
<file path=[Content_Types].xml><?xml version="1.0" encoding="utf-8"?>
<Types xmlns="http://schemas.openxmlformats.org/package/2006/content-types">
  <Default Extension="emf" ContentType="image/x-emf"/>
  <Default Extension="gif" ContentType="image/gif"/>
  <Default Extension="jpe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notesSlides/notesSlide1.xml" ContentType="application/vnd.openxmlformats-officedocument.presentationml.notesSlide+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90" r:id="rId2"/>
    <p:sldMasterId id="2147483717" r:id="rId3"/>
    <p:sldMasterId id="2147483730" r:id="rId4"/>
    <p:sldMasterId id="2147483760" r:id="rId5"/>
  </p:sldMasterIdLst>
  <p:notesMasterIdLst>
    <p:notesMasterId r:id="rId29"/>
  </p:notesMasterIdLst>
  <p:sldIdLst>
    <p:sldId id="11681" r:id="rId6"/>
    <p:sldId id="11691" r:id="rId7"/>
    <p:sldId id="11692" r:id="rId8"/>
    <p:sldId id="11698" r:id="rId9"/>
    <p:sldId id="11697" r:id="rId10"/>
    <p:sldId id="11649" r:id="rId11"/>
    <p:sldId id="11699" r:id="rId12"/>
    <p:sldId id="11659" r:id="rId13"/>
    <p:sldId id="11657" r:id="rId14"/>
    <p:sldId id="11660" r:id="rId15"/>
    <p:sldId id="260" r:id="rId16"/>
    <p:sldId id="11695" r:id="rId17"/>
    <p:sldId id="11696" r:id="rId18"/>
    <p:sldId id="11687" r:id="rId19"/>
    <p:sldId id="259" r:id="rId20"/>
    <p:sldId id="11675" r:id="rId21"/>
    <p:sldId id="11682" r:id="rId22"/>
    <p:sldId id="11688" r:id="rId23"/>
    <p:sldId id="11689" r:id="rId24"/>
    <p:sldId id="11690" r:id="rId25"/>
    <p:sldId id="11685" r:id="rId26"/>
    <p:sldId id="11684" r:id="rId27"/>
    <p:sldId id="11673"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CFF"/>
    <a:srgbClr val="FF99FF"/>
    <a:srgbClr val="FF99CC"/>
    <a:srgbClr val="0000FF"/>
    <a:srgbClr val="FF0066"/>
    <a:srgbClr val="FF7C80"/>
    <a:srgbClr val="FF66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6" d="100"/>
          <a:sy n="66" d="100"/>
        </p:scale>
        <p:origin x="668" y="4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slideMaster" Target="slideMasters/slideMaster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1D7DA8D-3865-44A7-BDCC-A9923206F37E}" type="datetimeFigureOut">
              <a:rPr lang="en-US" smtClean="0"/>
              <a:t>12/6/2022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78CFB85-4EDD-460C-9483-D16C5C7CF5CC}" type="slidenum">
              <a:rPr lang="en-US" smtClean="0"/>
              <a:t>‹#›</a:t>
            </a:fld>
            <a:endParaRPr lang="en-US"/>
          </a:p>
        </p:txBody>
      </p:sp>
    </p:spTree>
    <p:extLst>
      <p:ext uri="{BB962C8B-B14F-4D97-AF65-F5344CB8AC3E}">
        <p14:creationId xmlns:p14="http://schemas.microsoft.com/office/powerpoint/2010/main" val="35193238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5468D389-97FE-411E-8883-EB9073DF4725}" type="slidenum">
              <a:rPr lang="zh-CN" altLang="en-US" smtClean="0">
                <a:solidFill>
                  <a:prstClr val="black"/>
                </a:solidFill>
                <a:latin typeface="等线" panose="020F0502020204030204"/>
              </a:rPr>
              <a:pPr>
                <a:defRPr/>
              </a:pPr>
              <a:t>14</a:t>
            </a:fld>
            <a:endParaRPr lang="zh-CN" altLang="en-US">
              <a:solidFill>
                <a:prstClr val="black"/>
              </a:solidFill>
              <a:latin typeface="等线" panose="020F0502020204030204"/>
            </a:endParaRPr>
          </a:p>
        </p:txBody>
      </p:sp>
    </p:spTree>
    <p:extLst>
      <p:ext uri="{BB962C8B-B14F-4D97-AF65-F5344CB8AC3E}">
        <p14:creationId xmlns:p14="http://schemas.microsoft.com/office/powerpoint/2010/main" val="15641731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2022/12/6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252924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2022/12/6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0104024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2022/12/6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2454480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p:spPr>
        <p:txBody>
          <a:bodyPr/>
          <a:lstStyle/>
          <a:p>
            <a:r>
              <a:rPr lang="en-US"/>
              <a:t>Click to edit Master title style</a:t>
            </a:r>
          </a:p>
        </p:txBody>
      </p:sp>
      <p:sp>
        <p:nvSpPr>
          <p:cNvPr id="3" name="Subtitle 2"/>
          <p:cNvSpPr>
            <a:spLocks noGrp="1"/>
          </p:cNvSpPr>
          <p:nvPr>
            <p:ph type="subTitle" idx="1"/>
          </p:nvPr>
        </p:nvSpPr>
        <p:spPr>
          <a:xfrm>
            <a:off x="1828801"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01B78667-E865-4580-9C06-63F58C228D54}" type="datetimeFigureOut">
              <a:rPr lang="en-US" smtClean="0"/>
              <a:t>12/6/2022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A01660D-545C-43B4-9EFF-D115F1D4A35C}" type="slidenum">
              <a:rPr lang="en-US" smtClean="0"/>
              <a:t>‹#›</a:t>
            </a:fld>
            <a:endParaRPr lang="en-US"/>
          </a:p>
        </p:txBody>
      </p:sp>
    </p:spTree>
    <p:extLst>
      <p:ext uri="{BB962C8B-B14F-4D97-AF65-F5344CB8AC3E}">
        <p14:creationId xmlns:p14="http://schemas.microsoft.com/office/powerpoint/2010/main" val="80659008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1B78667-E865-4580-9C06-63F58C228D54}" type="datetimeFigureOut">
              <a:rPr lang="en-US" smtClean="0"/>
              <a:t>12/6/2022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A01660D-545C-43B4-9EFF-D115F1D4A35C}" type="slidenum">
              <a:rPr lang="en-US" smtClean="0"/>
              <a:t>‹#›</a:t>
            </a:fld>
            <a:endParaRPr lang="en-US"/>
          </a:p>
        </p:txBody>
      </p:sp>
    </p:spTree>
    <p:extLst>
      <p:ext uri="{BB962C8B-B14F-4D97-AF65-F5344CB8AC3E}">
        <p14:creationId xmlns:p14="http://schemas.microsoft.com/office/powerpoint/2010/main" val="136265948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1B78667-E865-4580-9C06-63F58C228D54}" type="datetimeFigureOut">
              <a:rPr lang="en-US" smtClean="0"/>
              <a:t>12/6/2022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A01660D-545C-43B4-9EFF-D115F1D4A35C}" type="slidenum">
              <a:rPr lang="en-US" smtClean="0"/>
              <a:t>‹#›</a:t>
            </a:fld>
            <a:endParaRPr lang="en-US"/>
          </a:p>
        </p:txBody>
      </p:sp>
    </p:spTree>
    <p:extLst>
      <p:ext uri="{BB962C8B-B14F-4D97-AF65-F5344CB8AC3E}">
        <p14:creationId xmlns:p14="http://schemas.microsoft.com/office/powerpoint/2010/main" val="36820316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10684" y="1600202"/>
            <a:ext cx="71945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8208433" y="1600202"/>
            <a:ext cx="7196667"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1B78667-E865-4580-9C06-63F58C228D54}" type="datetimeFigureOut">
              <a:rPr lang="en-US" smtClean="0"/>
              <a:t>12/6/2022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A01660D-545C-43B4-9EFF-D115F1D4A35C}" type="slidenum">
              <a:rPr lang="en-US" smtClean="0"/>
              <a:t>‹#›</a:t>
            </a:fld>
            <a:endParaRPr lang="en-US"/>
          </a:p>
        </p:txBody>
      </p:sp>
    </p:spTree>
    <p:extLst>
      <p:ext uri="{BB962C8B-B14F-4D97-AF65-F5344CB8AC3E}">
        <p14:creationId xmlns:p14="http://schemas.microsoft.com/office/powerpoint/2010/main" val="423980460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1B78667-E865-4580-9C06-63F58C228D54}" type="datetimeFigureOut">
              <a:rPr lang="en-US" smtClean="0"/>
              <a:t>12/6/2022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A01660D-545C-43B4-9EFF-D115F1D4A35C}" type="slidenum">
              <a:rPr lang="en-US" smtClean="0"/>
              <a:t>‹#›</a:t>
            </a:fld>
            <a:endParaRPr lang="en-US"/>
          </a:p>
        </p:txBody>
      </p:sp>
    </p:spTree>
    <p:extLst>
      <p:ext uri="{BB962C8B-B14F-4D97-AF65-F5344CB8AC3E}">
        <p14:creationId xmlns:p14="http://schemas.microsoft.com/office/powerpoint/2010/main" val="332542586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1B78667-E865-4580-9C06-63F58C228D54}" type="datetimeFigureOut">
              <a:rPr lang="en-US" smtClean="0"/>
              <a:t>12/6/2022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A01660D-545C-43B4-9EFF-D115F1D4A35C}" type="slidenum">
              <a:rPr lang="en-US" smtClean="0"/>
              <a:t>‹#›</a:t>
            </a:fld>
            <a:endParaRPr lang="en-US"/>
          </a:p>
        </p:txBody>
      </p:sp>
    </p:spTree>
    <p:extLst>
      <p:ext uri="{BB962C8B-B14F-4D97-AF65-F5344CB8AC3E}">
        <p14:creationId xmlns:p14="http://schemas.microsoft.com/office/powerpoint/2010/main" val="97783810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1B78667-E865-4580-9C06-63F58C228D54}" type="datetimeFigureOut">
              <a:rPr lang="en-US" smtClean="0"/>
              <a:t>12/6/2022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A01660D-545C-43B4-9EFF-D115F1D4A35C}" type="slidenum">
              <a:rPr lang="en-US" smtClean="0"/>
              <a:t>‹#›</a:t>
            </a:fld>
            <a:endParaRPr lang="en-US"/>
          </a:p>
        </p:txBody>
      </p:sp>
    </p:spTree>
    <p:extLst>
      <p:ext uri="{BB962C8B-B14F-4D97-AF65-F5344CB8AC3E}">
        <p14:creationId xmlns:p14="http://schemas.microsoft.com/office/powerpoint/2010/main" val="259840605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4" y="273052"/>
            <a:ext cx="6815666"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1B78667-E865-4580-9C06-63F58C228D54}" type="datetimeFigureOut">
              <a:rPr lang="en-US" smtClean="0"/>
              <a:t>12/6/2022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A01660D-545C-43B4-9EFF-D115F1D4A35C}" type="slidenum">
              <a:rPr lang="en-US" smtClean="0"/>
              <a:t>‹#›</a:t>
            </a:fld>
            <a:endParaRPr lang="en-US"/>
          </a:p>
        </p:txBody>
      </p:sp>
    </p:spTree>
    <p:extLst>
      <p:ext uri="{BB962C8B-B14F-4D97-AF65-F5344CB8AC3E}">
        <p14:creationId xmlns:p14="http://schemas.microsoft.com/office/powerpoint/2010/main" val="27005675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2022/12/6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6991920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8"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8"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8"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1B78667-E865-4580-9C06-63F58C228D54}" type="datetimeFigureOut">
              <a:rPr lang="en-US" smtClean="0"/>
              <a:t>12/6/2022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A01660D-545C-43B4-9EFF-D115F1D4A35C}" type="slidenum">
              <a:rPr lang="en-US" smtClean="0"/>
              <a:t>‹#›</a:t>
            </a:fld>
            <a:endParaRPr lang="en-US"/>
          </a:p>
        </p:txBody>
      </p:sp>
    </p:spTree>
    <p:extLst>
      <p:ext uri="{BB962C8B-B14F-4D97-AF65-F5344CB8AC3E}">
        <p14:creationId xmlns:p14="http://schemas.microsoft.com/office/powerpoint/2010/main" val="426749741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1B78667-E865-4580-9C06-63F58C228D54}" type="datetimeFigureOut">
              <a:rPr lang="en-US" smtClean="0"/>
              <a:t>12/6/2022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A01660D-545C-43B4-9EFF-D115F1D4A35C}" type="slidenum">
              <a:rPr lang="en-US" smtClean="0"/>
              <a:t>‹#›</a:t>
            </a:fld>
            <a:endParaRPr lang="en-US"/>
          </a:p>
        </p:txBody>
      </p:sp>
    </p:spTree>
    <p:extLst>
      <p:ext uri="{BB962C8B-B14F-4D97-AF65-F5344CB8AC3E}">
        <p14:creationId xmlns:p14="http://schemas.microsoft.com/office/powerpoint/2010/main" val="87887031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758084" y="274640"/>
            <a:ext cx="3647016"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10684" y="274640"/>
            <a:ext cx="107442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1B78667-E865-4580-9C06-63F58C228D54}" type="datetimeFigureOut">
              <a:rPr lang="en-US" smtClean="0"/>
              <a:t>12/6/2022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A01660D-545C-43B4-9EFF-D115F1D4A35C}" type="slidenum">
              <a:rPr lang="en-US" smtClean="0"/>
              <a:t>‹#›</a:t>
            </a:fld>
            <a:endParaRPr lang="en-US"/>
          </a:p>
        </p:txBody>
      </p:sp>
    </p:spTree>
    <p:extLst>
      <p:ext uri="{BB962C8B-B14F-4D97-AF65-F5344CB8AC3E}">
        <p14:creationId xmlns:p14="http://schemas.microsoft.com/office/powerpoint/2010/main" val="254203678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553A8FA-8D9A-458C-BA2A-8676CB7A30BB}"/>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C06AADFA-4117-4133-A58A-8FDBF89D85C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a:extLst>
              <a:ext uri="{FF2B5EF4-FFF2-40B4-BE49-F238E27FC236}">
                <a16:creationId xmlns:a16="http://schemas.microsoft.com/office/drawing/2014/main" id="{3ADE843C-9007-41D0-8C85-EEB162D72765}"/>
              </a:ext>
            </a:extLst>
          </p:cNvPr>
          <p:cNvSpPr>
            <a:spLocks noGrp="1"/>
          </p:cNvSpPr>
          <p:nvPr>
            <p:ph type="dt" sz="half" idx="10"/>
          </p:nvPr>
        </p:nvSpPr>
        <p:spPr/>
        <p:txBody>
          <a:bodyPr/>
          <a:lstStyle/>
          <a:p>
            <a:fld id="{26C139CA-46CD-4ED7-BF46-1BEA3BCE18DE}" type="datetimeFigureOut">
              <a:rPr lang="zh-CN" altLang="en-US" smtClean="0">
                <a:solidFill>
                  <a:prstClr val="black">
                    <a:tint val="75000"/>
                  </a:prstClr>
                </a:solidFill>
              </a:rPr>
              <a:pPr/>
              <a:t>2022/12/6</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02AA8ED9-F698-435A-A9CD-5D6EBBAD38AB}"/>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FFA8B033-33EF-4585-9DC7-B5F6D4D2757A}"/>
              </a:ext>
            </a:extLst>
          </p:cNvPr>
          <p:cNvSpPr>
            <a:spLocks noGrp="1"/>
          </p:cNvSpPr>
          <p:nvPr>
            <p:ph type="sldNum" sz="quarter" idx="12"/>
          </p:nvPr>
        </p:nvSpPr>
        <p:spPr/>
        <p:txBody>
          <a:bodyPr/>
          <a:lstStyle/>
          <a:p>
            <a:fld id="{0D81580C-AAF4-4D9D-9549-85DF98CE51D0}"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9115548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BC904D1-EB75-465F-9572-62D9E974F5AA}"/>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8EFB7426-EA51-4882-88CB-6C84D9EE38DC}"/>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A3ABC412-D18D-4349-9010-4DC9DE3DFD8D}"/>
              </a:ext>
            </a:extLst>
          </p:cNvPr>
          <p:cNvSpPr>
            <a:spLocks noGrp="1"/>
          </p:cNvSpPr>
          <p:nvPr>
            <p:ph type="dt" sz="half" idx="10"/>
          </p:nvPr>
        </p:nvSpPr>
        <p:spPr/>
        <p:txBody>
          <a:bodyPr/>
          <a:lstStyle/>
          <a:p>
            <a:fld id="{26C139CA-46CD-4ED7-BF46-1BEA3BCE18DE}" type="datetimeFigureOut">
              <a:rPr lang="zh-CN" altLang="en-US" smtClean="0">
                <a:solidFill>
                  <a:prstClr val="black">
                    <a:tint val="75000"/>
                  </a:prstClr>
                </a:solidFill>
              </a:rPr>
              <a:pPr/>
              <a:t>2022/12/6</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D07885D9-F736-40F6-A99B-A77977DC1FFD}"/>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D3548349-CA17-4E6C-977B-F6D67A1BA456}"/>
              </a:ext>
            </a:extLst>
          </p:cNvPr>
          <p:cNvSpPr>
            <a:spLocks noGrp="1"/>
          </p:cNvSpPr>
          <p:nvPr>
            <p:ph type="sldNum" sz="quarter" idx="12"/>
          </p:nvPr>
        </p:nvSpPr>
        <p:spPr/>
        <p:txBody>
          <a:bodyPr/>
          <a:lstStyle/>
          <a:p>
            <a:fld id="{0D81580C-AAF4-4D9D-9549-85DF98CE51D0}"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5123654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E60A803-F33A-476D-82E3-9FC38493494A}"/>
              </a:ext>
            </a:extLst>
          </p:cNvPr>
          <p:cNvSpPr>
            <a:spLocks noGrp="1"/>
          </p:cNvSpPr>
          <p:nvPr>
            <p:ph type="title"/>
          </p:nvPr>
        </p:nvSpPr>
        <p:spPr>
          <a:xfrm>
            <a:off x="831851" y="1709752"/>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A533D403-4B05-46BE-9DE3-022A846F2582}"/>
              </a:ext>
            </a:extLst>
          </p:cNvPr>
          <p:cNvSpPr>
            <a:spLocks noGrp="1"/>
          </p:cNvSpPr>
          <p:nvPr>
            <p:ph type="body" idx="1"/>
          </p:nvPr>
        </p:nvSpPr>
        <p:spPr>
          <a:xfrm>
            <a:off x="831851" y="4589477"/>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F1FB60EC-179E-4403-880D-1D448F33F759}"/>
              </a:ext>
            </a:extLst>
          </p:cNvPr>
          <p:cNvSpPr>
            <a:spLocks noGrp="1"/>
          </p:cNvSpPr>
          <p:nvPr>
            <p:ph type="dt" sz="half" idx="10"/>
          </p:nvPr>
        </p:nvSpPr>
        <p:spPr/>
        <p:txBody>
          <a:bodyPr/>
          <a:lstStyle/>
          <a:p>
            <a:fld id="{26C139CA-46CD-4ED7-BF46-1BEA3BCE18DE}" type="datetimeFigureOut">
              <a:rPr lang="zh-CN" altLang="en-US" smtClean="0">
                <a:solidFill>
                  <a:prstClr val="black">
                    <a:tint val="75000"/>
                  </a:prstClr>
                </a:solidFill>
              </a:rPr>
              <a:pPr/>
              <a:t>2022/12/6</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80EFB2C6-FCBD-4DA8-A813-E2E98C04003B}"/>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008CB9C5-F588-405A-B214-2DD9DF47FFE9}"/>
              </a:ext>
            </a:extLst>
          </p:cNvPr>
          <p:cNvSpPr>
            <a:spLocks noGrp="1"/>
          </p:cNvSpPr>
          <p:nvPr>
            <p:ph type="sldNum" sz="quarter" idx="12"/>
          </p:nvPr>
        </p:nvSpPr>
        <p:spPr/>
        <p:txBody>
          <a:bodyPr/>
          <a:lstStyle/>
          <a:p>
            <a:fld id="{0D81580C-AAF4-4D9D-9549-85DF98CE51D0}"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7825736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F70958F-493D-48C2-8F22-9E686823DCE6}"/>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B93542B4-F694-4E3D-AFDD-9A1DE6B658E2}"/>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93DC7F82-21C3-4284-8DDE-850EAB1B257C}"/>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05EAE06E-0D9B-40EB-B543-02FC4371F284}"/>
              </a:ext>
            </a:extLst>
          </p:cNvPr>
          <p:cNvSpPr>
            <a:spLocks noGrp="1"/>
          </p:cNvSpPr>
          <p:nvPr>
            <p:ph type="dt" sz="half" idx="10"/>
          </p:nvPr>
        </p:nvSpPr>
        <p:spPr/>
        <p:txBody>
          <a:bodyPr/>
          <a:lstStyle/>
          <a:p>
            <a:fld id="{26C139CA-46CD-4ED7-BF46-1BEA3BCE18DE}" type="datetimeFigureOut">
              <a:rPr lang="zh-CN" altLang="en-US" smtClean="0">
                <a:solidFill>
                  <a:prstClr val="black">
                    <a:tint val="75000"/>
                  </a:prstClr>
                </a:solidFill>
              </a:rPr>
              <a:pPr/>
              <a:t>2022/12/6</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30B21D2A-5034-41B8-B85A-625FF417929C}"/>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A67EF732-9096-404A-BC70-3859CB41CC32}"/>
              </a:ext>
            </a:extLst>
          </p:cNvPr>
          <p:cNvSpPr>
            <a:spLocks noGrp="1"/>
          </p:cNvSpPr>
          <p:nvPr>
            <p:ph type="sldNum" sz="quarter" idx="12"/>
          </p:nvPr>
        </p:nvSpPr>
        <p:spPr/>
        <p:txBody>
          <a:bodyPr/>
          <a:lstStyle/>
          <a:p>
            <a:fld id="{0D81580C-AAF4-4D9D-9549-85DF98CE51D0}"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1708904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9CD5443-EE0C-4346-83CC-5BA77BB6C97F}"/>
              </a:ext>
            </a:extLst>
          </p:cNvPr>
          <p:cNvSpPr>
            <a:spLocks noGrp="1"/>
          </p:cNvSpPr>
          <p:nvPr>
            <p:ph type="title"/>
          </p:nvPr>
        </p:nvSpPr>
        <p:spPr>
          <a:xfrm>
            <a:off x="839788" y="365129"/>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F63155A2-EF42-498C-B5B2-A7EB678A6EEA}"/>
              </a:ext>
            </a:extLst>
          </p:cNvPr>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9BE5ECE2-1AB2-4468-9953-ACAA23DCF906}"/>
              </a:ext>
            </a:extLst>
          </p:cNvPr>
          <p:cNvSpPr>
            <a:spLocks noGrp="1"/>
          </p:cNvSpPr>
          <p:nvPr>
            <p:ph sz="half" idx="2"/>
          </p:nvPr>
        </p:nvSpPr>
        <p:spPr>
          <a:xfrm>
            <a:off x="839789"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98C15DE7-1DA9-47AC-90DF-292ED456EC98}"/>
              </a:ext>
            </a:extLst>
          </p:cNvPr>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3A0141EB-34F6-42BE-9C06-7CF8C6A0E8B2}"/>
              </a:ext>
            </a:extLst>
          </p:cNvPr>
          <p:cNvSpPr>
            <a:spLocks noGrp="1"/>
          </p:cNvSpPr>
          <p:nvPr>
            <p:ph sz="quarter" idx="4"/>
          </p:nvPr>
        </p:nvSpPr>
        <p:spPr>
          <a:xfrm>
            <a:off x="6172203"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E6835446-5D7D-4429-A2CA-3CAB0C122E31}"/>
              </a:ext>
            </a:extLst>
          </p:cNvPr>
          <p:cNvSpPr>
            <a:spLocks noGrp="1"/>
          </p:cNvSpPr>
          <p:nvPr>
            <p:ph type="dt" sz="half" idx="10"/>
          </p:nvPr>
        </p:nvSpPr>
        <p:spPr/>
        <p:txBody>
          <a:bodyPr/>
          <a:lstStyle/>
          <a:p>
            <a:fld id="{26C139CA-46CD-4ED7-BF46-1BEA3BCE18DE}" type="datetimeFigureOut">
              <a:rPr lang="zh-CN" altLang="en-US" smtClean="0">
                <a:solidFill>
                  <a:prstClr val="black">
                    <a:tint val="75000"/>
                  </a:prstClr>
                </a:solidFill>
              </a:rPr>
              <a:pPr/>
              <a:t>2022/12/6</a:t>
            </a:fld>
            <a:endParaRPr lang="zh-CN" altLang="en-US">
              <a:solidFill>
                <a:prstClr val="black">
                  <a:tint val="75000"/>
                </a:prstClr>
              </a:solidFill>
            </a:endParaRPr>
          </a:p>
        </p:txBody>
      </p:sp>
      <p:sp>
        <p:nvSpPr>
          <p:cNvPr id="8" name="页脚占位符 7">
            <a:extLst>
              <a:ext uri="{FF2B5EF4-FFF2-40B4-BE49-F238E27FC236}">
                <a16:creationId xmlns:a16="http://schemas.microsoft.com/office/drawing/2014/main" id="{23BC8FC3-BD28-4CFF-83E7-DF12E172DD70}"/>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a:extLst>
              <a:ext uri="{FF2B5EF4-FFF2-40B4-BE49-F238E27FC236}">
                <a16:creationId xmlns:a16="http://schemas.microsoft.com/office/drawing/2014/main" id="{A907FF9D-56B2-4D2A-A814-E4919DD34F14}"/>
              </a:ext>
            </a:extLst>
          </p:cNvPr>
          <p:cNvSpPr>
            <a:spLocks noGrp="1"/>
          </p:cNvSpPr>
          <p:nvPr>
            <p:ph type="sldNum" sz="quarter" idx="12"/>
          </p:nvPr>
        </p:nvSpPr>
        <p:spPr/>
        <p:txBody>
          <a:bodyPr/>
          <a:lstStyle/>
          <a:p>
            <a:fld id="{0D81580C-AAF4-4D9D-9549-85DF98CE51D0}"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2618087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3754DE9-9688-4768-AD07-0C36C734E39E}"/>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F61FE703-DB18-4306-9E28-BB4D10B4C861}"/>
              </a:ext>
            </a:extLst>
          </p:cNvPr>
          <p:cNvSpPr>
            <a:spLocks noGrp="1"/>
          </p:cNvSpPr>
          <p:nvPr>
            <p:ph type="dt" sz="half" idx="10"/>
          </p:nvPr>
        </p:nvSpPr>
        <p:spPr/>
        <p:txBody>
          <a:bodyPr/>
          <a:lstStyle/>
          <a:p>
            <a:fld id="{26C139CA-46CD-4ED7-BF46-1BEA3BCE18DE}" type="datetimeFigureOut">
              <a:rPr lang="zh-CN" altLang="en-US" smtClean="0">
                <a:solidFill>
                  <a:prstClr val="black">
                    <a:tint val="75000"/>
                  </a:prstClr>
                </a:solidFill>
              </a:rPr>
              <a:pPr/>
              <a:t>2022/12/6</a:t>
            </a:fld>
            <a:endParaRPr lang="zh-CN" altLang="en-US">
              <a:solidFill>
                <a:prstClr val="black">
                  <a:tint val="75000"/>
                </a:prstClr>
              </a:solidFill>
            </a:endParaRPr>
          </a:p>
        </p:txBody>
      </p:sp>
      <p:sp>
        <p:nvSpPr>
          <p:cNvPr id="4" name="页脚占位符 3">
            <a:extLst>
              <a:ext uri="{FF2B5EF4-FFF2-40B4-BE49-F238E27FC236}">
                <a16:creationId xmlns:a16="http://schemas.microsoft.com/office/drawing/2014/main" id="{04F21828-2E14-4426-B87E-EC3B0A606FE4}"/>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a:extLst>
              <a:ext uri="{FF2B5EF4-FFF2-40B4-BE49-F238E27FC236}">
                <a16:creationId xmlns:a16="http://schemas.microsoft.com/office/drawing/2014/main" id="{A88826FA-628B-463E-BBA8-2715629BF74D}"/>
              </a:ext>
            </a:extLst>
          </p:cNvPr>
          <p:cNvSpPr>
            <a:spLocks noGrp="1"/>
          </p:cNvSpPr>
          <p:nvPr>
            <p:ph type="sldNum" sz="quarter" idx="12"/>
          </p:nvPr>
        </p:nvSpPr>
        <p:spPr/>
        <p:txBody>
          <a:bodyPr/>
          <a:lstStyle/>
          <a:p>
            <a:fld id="{0D81580C-AAF4-4D9D-9549-85DF98CE51D0}"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8676036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E373679E-5504-4940-94F6-7DA9A5C7C5F3}"/>
              </a:ext>
            </a:extLst>
          </p:cNvPr>
          <p:cNvSpPr>
            <a:spLocks noGrp="1"/>
          </p:cNvSpPr>
          <p:nvPr>
            <p:ph type="dt" sz="half" idx="10"/>
          </p:nvPr>
        </p:nvSpPr>
        <p:spPr/>
        <p:txBody>
          <a:bodyPr/>
          <a:lstStyle/>
          <a:p>
            <a:fld id="{26C139CA-46CD-4ED7-BF46-1BEA3BCE18DE}" type="datetimeFigureOut">
              <a:rPr lang="zh-CN" altLang="en-US" smtClean="0">
                <a:solidFill>
                  <a:prstClr val="black">
                    <a:tint val="75000"/>
                  </a:prstClr>
                </a:solidFill>
              </a:rPr>
              <a:pPr/>
              <a:t>2022/12/6</a:t>
            </a:fld>
            <a:endParaRPr lang="zh-CN" altLang="en-US">
              <a:solidFill>
                <a:prstClr val="black">
                  <a:tint val="75000"/>
                </a:prstClr>
              </a:solidFill>
            </a:endParaRPr>
          </a:p>
        </p:txBody>
      </p:sp>
      <p:sp>
        <p:nvSpPr>
          <p:cNvPr id="3" name="页脚占位符 2">
            <a:extLst>
              <a:ext uri="{FF2B5EF4-FFF2-40B4-BE49-F238E27FC236}">
                <a16:creationId xmlns:a16="http://schemas.microsoft.com/office/drawing/2014/main" id="{99906A0E-BF6D-4FB4-BF94-0BBFB99190AA}"/>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a:extLst>
              <a:ext uri="{FF2B5EF4-FFF2-40B4-BE49-F238E27FC236}">
                <a16:creationId xmlns:a16="http://schemas.microsoft.com/office/drawing/2014/main" id="{4EC6906D-4BFA-4505-93AC-146CD44477EB}"/>
              </a:ext>
            </a:extLst>
          </p:cNvPr>
          <p:cNvSpPr>
            <a:spLocks noGrp="1"/>
          </p:cNvSpPr>
          <p:nvPr>
            <p:ph type="sldNum" sz="quarter" idx="12"/>
          </p:nvPr>
        </p:nvSpPr>
        <p:spPr/>
        <p:txBody>
          <a:bodyPr/>
          <a:lstStyle/>
          <a:p>
            <a:fld id="{0D81580C-AAF4-4D9D-9549-85DF98CE51D0}"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5728857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2022/12/6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100082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C3FB7B5-5D75-489A-8AEC-3E788F18CD52}"/>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C7FED9B4-BCCA-4CD7-A6B5-073B1A86E333}"/>
              </a:ext>
            </a:extLst>
          </p:cNvPr>
          <p:cNvSpPr>
            <a:spLocks noGrp="1"/>
          </p:cNvSpPr>
          <p:nvPr>
            <p:ph idx="1"/>
          </p:nvPr>
        </p:nvSpPr>
        <p:spPr>
          <a:xfrm>
            <a:off x="5183188" y="987439"/>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C83CF378-4DC5-44FA-BF3C-A201BA3373C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8F7540AD-CF6F-478D-997C-05935F48ED54}"/>
              </a:ext>
            </a:extLst>
          </p:cNvPr>
          <p:cNvSpPr>
            <a:spLocks noGrp="1"/>
          </p:cNvSpPr>
          <p:nvPr>
            <p:ph type="dt" sz="half" idx="10"/>
          </p:nvPr>
        </p:nvSpPr>
        <p:spPr/>
        <p:txBody>
          <a:bodyPr/>
          <a:lstStyle/>
          <a:p>
            <a:fld id="{26C139CA-46CD-4ED7-BF46-1BEA3BCE18DE}" type="datetimeFigureOut">
              <a:rPr lang="zh-CN" altLang="en-US" smtClean="0">
                <a:solidFill>
                  <a:prstClr val="black">
                    <a:tint val="75000"/>
                  </a:prstClr>
                </a:solidFill>
              </a:rPr>
              <a:pPr/>
              <a:t>2022/12/6</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601148CA-A7F0-4465-847B-DCFD95A25EC1}"/>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B89B3869-F4A8-4CF3-8328-CB196976CCC8}"/>
              </a:ext>
            </a:extLst>
          </p:cNvPr>
          <p:cNvSpPr>
            <a:spLocks noGrp="1"/>
          </p:cNvSpPr>
          <p:nvPr>
            <p:ph type="sldNum" sz="quarter" idx="12"/>
          </p:nvPr>
        </p:nvSpPr>
        <p:spPr/>
        <p:txBody>
          <a:bodyPr/>
          <a:lstStyle/>
          <a:p>
            <a:fld id="{0D81580C-AAF4-4D9D-9549-85DF98CE51D0}"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7390842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42BD1B8-B3C0-48CA-B2A8-00889DC0EFAA}"/>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570F814F-DDB1-4522-82F8-DA97BA0DB466}"/>
              </a:ext>
            </a:extLst>
          </p:cNvPr>
          <p:cNvSpPr>
            <a:spLocks noGrp="1"/>
          </p:cNvSpPr>
          <p:nvPr>
            <p:ph type="pic" idx="1"/>
          </p:nvPr>
        </p:nvSpPr>
        <p:spPr>
          <a:xfrm>
            <a:off x="5183188" y="987439"/>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A7F8F0DF-2EF8-4D65-9B2B-2620D176A26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E02EEE8F-D4A7-4A82-9FBB-F13460C5E8D8}"/>
              </a:ext>
            </a:extLst>
          </p:cNvPr>
          <p:cNvSpPr>
            <a:spLocks noGrp="1"/>
          </p:cNvSpPr>
          <p:nvPr>
            <p:ph type="dt" sz="half" idx="10"/>
          </p:nvPr>
        </p:nvSpPr>
        <p:spPr/>
        <p:txBody>
          <a:bodyPr/>
          <a:lstStyle/>
          <a:p>
            <a:fld id="{26C139CA-46CD-4ED7-BF46-1BEA3BCE18DE}" type="datetimeFigureOut">
              <a:rPr lang="zh-CN" altLang="en-US" smtClean="0">
                <a:solidFill>
                  <a:prstClr val="black">
                    <a:tint val="75000"/>
                  </a:prstClr>
                </a:solidFill>
              </a:rPr>
              <a:pPr/>
              <a:t>2022/12/6</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C5350A95-27D0-4A9F-A5C8-4C634965FE4E}"/>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7F448E90-E654-4B9D-B5DE-60FEAF1B9401}"/>
              </a:ext>
            </a:extLst>
          </p:cNvPr>
          <p:cNvSpPr>
            <a:spLocks noGrp="1"/>
          </p:cNvSpPr>
          <p:nvPr>
            <p:ph type="sldNum" sz="quarter" idx="12"/>
          </p:nvPr>
        </p:nvSpPr>
        <p:spPr/>
        <p:txBody>
          <a:bodyPr/>
          <a:lstStyle/>
          <a:p>
            <a:fld id="{0D81580C-AAF4-4D9D-9549-85DF98CE51D0}"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844233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D2372C6-F92D-4BD7-9FB2-28B4568CAF0E}"/>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5D140EFE-01C8-443A-B50D-7775222286A3}"/>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3D48734-9EE0-4936-B632-50E9F1A04ACA}"/>
              </a:ext>
            </a:extLst>
          </p:cNvPr>
          <p:cNvSpPr>
            <a:spLocks noGrp="1"/>
          </p:cNvSpPr>
          <p:nvPr>
            <p:ph type="dt" sz="half" idx="10"/>
          </p:nvPr>
        </p:nvSpPr>
        <p:spPr/>
        <p:txBody>
          <a:bodyPr/>
          <a:lstStyle/>
          <a:p>
            <a:fld id="{26C139CA-46CD-4ED7-BF46-1BEA3BCE18DE}" type="datetimeFigureOut">
              <a:rPr lang="zh-CN" altLang="en-US" smtClean="0">
                <a:solidFill>
                  <a:prstClr val="black">
                    <a:tint val="75000"/>
                  </a:prstClr>
                </a:solidFill>
              </a:rPr>
              <a:pPr/>
              <a:t>2022/12/6</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644F3EDF-A086-41DE-ACA0-D4F18BC59429}"/>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644FBF2F-65A5-48D1-9AAD-5F86DB759B1E}"/>
              </a:ext>
            </a:extLst>
          </p:cNvPr>
          <p:cNvSpPr>
            <a:spLocks noGrp="1"/>
          </p:cNvSpPr>
          <p:nvPr>
            <p:ph type="sldNum" sz="quarter" idx="12"/>
          </p:nvPr>
        </p:nvSpPr>
        <p:spPr/>
        <p:txBody>
          <a:bodyPr/>
          <a:lstStyle/>
          <a:p>
            <a:fld id="{0D81580C-AAF4-4D9D-9549-85DF98CE51D0}"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3986496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FF11278F-3619-4A31-8206-E7AA2C3FC354}"/>
              </a:ext>
            </a:extLst>
          </p:cNvPr>
          <p:cNvSpPr>
            <a:spLocks noGrp="1"/>
          </p:cNvSpPr>
          <p:nvPr>
            <p:ph type="title" orient="vert"/>
          </p:nvPr>
        </p:nvSpPr>
        <p:spPr>
          <a:xfrm>
            <a:off x="8724902"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F41F6C2B-A732-4D7C-B6FC-3487101FD877}"/>
              </a:ext>
            </a:extLst>
          </p:cNvPr>
          <p:cNvSpPr>
            <a:spLocks noGrp="1"/>
          </p:cNvSpPr>
          <p:nvPr>
            <p:ph type="body" orient="vert" idx="1"/>
          </p:nvPr>
        </p:nvSpPr>
        <p:spPr>
          <a:xfrm>
            <a:off x="838203"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90CF0A56-1D8B-452E-B29C-8C79CA05D7F6}"/>
              </a:ext>
            </a:extLst>
          </p:cNvPr>
          <p:cNvSpPr>
            <a:spLocks noGrp="1"/>
          </p:cNvSpPr>
          <p:nvPr>
            <p:ph type="dt" sz="half" idx="10"/>
          </p:nvPr>
        </p:nvSpPr>
        <p:spPr/>
        <p:txBody>
          <a:bodyPr/>
          <a:lstStyle/>
          <a:p>
            <a:fld id="{26C139CA-46CD-4ED7-BF46-1BEA3BCE18DE}" type="datetimeFigureOut">
              <a:rPr lang="zh-CN" altLang="en-US" smtClean="0">
                <a:solidFill>
                  <a:prstClr val="black">
                    <a:tint val="75000"/>
                  </a:prstClr>
                </a:solidFill>
              </a:rPr>
              <a:pPr/>
              <a:t>2022/12/6</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5BECE6DF-5146-4EA3-9ADA-8AC883ED0177}"/>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101F660B-19CE-45B3-B017-64342DAAD646}"/>
              </a:ext>
            </a:extLst>
          </p:cNvPr>
          <p:cNvSpPr>
            <a:spLocks noGrp="1"/>
          </p:cNvSpPr>
          <p:nvPr>
            <p:ph type="sldNum" sz="quarter" idx="12"/>
          </p:nvPr>
        </p:nvSpPr>
        <p:spPr/>
        <p:txBody>
          <a:bodyPr/>
          <a:lstStyle/>
          <a:p>
            <a:fld id="{0D81580C-AAF4-4D9D-9549-85DF98CE51D0}"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8920216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9029749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2022/12/6</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2296082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2022/12/6</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8141087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2022/12/6</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0120357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2022/12/6</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2014449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2022/12/6</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4611231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2022/12/6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616390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2022/12/6</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1817185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2022/12/6</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3302090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2022/12/6</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780847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2022/12/6</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5419325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2022/12/6</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813631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2022/12/6</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7807582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2022/12/6</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733576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2022/12/6</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4787062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2022/12/6</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7182697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2022/12/6</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02539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2022/12/6</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2189285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2022/12/6</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7801354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2022/12/6</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083572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2022/12/6</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2417754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2022/12/6</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370342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2022/12/6</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3042530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2022/12/6</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6469719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2022/12/6</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1767379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2022/12/6</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4031940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2022/12/6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73042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2022/12/6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1142688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2022/12/6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1806092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3.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image" Target="../media/image1.jpeg"/><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image" Target="../media/image2.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image" Target="../media/image1.jpeg"/><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5.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2022/12/6</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pic>
        <p:nvPicPr>
          <p:cNvPr id="9" name="Picture 8" descr="Shape&#10;&#10;Description automatically generated with medium confidence">
            <a:extLst>
              <a:ext uri="{FF2B5EF4-FFF2-40B4-BE49-F238E27FC236}">
                <a16:creationId xmlns:a16="http://schemas.microsoft.com/office/drawing/2014/main" id="{884304FA-A726-4D3F-A712-AA184F9EAFC8}"/>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524000" y="365125"/>
            <a:ext cx="1171277" cy="1171277"/>
          </a:xfrm>
          <a:prstGeom prst="rect">
            <a:avLst/>
          </a:prstGeom>
        </p:spPr>
      </p:pic>
    </p:spTree>
    <p:extLst>
      <p:ext uri="{BB962C8B-B14F-4D97-AF65-F5344CB8AC3E}">
        <p14:creationId xmlns:p14="http://schemas.microsoft.com/office/powerpoint/2010/main" val="1724203089"/>
      </p:ext>
    </p:extLst>
  </p:cSld>
  <p:clrMap bg1="lt1" tx1="dk1" bg2="lt2" tx2="dk2" accent1="accent1" accent2="accent2" accent3="accent3" accent4="accent4" accent5="accent5" accent6="accent6" hlink="hlink" folHlink="folHlink"/>
  <p:sldLayoutIdLst>
    <p:sldLayoutId id="2147483661" r:id="rId1"/>
    <p:sldLayoutId id="2147483663" r:id="rId2"/>
    <p:sldLayoutId id="2147483664" r:id="rId3"/>
    <p:sldLayoutId id="2147483665" r:id="rId4"/>
    <p:sldLayoutId id="2147483666" r:id="rId5"/>
    <p:sldLayoutId id="2147483667" r:id="rId6"/>
    <p:sldLayoutId id="2147483668" r:id="rId7"/>
    <p:sldLayoutId id="2147483686" r:id="rId8"/>
    <p:sldLayoutId id="2147483687" r:id="rId9"/>
    <p:sldLayoutId id="2147483688" r:id="rId10"/>
    <p:sldLayoutId id="2147483689"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2"/>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1B78667-E865-4580-9C06-63F58C228D54}" type="datetimeFigureOut">
              <a:rPr lang="en-US" smtClean="0"/>
              <a:t>12/6/2022</a:t>
            </a:fld>
            <a:endParaRPr lang="en-US"/>
          </a:p>
        </p:txBody>
      </p:sp>
      <p:sp>
        <p:nvSpPr>
          <p:cNvPr id="5" name="Footer Placeholder 4"/>
          <p:cNvSpPr>
            <a:spLocks noGrp="1"/>
          </p:cNvSpPr>
          <p:nvPr>
            <p:ph type="ftr" sz="quarter" idx="3"/>
          </p:nvPr>
        </p:nvSpPr>
        <p:spPr>
          <a:xfrm>
            <a:off x="4165601" y="6356352"/>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A01660D-545C-43B4-9EFF-D115F1D4A35C}" type="slidenum">
              <a:rPr lang="en-US" smtClean="0"/>
              <a:t>‹#›</a:t>
            </a:fld>
            <a:endParaRPr lang="en-US"/>
          </a:p>
        </p:txBody>
      </p:sp>
    </p:spTree>
    <p:extLst>
      <p:ext uri="{BB962C8B-B14F-4D97-AF65-F5344CB8AC3E}">
        <p14:creationId xmlns:p14="http://schemas.microsoft.com/office/powerpoint/2010/main" val="3567330880"/>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8AFB27AF-7655-4195-BB7D-A6A3D7896D36}"/>
              </a:ext>
            </a:extLst>
          </p:cNvPr>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698CDC52-D608-4D0D-9712-46EC45CFA84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02E030C-8036-4C26-96D8-E8D2C56D3C4A}"/>
              </a:ext>
            </a:extLst>
          </p:cNvPr>
          <p:cNvSpPr>
            <a:spLocks noGrp="1"/>
          </p:cNvSpPr>
          <p:nvPr>
            <p:ph type="dt" sz="half" idx="2"/>
          </p:nvPr>
        </p:nvSpPr>
        <p:spPr>
          <a:xfrm>
            <a:off x="838200" y="6356364"/>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C139CA-46CD-4ED7-BF46-1BEA3BCE18DE}" type="datetimeFigureOut">
              <a:rPr lang="zh-CN" altLang="en-US" smtClean="0">
                <a:solidFill>
                  <a:prstClr val="black">
                    <a:tint val="75000"/>
                  </a:prstClr>
                </a:solidFill>
              </a:rPr>
              <a:pPr/>
              <a:t>2022/12/6</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571D0F3E-6540-4FA9-8DAB-9E44981231A7}"/>
              </a:ext>
            </a:extLst>
          </p:cNvPr>
          <p:cNvSpPr>
            <a:spLocks noGrp="1"/>
          </p:cNvSpPr>
          <p:nvPr>
            <p:ph type="ftr" sz="quarter" idx="3"/>
          </p:nvPr>
        </p:nvSpPr>
        <p:spPr>
          <a:xfrm>
            <a:off x="4038600" y="6356364"/>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85344CBB-E823-404E-881A-A71A28D3B1C3}"/>
              </a:ext>
            </a:extLst>
          </p:cNvPr>
          <p:cNvSpPr>
            <a:spLocks noGrp="1"/>
          </p:cNvSpPr>
          <p:nvPr>
            <p:ph type="sldNum" sz="quarter" idx="4"/>
          </p:nvPr>
        </p:nvSpPr>
        <p:spPr>
          <a:xfrm>
            <a:off x="8610600" y="6356364"/>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D81580C-AAF4-4D9D-9549-85DF98CE51D0}" type="slidenum">
              <a:rPr lang="zh-CN" altLang="en-US" smtClean="0">
                <a:solidFill>
                  <a:prstClr val="black">
                    <a:tint val="75000"/>
                  </a:prstClr>
                </a:solidFill>
              </a:rPr>
              <a:pPr/>
              <a:t>‹#›</a:t>
            </a:fld>
            <a:endParaRPr lang="zh-CN" altLang="en-US">
              <a:solidFill>
                <a:prstClr val="black">
                  <a:tint val="75000"/>
                </a:prstClr>
              </a:solidFill>
            </a:endParaRPr>
          </a:p>
        </p:txBody>
      </p:sp>
      <p:pic>
        <p:nvPicPr>
          <p:cNvPr id="8" name="Picture 7">
            <a:extLst>
              <a:ext uri="{FF2B5EF4-FFF2-40B4-BE49-F238E27FC236}">
                <a16:creationId xmlns:a16="http://schemas.microsoft.com/office/drawing/2014/main" id="{C8C67F61-468D-4BB9-8418-E94833FD03BC}"/>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619251" y="238125"/>
            <a:ext cx="1257003" cy="1257002"/>
          </a:xfrm>
          <a:prstGeom prst="rect">
            <a:avLst/>
          </a:prstGeom>
        </p:spPr>
      </p:pic>
    </p:spTree>
    <p:extLst>
      <p:ext uri="{BB962C8B-B14F-4D97-AF65-F5344CB8AC3E}">
        <p14:creationId xmlns:p14="http://schemas.microsoft.com/office/powerpoint/2010/main" val="38854236"/>
      </p:ext>
    </p:extLst>
  </p:cSld>
  <p:clrMap bg1="lt1" tx1="dk1" bg2="lt2" tx2="dk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 id="2147483723" r:id="rId6"/>
    <p:sldLayoutId id="2147483724" r:id="rId7"/>
    <p:sldLayoutId id="2147483725" r:id="rId8"/>
    <p:sldLayoutId id="2147483726" r:id="rId9"/>
    <p:sldLayoutId id="2147483727" r:id="rId10"/>
    <p:sldLayoutId id="2147483728" r:id="rId11"/>
    <p:sldLayoutId id="2147483729" r:id="rId1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solidFill>
                  <a:prstClr val="black">
                    <a:tint val="75000"/>
                  </a:prstClr>
                </a:solidFill>
              </a:rPr>
              <a:pPr/>
              <a:t>2022/12/6</a:t>
            </a:fld>
            <a:endParaRPr lang="zh-CN" altLang="en-US">
              <a:solidFill>
                <a:prstClr val="black">
                  <a:tint val="75000"/>
                </a:prstClr>
              </a:solidFill>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prstClr val="black">
                  <a:tint val="75000"/>
                </a:prstClr>
              </a:solidFill>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pic>
        <p:nvPicPr>
          <p:cNvPr id="9" name="Picture 8" descr="Shape&#10;&#10;Description automatically generated with medium confidence">
            <a:extLst>
              <a:ext uri="{FF2B5EF4-FFF2-40B4-BE49-F238E27FC236}">
                <a16:creationId xmlns:a16="http://schemas.microsoft.com/office/drawing/2014/main" id="{884304FA-A726-4D3F-A712-AA184F9EAFC8}"/>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524000" y="365125"/>
            <a:ext cx="1171277" cy="1171277"/>
          </a:xfrm>
          <a:prstGeom prst="rect">
            <a:avLst/>
          </a:prstGeom>
        </p:spPr>
      </p:pic>
    </p:spTree>
    <p:extLst>
      <p:ext uri="{BB962C8B-B14F-4D97-AF65-F5344CB8AC3E}">
        <p14:creationId xmlns:p14="http://schemas.microsoft.com/office/powerpoint/2010/main" val="736792837"/>
      </p:ext>
    </p:extLst>
  </p:cSld>
  <p:clrMap bg1="lt1" tx1="dk1" bg2="lt2" tx2="dk2" accent1="accent1" accent2="accent2" accent3="accent3" accent4="accent4" accent5="accent5" accent6="accent6" hlink="hlink" folHlink="folHlink"/>
  <p:sldLayoutIdLst>
    <p:sldLayoutId id="2147483731" r:id="rId1"/>
    <p:sldLayoutId id="2147483733" r:id="rId2"/>
    <p:sldLayoutId id="2147483734" r:id="rId3"/>
    <p:sldLayoutId id="2147483735" r:id="rId4"/>
    <p:sldLayoutId id="2147483736" r:id="rId5"/>
    <p:sldLayoutId id="2147483737" r:id="rId6"/>
    <p:sldLayoutId id="2147483738" r:id="rId7"/>
    <p:sldLayoutId id="2147483756" r:id="rId8"/>
    <p:sldLayoutId id="2147483757" r:id="rId9"/>
    <p:sldLayoutId id="2147483758" r:id="rId10"/>
    <p:sldLayoutId id="2147483759"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solidFill>
                  <a:prstClr val="black">
                    <a:tint val="75000"/>
                  </a:prstClr>
                </a:solidFill>
              </a:rPr>
              <a:pPr/>
              <a:t>2022/12/6</a:t>
            </a:fld>
            <a:endParaRPr lang="zh-CN" altLang="en-US">
              <a:solidFill>
                <a:prstClr val="black">
                  <a:tint val="75000"/>
                </a:prstClr>
              </a:solidFill>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prstClr val="black">
                  <a:tint val="75000"/>
                </a:prstClr>
              </a:solidFill>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pic>
        <p:nvPicPr>
          <p:cNvPr id="9" name="Picture 8" descr="Shape&#10;&#10;Description automatically generated with medium confidence">
            <a:extLst>
              <a:ext uri="{FF2B5EF4-FFF2-40B4-BE49-F238E27FC236}">
                <a16:creationId xmlns:a16="http://schemas.microsoft.com/office/drawing/2014/main" id="{884304FA-A726-4D3F-A712-AA184F9EAFC8}"/>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524000" y="365125"/>
            <a:ext cx="1171277" cy="1171277"/>
          </a:xfrm>
          <a:prstGeom prst="rect">
            <a:avLst/>
          </a:prstGeom>
        </p:spPr>
      </p:pic>
    </p:spTree>
    <p:extLst>
      <p:ext uri="{BB962C8B-B14F-4D97-AF65-F5344CB8AC3E}">
        <p14:creationId xmlns:p14="http://schemas.microsoft.com/office/powerpoint/2010/main" val="849493974"/>
      </p:ext>
    </p:extLst>
  </p:cSld>
  <p:clrMap bg1="lt1" tx1="dk1" bg2="lt2" tx2="dk2" accent1="accent1" accent2="accent2" accent3="accent3" accent4="accent4" accent5="accent5" accent6="accent6" hlink="hlink" folHlink="folHlink"/>
  <p:sldLayoutIdLst>
    <p:sldLayoutId id="2147483761" r:id="rId1"/>
    <p:sldLayoutId id="2147483763" r:id="rId2"/>
    <p:sldLayoutId id="2147483764" r:id="rId3"/>
    <p:sldLayoutId id="2147483765" r:id="rId4"/>
    <p:sldLayoutId id="2147483766" r:id="rId5"/>
    <p:sldLayoutId id="2147483767" r:id="rId6"/>
    <p:sldLayoutId id="2147483768" r:id="rId7"/>
    <p:sldLayoutId id="2147483786" r:id="rId8"/>
    <p:sldLayoutId id="2147483787" r:id="rId9"/>
    <p:sldLayoutId id="2147483788" r:id="rId10"/>
    <p:sldLayoutId id="2147483789"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18.xml"/><Relationship Id="rId1" Type="http://schemas.openxmlformats.org/officeDocument/2006/relationships/tags" Target="../tags/tag1.xml"/><Relationship Id="rId6" Type="http://schemas.openxmlformats.org/officeDocument/2006/relationships/image" Target="../media/image7.png"/><Relationship Id="rId5" Type="http://schemas.openxmlformats.org/officeDocument/2006/relationships/image" Target="../media/image6.gif"/><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slideLayout" Target="../slideLayouts/slideLayout7.xml"/><Relationship Id="rId1" Type="http://schemas.openxmlformats.org/officeDocument/2006/relationships/tags" Target="../tags/tag5.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8.png"/><Relationship Id="rId2" Type="http://schemas.openxmlformats.org/officeDocument/2006/relationships/slideLayout" Target="../slideLayouts/slideLayout7.xml"/><Relationship Id="rId1" Type="http://schemas.openxmlformats.org/officeDocument/2006/relationships/tags" Target="../tags/tag6.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gif"/></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7.xml"/></Relationships>
</file>

<file path=ppt/slides/_rels/slide1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slideLayout" Target="../slideLayouts/slideLayout7.xml"/><Relationship Id="rId1" Type="http://schemas.openxmlformats.org/officeDocument/2006/relationships/tags" Target="../tags/tag8.xml"/></Relationships>
</file>

<file path=ppt/slides/_rels/slide14.xml.rels><?xml version="1.0" encoding="UTF-8" standalone="yes"?>
<Relationships xmlns="http://schemas.openxmlformats.org/package/2006/relationships"><Relationship Id="rId8" Type="http://schemas.openxmlformats.org/officeDocument/2006/relationships/image" Target="../media/image28.emf"/><Relationship Id="rId3" Type="http://schemas.openxmlformats.org/officeDocument/2006/relationships/image" Target="../media/image23.emf"/><Relationship Id="rId7" Type="http://schemas.openxmlformats.org/officeDocument/2006/relationships/image" Target="../media/image27.emf"/><Relationship Id="rId2" Type="http://schemas.openxmlformats.org/officeDocument/2006/relationships/notesSlide" Target="../notesSlides/notesSlide1.xml"/><Relationship Id="rId1" Type="http://schemas.openxmlformats.org/officeDocument/2006/relationships/slideLayout" Target="../slideLayouts/slideLayout34.xml"/><Relationship Id="rId6" Type="http://schemas.openxmlformats.org/officeDocument/2006/relationships/image" Target="../media/image26.emf"/><Relationship Id="rId5" Type="http://schemas.openxmlformats.org/officeDocument/2006/relationships/image" Target="../media/image25.emf"/><Relationship Id="rId10" Type="http://schemas.openxmlformats.org/officeDocument/2006/relationships/image" Target="../media/image30.png"/><Relationship Id="rId4" Type="http://schemas.openxmlformats.org/officeDocument/2006/relationships/image" Target="../media/image24.emf"/><Relationship Id="rId9" Type="http://schemas.openxmlformats.org/officeDocument/2006/relationships/image" Target="../media/image29.png"/></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slideLayout" Target="../slideLayouts/slideLayout7.xml"/><Relationship Id="rId1" Type="http://schemas.openxmlformats.org/officeDocument/2006/relationships/tags" Target="../tags/tag9.xml"/></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8.png"/><Relationship Id="rId2" Type="http://schemas.openxmlformats.org/officeDocument/2006/relationships/slideLayout" Target="../slideLayouts/slideLayout7.xml"/><Relationship Id="rId1" Type="http://schemas.openxmlformats.org/officeDocument/2006/relationships/tags" Target="../tags/tag10.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gif"/></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1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slideLayout" Target="../slideLayouts/slideLayout7.xml"/><Relationship Id="rId1" Type="http://schemas.openxmlformats.org/officeDocument/2006/relationships/tags" Target="../tags/tag12.xml"/></Relationships>
</file>

<file path=ppt/slides/_rels/slide22.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8.png"/><Relationship Id="rId2" Type="http://schemas.openxmlformats.org/officeDocument/2006/relationships/slideLayout" Target="../slideLayouts/slideLayout7.xml"/><Relationship Id="rId1" Type="http://schemas.openxmlformats.org/officeDocument/2006/relationships/tags" Target="../tags/tag13.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gif"/></Relationships>
</file>

<file path=ppt/slides/_rels/slide23.xml.rels><?xml version="1.0" encoding="UTF-8" standalone="yes"?>
<Relationships xmlns="http://schemas.openxmlformats.org/package/2006/relationships"><Relationship Id="rId3" Type="http://schemas.openxmlformats.org/officeDocument/2006/relationships/audio" Target="../media/media1.mp3"/><Relationship Id="rId7" Type="http://schemas.openxmlformats.org/officeDocument/2006/relationships/image" Target="../media/image32.png"/><Relationship Id="rId2" Type="http://schemas.microsoft.com/office/2007/relationships/media" Target="../media/media1.mp3"/><Relationship Id="rId1" Type="http://schemas.openxmlformats.org/officeDocument/2006/relationships/tags" Target="../tags/tag14.xml"/><Relationship Id="rId6" Type="http://schemas.openxmlformats.org/officeDocument/2006/relationships/image" Target="../media/image9.png"/><Relationship Id="rId5" Type="http://schemas.openxmlformats.org/officeDocument/2006/relationships/image" Target="../media/image8.jpeg"/><Relationship Id="rId4"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slideLayout" Target="../slideLayouts/slideLayout1.xml"/><Relationship Id="rId1" Type="http://schemas.openxmlformats.org/officeDocument/2006/relationships/tags" Target="../tags/tag2.xml"/><Relationship Id="rId5" Type="http://schemas.openxmlformats.org/officeDocument/2006/relationships/image" Target="../media/image10.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7.xml"/><Relationship Id="rId1" Type="http://schemas.openxmlformats.org/officeDocument/2006/relationships/tags" Target="../tags/tag3.xml"/><Relationship Id="rId6" Type="http://schemas.openxmlformats.org/officeDocument/2006/relationships/image" Target="../media/image7.png"/><Relationship Id="rId5" Type="http://schemas.openxmlformats.org/officeDocument/2006/relationships/image" Target="../media/image6.gif"/><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image" Target="../media/image7.png"/><Relationship Id="rId7" Type="http://schemas.openxmlformats.org/officeDocument/2006/relationships/image" Target="../media/image14.jpeg"/><Relationship Id="rId2" Type="http://schemas.openxmlformats.org/officeDocument/2006/relationships/slideLayout" Target="../slideLayouts/slideLayout7.xml"/><Relationship Id="rId1" Type="http://schemas.openxmlformats.org/officeDocument/2006/relationships/tags" Target="../tags/tag4.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15C86929-F2C9-40BC-8A40-B904087665F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1860" t="14403" r="3873" b="-6361"/>
          <a:stretch/>
        </p:blipFill>
        <p:spPr>
          <a:xfrm>
            <a:off x="514350" y="-469252"/>
            <a:ext cx="3867150" cy="7327252"/>
          </a:xfrm>
          <a:prstGeom prst="rect">
            <a:avLst/>
          </a:prstGeom>
        </p:spPr>
      </p:pic>
      <p:pic>
        <p:nvPicPr>
          <p:cNvPr id="36" name="Picture 35" descr="Background pattern&#10;&#10;Description automatically generated with medium confidence">
            <a:extLst>
              <a:ext uri="{FF2B5EF4-FFF2-40B4-BE49-F238E27FC236}">
                <a16:creationId xmlns:a16="http://schemas.microsoft.com/office/drawing/2014/main" id="{9F809738-327B-4921-866D-41D86210697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94298" y="184352"/>
            <a:ext cx="7036490" cy="6489296"/>
          </a:xfrm>
          <a:prstGeom prst="rect">
            <a:avLst/>
          </a:prstGeom>
        </p:spPr>
      </p:pic>
      <p:pic>
        <p:nvPicPr>
          <p:cNvPr id="39" name="Picture 4" descr="170 ɴᴏᴛɪᴏɴ ɢɪꜰꜱ ideas in 2021 | aesthetic gif, cute gif, gif">
            <a:extLst>
              <a:ext uri="{FF2B5EF4-FFF2-40B4-BE49-F238E27FC236}">
                <a16:creationId xmlns:a16="http://schemas.microsoft.com/office/drawing/2014/main" id="{1EFD6DD9-D52C-4DDA-9755-AD8162D66C02}"/>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7986139" y="1051560"/>
            <a:ext cx="3117954" cy="2377440"/>
          </a:xfrm>
          <a:prstGeom prst="rect">
            <a:avLst/>
          </a:prstGeom>
          <a:noFill/>
          <a:extLst>
            <a:ext uri="{909E8E84-426E-40DD-AFC4-6F175D3DCCD1}">
              <a14:hiddenFill xmlns:a14="http://schemas.microsoft.com/office/drawing/2010/main">
                <a:solidFill>
                  <a:srgbClr val="FFFFFF"/>
                </a:solidFill>
              </a14:hiddenFill>
            </a:ext>
          </a:extLst>
        </p:spPr>
      </p:pic>
      <p:pic>
        <p:nvPicPr>
          <p:cNvPr id="6" name="图片 9">
            <a:extLst>
              <a:ext uri="{FF2B5EF4-FFF2-40B4-BE49-F238E27FC236}">
                <a16:creationId xmlns:a16="http://schemas.microsoft.com/office/drawing/2014/main" id="{5D8A0514-788B-4C7F-85A1-B713BDC30BEC}"/>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75263" b="65066"/>
          <a:stretch/>
        </p:blipFill>
        <p:spPr>
          <a:xfrm>
            <a:off x="10684042" y="0"/>
            <a:ext cx="1507970" cy="2129589"/>
          </a:xfrm>
          <a:prstGeom prst="rect">
            <a:avLst/>
          </a:prstGeom>
        </p:spPr>
      </p:pic>
      <p:pic>
        <p:nvPicPr>
          <p:cNvPr id="7" name="图片 9">
            <a:extLst>
              <a:ext uri="{FF2B5EF4-FFF2-40B4-BE49-F238E27FC236}">
                <a16:creationId xmlns:a16="http://schemas.microsoft.com/office/drawing/2014/main" id="{91D4BDF4-A23C-4706-B9F9-D63AEBD0946A}"/>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75263" b="65066"/>
          <a:stretch/>
        </p:blipFill>
        <p:spPr>
          <a:xfrm flipH="1">
            <a:off x="-11575" y="-6018"/>
            <a:ext cx="1507970" cy="2129589"/>
          </a:xfrm>
          <a:prstGeom prst="rect">
            <a:avLst/>
          </a:prstGeom>
        </p:spPr>
      </p:pic>
      <p:sp>
        <p:nvSpPr>
          <p:cNvPr id="8" name="TextBox 7">
            <a:extLst>
              <a:ext uri="{FF2B5EF4-FFF2-40B4-BE49-F238E27FC236}">
                <a16:creationId xmlns:a16="http://schemas.microsoft.com/office/drawing/2014/main" id="{C5CF9C3A-BA2C-4CA4-A074-FEAC5D551C2B}"/>
              </a:ext>
            </a:extLst>
          </p:cNvPr>
          <p:cNvSpPr txBox="1"/>
          <p:nvPr/>
        </p:nvSpPr>
        <p:spPr>
          <a:xfrm>
            <a:off x="5958256" y="3013345"/>
            <a:ext cx="4055765" cy="1015663"/>
          </a:xfrm>
          <a:prstGeom prst="rect">
            <a:avLst/>
          </a:prstGeom>
          <a:noFill/>
        </p:spPr>
        <p:txBody>
          <a:bodyPr wrap="square" rtlCol="0">
            <a:spAutoFit/>
            <a:scene3d>
              <a:camera prst="obliqueTopRight"/>
              <a:lightRig rig="brightRoom" dir="t"/>
            </a:scene3d>
            <a:sp3d extrusionH="190500" prstMaterial="plastic"/>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err="1">
                <a:ln>
                  <a:noFill/>
                </a:ln>
                <a:solidFill>
                  <a:srgbClr val="FF3535"/>
                </a:solidFill>
                <a:effectLst/>
                <a:uLnTx/>
                <a:uFillTx/>
                <a:latin typeface="Baloo" panose="03080902040302020200" pitchFamily="66" charset="0"/>
                <a:ea typeface="+mn-ea"/>
                <a:cs typeface="Baloo" panose="03080902040302020200" pitchFamily="66" charset="0"/>
              </a:rPr>
              <a:t>Khởi</a:t>
            </a:r>
            <a:r>
              <a:rPr kumimoji="0" lang="en-US" sz="6000" b="0" i="0" u="none" strike="noStrike" kern="1200" cap="none" spc="0" normalizeH="0" noProof="0" dirty="0">
                <a:ln>
                  <a:noFill/>
                </a:ln>
                <a:solidFill>
                  <a:srgbClr val="FF3535"/>
                </a:solidFill>
                <a:effectLst/>
                <a:uLnTx/>
                <a:uFillTx/>
                <a:latin typeface="Baloo" panose="03080902040302020200" pitchFamily="66" charset="0"/>
                <a:ea typeface="+mn-ea"/>
                <a:cs typeface="Baloo" panose="03080902040302020200" pitchFamily="66" charset="0"/>
              </a:rPr>
              <a:t> </a:t>
            </a:r>
            <a:r>
              <a:rPr kumimoji="0" lang="en-US" sz="6000" b="0" i="0" u="none" strike="noStrike" kern="1200" cap="none" spc="0" normalizeH="0" noProof="0" dirty="0" err="1">
                <a:ln>
                  <a:noFill/>
                </a:ln>
                <a:solidFill>
                  <a:srgbClr val="FF3535"/>
                </a:solidFill>
                <a:effectLst/>
                <a:uLnTx/>
                <a:uFillTx/>
                <a:latin typeface="Baloo" panose="03080902040302020200" pitchFamily="66" charset="0"/>
                <a:ea typeface="+mn-ea"/>
                <a:cs typeface="Baloo" panose="03080902040302020200" pitchFamily="66" charset="0"/>
              </a:rPr>
              <a:t>động</a:t>
            </a:r>
            <a:endParaRPr kumimoji="0" lang="en-US" sz="6000" b="0" i="0" u="none" strike="noStrike" kern="1200" cap="none" spc="0" normalizeH="0" baseline="0" noProof="0" dirty="0">
              <a:ln>
                <a:noFill/>
              </a:ln>
              <a:solidFill>
                <a:srgbClr val="FF3535"/>
              </a:solidFill>
              <a:effectLst/>
              <a:uLnTx/>
              <a:uFillTx/>
              <a:latin typeface="Baloo" panose="03080902040302020200" pitchFamily="66" charset="0"/>
              <a:ea typeface="+mn-ea"/>
              <a:cs typeface="Baloo" panose="03080902040302020200" pitchFamily="66" charset="0"/>
            </a:endParaRPr>
          </a:p>
        </p:txBody>
      </p:sp>
    </p:spTree>
    <p:custDataLst>
      <p:tags r:id="rId1"/>
    </p:custDataLst>
    <p:extLst>
      <p:ext uri="{BB962C8B-B14F-4D97-AF65-F5344CB8AC3E}">
        <p14:creationId xmlns:p14="http://schemas.microsoft.com/office/powerpoint/2010/main" val="18383402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5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5" presetClass="entr" presetSubtype="0" fill="hold" nodeType="clickEffect">
                                  <p:stCondLst>
                                    <p:cond delay="0"/>
                                  </p:stCondLst>
                                  <p:childTnLst>
                                    <p:set>
                                      <p:cBhvr>
                                        <p:cTn id="13" dur="1" fill="hold">
                                          <p:stCondLst>
                                            <p:cond delay="0"/>
                                          </p:stCondLst>
                                        </p:cTn>
                                        <p:tgtEl>
                                          <p:spTgt spid="36"/>
                                        </p:tgtEl>
                                        <p:attrNameLst>
                                          <p:attrName>style.visibility</p:attrName>
                                        </p:attrNameLst>
                                      </p:cBhvr>
                                      <p:to>
                                        <p:strVal val="visible"/>
                                      </p:to>
                                    </p:set>
                                    <p:anim calcmode="lin" valueType="num">
                                      <p:cBhvr>
                                        <p:cTn id="14" dur="1000" fill="hold"/>
                                        <p:tgtEl>
                                          <p:spTgt spid="36"/>
                                        </p:tgtEl>
                                        <p:attrNameLst>
                                          <p:attrName>ppt_w</p:attrName>
                                        </p:attrNameLst>
                                      </p:cBhvr>
                                      <p:tavLst>
                                        <p:tav tm="0">
                                          <p:val>
                                            <p:fltVal val="0"/>
                                          </p:val>
                                        </p:tav>
                                        <p:tav tm="100000">
                                          <p:val>
                                            <p:strVal val="#ppt_w"/>
                                          </p:val>
                                        </p:tav>
                                      </p:tavLst>
                                    </p:anim>
                                    <p:anim calcmode="lin" valueType="num">
                                      <p:cBhvr>
                                        <p:cTn id="15" dur="1000" fill="hold"/>
                                        <p:tgtEl>
                                          <p:spTgt spid="36"/>
                                        </p:tgtEl>
                                        <p:attrNameLst>
                                          <p:attrName>ppt_h</p:attrName>
                                        </p:attrNameLst>
                                      </p:cBhvr>
                                      <p:tavLst>
                                        <p:tav tm="0">
                                          <p:val>
                                            <p:fltVal val="0"/>
                                          </p:val>
                                        </p:tav>
                                        <p:tav tm="100000">
                                          <p:val>
                                            <p:strVal val="#ppt_h"/>
                                          </p:val>
                                        </p:tav>
                                      </p:tavLst>
                                    </p:anim>
                                    <p:anim calcmode="lin" valueType="num">
                                      <p:cBhvr>
                                        <p:cTn id="16" dur="1000" fill="hold"/>
                                        <p:tgtEl>
                                          <p:spTgt spid="36"/>
                                        </p:tgtEl>
                                        <p:attrNameLst>
                                          <p:attrName>ppt_x</p:attrName>
                                        </p:attrNameLst>
                                      </p:cBhvr>
                                      <p:tavLst>
                                        <p:tav tm="0" fmla="#ppt_x+(cos(-2*pi*(1-$))*-#ppt_x-sin(-2*pi*(1-$))*(1-#ppt_y))*(1-$)">
                                          <p:val>
                                            <p:fltVal val="0"/>
                                          </p:val>
                                        </p:tav>
                                        <p:tav tm="100000">
                                          <p:val>
                                            <p:fltVal val="1"/>
                                          </p:val>
                                        </p:tav>
                                      </p:tavLst>
                                    </p:anim>
                                    <p:anim calcmode="lin" valueType="num">
                                      <p:cBhvr>
                                        <p:cTn id="17" dur="1000" fill="hold"/>
                                        <p:tgtEl>
                                          <p:spTgt spid="36"/>
                                        </p:tgtEl>
                                        <p:attrNameLst>
                                          <p:attrName>ppt_y</p:attrName>
                                        </p:attrNameLst>
                                      </p:cBhvr>
                                      <p:tavLst>
                                        <p:tav tm="0" fmla="#ppt_y+(sin(-2*pi*(1-$))*-#ppt_x+cos(-2*pi*(1-$))*(1-#ppt_y))*(1-$)">
                                          <p:val>
                                            <p:fltVal val="0"/>
                                          </p:val>
                                        </p:tav>
                                        <p:tav tm="100000">
                                          <p:val>
                                            <p:fltVal val="1"/>
                                          </p:val>
                                        </p:tav>
                                      </p:tavLst>
                                    </p:anim>
                                  </p:childTnLst>
                                </p:cTn>
                              </p:par>
                            </p:childTnLst>
                          </p:cTn>
                        </p:par>
                        <p:par>
                          <p:cTn id="18" fill="hold">
                            <p:stCondLst>
                              <p:cond delay="1000"/>
                            </p:stCondLst>
                            <p:childTnLst>
                              <p:par>
                                <p:cTn id="19" presetID="10" presetClass="entr" presetSubtype="0" fill="hold" nodeType="afterEffect">
                                  <p:stCondLst>
                                    <p:cond delay="0"/>
                                  </p:stCondLst>
                                  <p:childTnLst>
                                    <p:set>
                                      <p:cBhvr>
                                        <p:cTn id="20" dur="1" fill="hold">
                                          <p:stCondLst>
                                            <p:cond delay="0"/>
                                          </p:stCondLst>
                                        </p:cTn>
                                        <p:tgtEl>
                                          <p:spTgt spid="39"/>
                                        </p:tgtEl>
                                        <p:attrNameLst>
                                          <p:attrName>style.visibility</p:attrName>
                                        </p:attrNameLst>
                                      </p:cBhvr>
                                      <p:to>
                                        <p:strVal val="visible"/>
                                      </p:to>
                                    </p:set>
                                    <p:animEffect transition="in" filter="fade">
                                      <p:cBhvr>
                                        <p:cTn id="21" dur="500"/>
                                        <p:tgtEl>
                                          <p:spTgt spid="39"/>
                                        </p:tgtEl>
                                      </p:cBhvr>
                                    </p:animEffect>
                                  </p:childTnLst>
                                </p:cTn>
                              </p:par>
                            </p:childTnLst>
                          </p:cTn>
                        </p:par>
                        <p:par>
                          <p:cTn id="22" fill="hold">
                            <p:stCondLst>
                              <p:cond delay="1500"/>
                            </p:stCondLst>
                            <p:childTnLst>
                              <p:par>
                                <p:cTn id="23" presetID="56" presetClass="entr" presetSubtype="0" fill="hold" grpId="0" nodeType="afterEffect">
                                  <p:stCondLst>
                                    <p:cond delay="0"/>
                                  </p:stCondLst>
                                  <p:iterate type="lt">
                                    <p:tmPct val="10000"/>
                                  </p:iterate>
                                  <p:childTnLst>
                                    <p:set>
                                      <p:cBhvr>
                                        <p:cTn id="24" dur="1" fill="hold">
                                          <p:stCondLst>
                                            <p:cond delay="0"/>
                                          </p:stCondLst>
                                        </p:cTn>
                                        <p:tgtEl>
                                          <p:spTgt spid="8"/>
                                        </p:tgtEl>
                                        <p:attrNameLst>
                                          <p:attrName>style.visibility</p:attrName>
                                        </p:attrNameLst>
                                      </p:cBhvr>
                                      <p:to>
                                        <p:strVal val="visible"/>
                                      </p:to>
                                    </p:set>
                                    <p:anim by="(-#ppt_w*2)" calcmode="lin" valueType="num">
                                      <p:cBhvr rctx="PPT">
                                        <p:cTn id="25" dur="375" autoRev="1" fill="hold">
                                          <p:stCondLst>
                                            <p:cond delay="0"/>
                                          </p:stCondLst>
                                        </p:cTn>
                                        <p:tgtEl>
                                          <p:spTgt spid="8"/>
                                        </p:tgtEl>
                                        <p:attrNameLst>
                                          <p:attrName>ppt_w</p:attrName>
                                        </p:attrNameLst>
                                      </p:cBhvr>
                                    </p:anim>
                                    <p:anim by="(#ppt_w*0.50)" calcmode="lin" valueType="num">
                                      <p:cBhvr>
                                        <p:cTn id="26" dur="375" decel="50000" autoRev="1" fill="hold">
                                          <p:stCondLst>
                                            <p:cond delay="0"/>
                                          </p:stCondLst>
                                        </p:cTn>
                                        <p:tgtEl>
                                          <p:spTgt spid="8"/>
                                        </p:tgtEl>
                                        <p:attrNameLst>
                                          <p:attrName>ppt_x</p:attrName>
                                        </p:attrNameLst>
                                      </p:cBhvr>
                                    </p:anim>
                                    <p:anim from="(-#ppt_h/2)" to="(#ppt_y)" calcmode="lin" valueType="num">
                                      <p:cBhvr>
                                        <p:cTn id="27" dur="750" fill="hold">
                                          <p:stCondLst>
                                            <p:cond delay="0"/>
                                          </p:stCondLst>
                                        </p:cTn>
                                        <p:tgtEl>
                                          <p:spTgt spid="8"/>
                                        </p:tgtEl>
                                        <p:attrNameLst>
                                          <p:attrName>ppt_y</p:attrName>
                                        </p:attrNameLst>
                                      </p:cBhvr>
                                    </p:anim>
                                    <p:animRot by="21600000">
                                      <p:cBhvr>
                                        <p:cTn id="28" dur="750" fill="hold">
                                          <p:stCondLst>
                                            <p:cond delay="0"/>
                                          </p:stCondLst>
                                        </p:cTn>
                                        <p:tgtEl>
                                          <p:spTgt spid="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0C58F6B5-DE77-4FC9-AF43-A30534198DA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556" r="5556"/>
          <a:stretch/>
        </p:blipFill>
        <p:spPr>
          <a:xfrm>
            <a:off x="0" y="0"/>
            <a:ext cx="12192000" cy="6858000"/>
          </a:xfrm>
          <a:prstGeom prst="rect">
            <a:avLst/>
          </a:prstGeom>
        </p:spPr>
      </p:pic>
      <p:sp>
        <p:nvSpPr>
          <p:cNvPr id="7" name="TextBox 6">
            <a:extLst>
              <a:ext uri="{FF2B5EF4-FFF2-40B4-BE49-F238E27FC236}">
                <a16:creationId xmlns:a16="http://schemas.microsoft.com/office/drawing/2014/main" id="{6345DBF7-6E28-4795-ACCB-871870BCFF18}"/>
              </a:ext>
            </a:extLst>
          </p:cNvPr>
          <p:cNvSpPr txBox="1"/>
          <p:nvPr/>
        </p:nvSpPr>
        <p:spPr>
          <a:xfrm>
            <a:off x="2409887" y="723809"/>
            <a:ext cx="8007436"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FF0C56"/>
                </a:solidFill>
                <a:effectLst/>
                <a:uLnTx/>
                <a:uFillTx/>
                <a:latin typeface="SVN-Hole Hearted" panose="020B0A06020104020203" pitchFamily="34" charset="0"/>
                <a:ea typeface="+mn-ea"/>
                <a:cs typeface="+mn-cs"/>
              </a:rPr>
              <a:t>THẢO LUẬN NHÓM ĐÔI</a:t>
            </a:r>
          </a:p>
        </p:txBody>
      </p:sp>
      <p:pic>
        <p:nvPicPr>
          <p:cNvPr id="1026" name="Picture 2">
            <a:extLst>
              <a:ext uri="{FF2B5EF4-FFF2-40B4-BE49-F238E27FC236}">
                <a16:creationId xmlns:a16="http://schemas.microsoft.com/office/drawing/2014/main" id="{8B810DF5-CF88-40A6-99DC-63492A38808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95997" y="2004903"/>
            <a:ext cx="2649743" cy="284819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Icon&#10;&#10;Description automatically generated">
            <a:extLst>
              <a:ext uri="{FF2B5EF4-FFF2-40B4-BE49-F238E27FC236}">
                <a16:creationId xmlns:a16="http://schemas.microsoft.com/office/drawing/2014/main" id="{6F52ED65-1FDB-4604-9AEF-67AB0AA0F95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38134" y="1989877"/>
            <a:ext cx="3472406" cy="3657600"/>
          </a:xfrm>
          <a:prstGeom prst="rect">
            <a:avLst/>
          </a:prstGeom>
        </p:spPr>
      </p:pic>
      <p:grpSp>
        <p:nvGrpSpPr>
          <p:cNvPr id="6" name="Group 5">
            <a:extLst>
              <a:ext uri="{FF2B5EF4-FFF2-40B4-BE49-F238E27FC236}">
                <a16:creationId xmlns:a16="http://schemas.microsoft.com/office/drawing/2014/main" id="{8D2A2F73-45E6-4C94-AAF2-1D7013033E76}"/>
              </a:ext>
            </a:extLst>
          </p:cNvPr>
          <p:cNvGrpSpPr/>
          <p:nvPr/>
        </p:nvGrpSpPr>
        <p:grpSpPr>
          <a:xfrm>
            <a:off x="3009900" y="5057775"/>
            <a:ext cx="7339056" cy="1894911"/>
            <a:chOff x="8133073" y="822960"/>
            <a:chExt cx="3414824" cy="2560320"/>
          </a:xfrm>
        </p:grpSpPr>
        <p:pic>
          <p:nvPicPr>
            <p:cNvPr id="8" name="Picture 7" descr="Background pattern&#10;&#10;Description automatically generated">
              <a:extLst>
                <a:ext uri="{FF2B5EF4-FFF2-40B4-BE49-F238E27FC236}">
                  <a16:creationId xmlns:a16="http://schemas.microsoft.com/office/drawing/2014/main" id="{E00D67DD-DD49-42B7-8CEE-A37D09A48238}"/>
                </a:ext>
              </a:extLst>
            </p:cNvPr>
            <p:cNvPicPr>
              <a:picLocks noChangeAspect="1"/>
            </p:cNvPicPr>
            <p:nvPr/>
          </p:nvPicPr>
          <p:blipFill rotWithShape="1">
            <a:blip r:embed="rId6">
              <a:extLst>
                <a:ext uri="{28A0092B-C50C-407E-A947-70E740481C1C}">
                  <a14:useLocalDpi xmlns:a14="http://schemas.microsoft.com/office/drawing/2010/main" val="0"/>
                </a:ext>
              </a:extLst>
            </a:blip>
            <a:srcRect l="54792" t="10467" r="10758" b="68857"/>
            <a:stretch/>
          </p:blipFill>
          <p:spPr>
            <a:xfrm>
              <a:off x="8133073" y="822960"/>
              <a:ext cx="3414824" cy="2560320"/>
            </a:xfrm>
            <a:prstGeom prst="rect">
              <a:avLst/>
            </a:prstGeom>
          </p:spPr>
        </p:pic>
        <p:sp>
          <p:nvSpPr>
            <p:cNvPr id="9" name="TextBox 8">
              <a:extLst>
                <a:ext uri="{FF2B5EF4-FFF2-40B4-BE49-F238E27FC236}">
                  <a16:creationId xmlns:a16="http://schemas.microsoft.com/office/drawing/2014/main" id="{98EAE882-297A-4B9C-9A29-C93857791253}"/>
                </a:ext>
              </a:extLst>
            </p:cNvPr>
            <p:cNvSpPr txBox="1"/>
            <p:nvPr/>
          </p:nvSpPr>
          <p:spPr>
            <a:xfrm>
              <a:off x="8370822" y="1494186"/>
              <a:ext cx="3057785" cy="145548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7030A0"/>
                  </a:solidFill>
                  <a:effectLst/>
                  <a:uLnTx/>
                  <a:uFillTx/>
                  <a:latin typeface="Arial" pitchFamily="34" charset="0"/>
                  <a:cs typeface="Arial" pitchFamily="34" charset="0"/>
                </a:rPr>
                <a:t>Chia sẻ</a:t>
              </a:r>
              <a:r>
                <a:rPr kumimoji="0" lang="en-US" sz="3200" b="1" i="0" u="none" strike="noStrike" kern="1200" cap="none" spc="0" normalizeH="0" noProof="0">
                  <a:ln>
                    <a:noFill/>
                  </a:ln>
                  <a:solidFill>
                    <a:srgbClr val="7030A0"/>
                  </a:solidFill>
                  <a:effectLst/>
                  <a:uLnTx/>
                  <a:uFillTx/>
                  <a:latin typeface="Arial" pitchFamily="34" charset="0"/>
                  <a:cs typeface="Arial" pitchFamily="34" charset="0"/>
                </a:rPr>
                <a:t> với bạn câu chuyện mình đã đọc hoặc đã nghe</a:t>
              </a:r>
              <a:endParaRPr kumimoji="0" lang="en-US" sz="3200" b="1" i="0" u="none" strike="noStrike" kern="1200" cap="none" spc="0" normalizeH="0" baseline="0" noProof="0" dirty="0">
                <a:ln>
                  <a:noFill/>
                </a:ln>
                <a:solidFill>
                  <a:srgbClr val="7030A0"/>
                </a:solidFill>
                <a:effectLst/>
                <a:uLnTx/>
                <a:uFillTx/>
                <a:latin typeface="Arial" pitchFamily="34" charset="0"/>
                <a:cs typeface="Arial" pitchFamily="34" charset="0"/>
              </a:endParaRPr>
            </a:p>
          </p:txBody>
        </p:sp>
      </p:grpSp>
    </p:spTree>
    <p:custDataLst>
      <p:tags r:id="rId1"/>
    </p:custDataLst>
    <p:extLst>
      <p:ext uri="{BB962C8B-B14F-4D97-AF65-F5344CB8AC3E}">
        <p14:creationId xmlns:p14="http://schemas.microsoft.com/office/powerpoint/2010/main" val="2324367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7"/>
                                        </p:tgtEl>
                                        <p:attrNameLst>
                                          <p:attrName>ppt_y</p:attrName>
                                        </p:attrNameLst>
                                      </p:cBhvr>
                                      <p:tavLst>
                                        <p:tav tm="0">
                                          <p:val>
                                            <p:strVal val="#ppt_y"/>
                                          </p:val>
                                        </p:tav>
                                        <p:tav tm="100000">
                                          <p:val>
                                            <p:strVal val="#ppt_y"/>
                                          </p:val>
                                        </p:tav>
                                      </p:tavLst>
                                    </p:anim>
                                    <p:anim calcmode="lin" valueType="num">
                                      <p:cBhvr>
                                        <p:cTn id="9" dur="500" fill="hold"/>
                                        <p:tgtEl>
                                          <p:spTgt spid="7"/>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7"/>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7"/>
                                        </p:tgtEl>
                                      </p:cBhvr>
                                    </p:animEffect>
                                  </p:childTnLst>
                                </p:cTn>
                              </p:par>
                            </p:childTnLst>
                          </p:cTn>
                        </p:par>
                        <p:par>
                          <p:cTn id="12" fill="hold">
                            <p:stCondLst>
                              <p:cond delay="1200"/>
                            </p:stCondLst>
                            <p:childTnLst>
                              <p:par>
                                <p:cTn id="13" presetID="42" presetClass="entr" presetSubtype="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anim calcmode="lin" valueType="num">
                                      <p:cBhvr>
                                        <p:cTn id="16" dur="500" fill="hold"/>
                                        <p:tgtEl>
                                          <p:spTgt spid="4"/>
                                        </p:tgtEl>
                                        <p:attrNameLst>
                                          <p:attrName>ppt_x</p:attrName>
                                        </p:attrNameLst>
                                      </p:cBhvr>
                                      <p:tavLst>
                                        <p:tav tm="0">
                                          <p:val>
                                            <p:strVal val="#ppt_x"/>
                                          </p:val>
                                        </p:tav>
                                        <p:tav tm="100000">
                                          <p:val>
                                            <p:strVal val="#ppt_x"/>
                                          </p:val>
                                        </p:tav>
                                      </p:tavLst>
                                    </p:anim>
                                    <p:anim calcmode="lin" valueType="num">
                                      <p:cBhvr>
                                        <p:cTn id="17" dur="500" fill="hold"/>
                                        <p:tgtEl>
                                          <p:spTgt spid="4"/>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1026"/>
                                        </p:tgtEl>
                                        <p:attrNameLst>
                                          <p:attrName>style.visibility</p:attrName>
                                        </p:attrNameLst>
                                      </p:cBhvr>
                                      <p:to>
                                        <p:strVal val="visible"/>
                                      </p:to>
                                    </p:set>
                                    <p:animEffect transition="in" filter="fade">
                                      <p:cBhvr>
                                        <p:cTn id="20" dur="500"/>
                                        <p:tgtEl>
                                          <p:spTgt spid="1026"/>
                                        </p:tgtEl>
                                      </p:cBhvr>
                                    </p:animEffect>
                                    <p:anim calcmode="lin" valueType="num">
                                      <p:cBhvr>
                                        <p:cTn id="21" dur="500" fill="hold"/>
                                        <p:tgtEl>
                                          <p:spTgt spid="1026"/>
                                        </p:tgtEl>
                                        <p:attrNameLst>
                                          <p:attrName>ppt_x</p:attrName>
                                        </p:attrNameLst>
                                      </p:cBhvr>
                                      <p:tavLst>
                                        <p:tav tm="0">
                                          <p:val>
                                            <p:strVal val="#ppt_x"/>
                                          </p:val>
                                        </p:tav>
                                        <p:tav tm="100000">
                                          <p:val>
                                            <p:strVal val="#ppt_x"/>
                                          </p:val>
                                        </p:tav>
                                      </p:tavLst>
                                    </p:anim>
                                    <p:anim calcmode="lin" valueType="num">
                                      <p:cBhvr>
                                        <p:cTn id="22" dur="500" fill="hold"/>
                                        <p:tgtEl>
                                          <p:spTgt spid="1026"/>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p:cTn id="27" dur="500" fill="hold"/>
                                        <p:tgtEl>
                                          <p:spTgt spid="6"/>
                                        </p:tgtEl>
                                        <p:attrNameLst>
                                          <p:attrName>ppt_w</p:attrName>
                                        </p:attrNameLst>
                                      </p:cBhvr>
                                      <p:tavLst>
                                        <p:tav tm="0">
                                          <p:val>
                                            <p:fltVal val="0"/>
                                          </p:val>
                                        </p:tav>
                                        <p:tav tm="100000">
                                          <p:val>
                                            <p:strVal val="#ppt_w"/>
                                          </p:val>
                                        </p:tav>
                                      </p:tavLst>
                                    </p:anim>
                                    <p:anim calcmode="lin" valueType="num">
                                      <p:cBhvr>
                                        <p:cTn id="28" dur="500" fill="hold"/>
                                        <p:tgtEl>
                                          <p:spTgt spid="6"/>
                                        </p:tgtEl>
                                        <p:attrNameLst>
                                          <p:attrName>ppt_h</p:attrName>
                                        </p:attrNameLst>
                                      </p:cBhvr>
                                      <p:tavLst>
                                        <p:tav tm="0">
                                          <p:val>
                                            <p:fltVal val="0"/>
                                          </p:val>
                                        </p:tav>
                                        <p:tav tm="100000">
                                          <p:val>
                                            <p:strVal val="#ppt_h"/>
                                          </p:val>
                                        </p:tav>
                                      </p:tavLst>
                                    </p:anim>
                                    <p:animEffect transition="in" filter="fade">
                                      <p:cBhvr>
                                        <p:cTn id="2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E5AF7F15-5D62-4F43-862D-BC439053347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5263" b="65066"/>
          <a:stretch/>
        </p:blipFill>
        <p:spPr>
          <a:xfrm>
            <a:off x="10684042" y="0"/>
            <a:ext cx="1507970" cy="2129589"/>
          </a:xfrm>
          <a:prstGeom prst="rect">
            <a:avLst/>
          </a:prstGeom>
        </p:spPr>
      </p:pic>
      <p:pic>
        <p:nvPicPr>
          <p:cNvPr id="47" name="Picture 2" descr="air/are words for articulation | Baamboozle">
            <a:extLst>
              <a:ext uri="{FF2B5EF4-FFF2-40B4-BE49-F238E27FC236}">
                <a16:creationId xmlns:a16="http://schemas.microsoft.com/office/drawing/2014/main" id="{FC05B3D6-1617-4B4B-8C31-9FB1A3072B2E}"/>
              </a:ext>
            </a:extLst>
          </p:cNvPr>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H="1">
            <a:off x="3493668" y="16961"/>
            <a:ext cx="1645920" cy="1645920"/>
          </a:xfrm>
          <a:prstGeom prst="rect">
            <a:avLst/>
          </a:prstGeom>
          <a:noFill/>
          <a:extLst>
            <a:ext uri="{909E8E84-426E-40DD-AFC4-6F175D3DCCD1}">
              <a14:hiddenFill xmlns:a14="http://schemas.microsoft.com/office/drawing/2010/main">
                <a:solidFill>
                  <a:srgbClr val="FFFFFF"/>
                </a:solidFill>
              </a14:hiddenFill>
            </a:ext>
          </a:extLst>
        </p:spPr>
      </p:pic>
      <p:sp>
        <p:nvSpPr>
          <p:cNvPr id="48" name="TextBox 47">
            <a:extLst>
              <a:ext uri="{FF2B5EF4-FFF2-40B4-BE49-F238E27FC236}">
                <a16:creationId xmlns:a16="http://schemas.microsoft.com/office/drawing/2014/main" id="{3C7CB6E6-14DA-4A21-8679-B2896CF167B0}"/>
              </a:ext>
            </a:extLst>
          </p:cNvPr>
          <p:cNvSpPr txBox="1"/>
          <p:nvPr/>
        </p:nvSpPr>
        <p:spPr>
          <a:xfrm>
            <a:off x="4457400" y="921092"/>
            <a:ext cx="3970296" cy="1446550"/>
          </a:xfrm>
          <a:prstGeom prst="rect">
            <a:avLst/>
          </a:prstGeom>
          <a:noFill/>
          <a:scene3d>
            <a:camera prst="obliqueTopRight"/>
            <a:lightRig rig="brightRoom" dir="t"/>
          </a:scene3d>
          <a:sp3d extrusionH="381000"/>
        </p:spPr>
        <p:txBody>
          <a:bodyPr wrap="square" rtlCol="0">
            <a:spAutoFit/>
            <a:scene3d>
              <a:camera prst="obliqueTopRight"/>
              <a:lightRig rig="brightRoom" dir="t"/>
            </a:scene3d>
            <a:sp3d extrusionH="1524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150" normalizeH="0" baseline="0" noProof="0" dirty="0">
                <a:ln>
                  <a:noFill/>
                </a:ln>
                <a:solidFill>
                  <a:srgbClr val="1B518B"/>
                </a:solidFill>
                <a:effectLst/>
                <a:uLnTx/>
                <a:uFillTx/>
                <a:latin typeface="Arial-Rounded" panose="020B0500000000000000" pitchFamily="34" charset="0"/>
                <a:ea typeface="Arial-Rounded" panose="020B0500000000000000" pitchFamily="34" charset="0"/>
                <a:cs typeface="Arial-Rounded" panose="020B0500000000000000" pitchFamily="34" charset="0"/>
              </a:rPr>
              <a:t>Chia </a:t>
            </a:r>
            <a:r>
              <a:rPr kumimoji="0" lang="en-US" sz="8800" b="0" i="0" u="none" strike="noStrike" kern="1200" cap="none" spc="-150" normalizeH="0" baseline="0" noProof="0" dirty="0" err="1">
                <a:ln>
                  <a:noFill/>
                </a:ln>
                <a:solidFill>
                  <a:srgbClr val="1B518B"/>
                </a:solidFill>
                <a:effectLst/>
                <a:uLnTx/>
                <a:uFillTx/>
                <a:latin typeface="Arial-Rounded" panose="020B0500000000000000" pitchFamily="34" charset="0"/>
                <a:ea typeface="Arial-Rounded" panose="020B0500000000000000" pitchFamily="34" charset="0"/>
                <a:cs typeface="Arial-Rounded" panose="020B0500000000000000" pitchFamily="34" charset="0"/>
              </a:rPr>
              <a:t>sẻ</a:t>
            </a:r>
            <a:endParaRPr kumimoji="0" lang="en-US" sz="8800" b="0" i="0" u="none" strike="noStrike" kern="1200" cap="none" spc="-150" normalizeH="0" baseline="0" noProof="0" dirty="0">
              <a:ln>
                <a:noFill/>
              </a:ln>
              <a:solidFill>
                <a:srgbClr val="1B518B"/>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54" name="Picture 53" descr="Icon&#10;&#10;Description automatically generated">
            <a:extLst>
              <a:ext uri="{FF2B5EF4-FFF2-40B4-BE49-F238E27FC236}">
                <a16:creationId xmlns:a16="http://schemas.microsoft.com/office/drawing/2014/main" id="{E78E1E5E-35FE-4161-96DF-4C49288B9C89}"/>
              </a:ext>
            </a:extLst>
          </p:cNvPr>
          <p:cNvPicPr>
            <a:picLocks noChangeAspect="1"/>
          </p:cNvPicPr>
          <p:nvPr/>
        </p:nvPicPr>
        <p:blipFill rotWithShape="1">
          <a:blip r:embed="rId5">
            <a:extLst>
              <a:ext uri="{28A0092B-C50C-407E-A947-70E740481C1C}">
                <a14:useLocalDpi xmlns:a14="http://schemas.microsoft.com/office/drawing/2010/main" val="0"/>
              </a:ext>
            </a:extLst>
          </a:blip>
          <a:srcRect l="-472" r="472" b="2650"/>
          <a:stretch/>
        </p:blipFill>
        <p:spPr>
          <a:xfrm>
            <a:off x="6090218" y="2423160"/>
            <a:ext cx="2852310" cy="3657600"/>
          </a:xfrm>
          <a:prstGeom prst="rect">
            <a:avLst/>
          </a:prstGeom>
        </p:spPr>
      </p:pic>
      <p:pic>
        <p:nvPicPr>
          <p:cNvPr id="56" name="Picture 55" descr="Icon&#10;&#10;Description automatically generated with low confidence">
            <a:extLst>
              <a:ext uri="{FF2B5EF4-FFF2-40B4-BE49-F238E27FC236}">
                <a16:creationId xmlns:a16="http://schemas.microsoft.com/office/drawing/2014/main" id="{17DE5990-FBB0-4771-99C5-EF1044561FE6}"/>
              </a:ext>
            </a:extLst>
          </p:cNvPr>
          <p:cNvPicPr>
            <a:picLocks noChangeAspect="1"/>
          </p:cNvPicPr>
          <p:nvPr/>
        </p:nvPicPr>
        <p:blipFill rotWithShape="1">
          <a:blip r:embed="rId6">
            <a:extLst>
              <a:ext uri="{28A0092B-C50C-407E-A947-70E740481C1C}">
                <a14:useLocalDpi xmlns:a14="http://schemas.microsoft.com/office/drawing/2010/main" val="0"/>
              </a:ext>
            </a:extLst>
          </a:blip>
          <a:srcRect l="20721" t="3356" r="20505" b="2562"/>
          <a:stretch/>
        </p:blipFill>
        <p:spPr>
          <a:xfrm>
            <a:off x="3166600" y="2319921"/>
            <a:ext cx="2923618" cy="3749040"/>
          </a:xfrm>
          <a:prstGeom prst="rect">
            <a:avLst/>
          </a:prstGeom>
        </p:spPr>
      </p:pic>
      <p:grpSp>
        <p:nvGrpSpPr>
          <p:cNvPr id="62" name="Group 61">
            <a:extLst>
              <a:ext uri="{FF2B5EF4-FFF2-40B4-BE49-F238E27FC236}">
                <a16:creationId xmlns:a16="http://schemas.microsoft.com/office/drawing/2014/main" id="{2828F9C0-4847-415E-AA71-7E0A72B6A042}"/>
              </a:ext>
            </a:extLst>
          </p:cNvPr>
          <p:cNvGrpSpPr/>
          <p:nvPr/>
        </p:nvGrpSpPr>
        <p:grpSpPr>
          <a:xfrm>
            <a:off x="449660" y="1005840"/>
            <a:ext cx="3609269" cy="2194560"/>
            <a:chOff x="449660" y="1005840"/>
            <a:chExt cx="3609269" cy="2194560"/>
          </a:xfrm>
        </p:grpSpPr>
        <p:pic>
          <p:nvPicPr>
            <p:cNvPr id="59" name="Picture 58" descr="Background pattern&#10;&#10;Description automatically generated">
              <a:extLst>
                <a:ext uri="{FF2B5EF4-FFF2-40B4-BE49-F238E27FC236}">
                  <a16:creationId xmlns:a16="http://schemas.microsoft.com/office/drawing/2014/main" id="{35A48A58-A7FD-4C38-A18D-4E78D2782B9F}"/>
                </a:ext>
              </a:extLst>
            </p:cNvPr>
            <p:cNvPicPr>
              <a:picLocks noChangeAspect="1"/>
            </p:cNvPicPr>
            <p:nvPr/>
          </p:nvPicPr>
          <p:blipFill rotWithShape="1">
            <a:blip r:embed="rId7">
              <a:extLst>
                <a:ext uri="{28A0092B-C50C-407E-A947-70E740481C1C}">
                  <a14:useLocalDpi xmlns:a14="http://schemas.microsoft.com/office/drawing/2010/main" val="0"/>
                </a:ext>
              </a:extLst>
            </a:blip>
            <a:srcRect l="9255" t="12867" r="51697" b="69373"/>
            <a:stretch/>
          </p:blipFill>
          <p:spPr>
            <a:xfrm>
              <a:off x="449660" y="1005840"/>
              <a:ext cx="3609269" cy="2194560"/>
            </a:xfrm>
            <a:prstGeom prst="rect">
              <a:avLst/>
            </a:prstGeom>
          </p:spPr>
        </p:pic>
        <p:sp>
          <p:nvSpPr>
            <p:cNvPr id="60" name="TextBox 59">
              <a:extLst>
                <a:ext uri="{FF2B5EF4-FFF2-40B4-BE49-F238E27FC236}">
                  <a16:creationId xmlns:a16="http://schemas.microsoft.com/office/drawing/2014/main" id="{798B2443-E6D5-4E39-878E-48DA151261FE}"/>
                </a:ext>
              </a:extLst>
            </p:cNvPr>
            <p:cNvSpPr txBox="1"/>
            <p:nvPr/>
          </p:nvSpPr>
          <p:spPr>
            <a:xfrm>
              <a:off x="1040251" y="1738850"/>
              <a:ext cx="2356646"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F52D6B"/>
                  </a:solidFill>
                  <a:effectLst/>
                  <a:uLnTx/>
                  <a:uFillTx/>
                  <a:latin typeface="Pattaya" panose="00000500000000000000" pitchFamily="2" charset="-34"/>
                  <a:ea typeface="+mn-ea"/>
                  <a:cs typeface="Pattaya" panose="00000500000000000000" pitchFamily="2" charset="-34"/>
                </a:rPr>
                <a:t>Trình</a:t>
              </a:r>
              <a:r>
                <a:rPr kumimoji="0" lang="en-US" sz="4400" b="1" i="0" u="none" strike="noStrike" kern="1200" cap="none" spc="0" normalizeH="0" baseline="0" noProof="0" dirty="0">
                  <a:ln>
                    <a:noFill/>
                  </a:ln>
                  <a:solidFill>
                    <a:srgbClr val="F52D6B"/>
                  </a:solidFill>
                  <a:effectLst/>
                  <a:uLnTx/>
                  <a:uFillTx/>
                  <a:latin typeface="Pattaya" panose="00000500000000000000" pitchFamily="2" charset="-34"/>
                  <a:ea typeface="+mn-ea"/>
                  <a:cs typeface="Pattaya" panose="00000500000000000000" pitchFamily="2" charset="-34"/>
                </a:rPr>
                <a:t> </a:t>
              </a:r>
              <a:r>
                <a:rPr kumimoji="0" lang="en-US" sz="4400" b="1" i="0" u="none" strike="noStrike" kern="1200" cap="none" spc="0" normalizeH="0" baseline="0" noProof="0" dirty="0" err="1">
                  <a:ln>
                    <a:noFill/>
                  </a:ln>
                  <a:solidFill>
                    <a:srgbClr val="F52D6B"/>
                  </a:solidFill>
                  <a:effectLst/>
                  <a:uLnTx/>
                  <a:uFillTx/>
                  <a:latin typeface="Pattaya" panose="00000500000000000000" pitchFamily="2" charset="-34"/>
                  <a:ea typeface="+mn-ea"/>
                  <a:cs typeface="Pattaya" panose="00000500000000000000" pitchFamily="2" charset="-34"/>
                </a:rPr>
                <a:t>bày</a:t>
              </a:r>
              <a:endParaRPr kumimoji="0" lang="en-US" sz="4400" b="1" i="0" u="none" strike="noStrike" kern="1200" cap="none" spc="0" normalizeH="0" baseline="0" noProof="0" dirty="0">
                <a:ln>
                  <a:noFill/>
                </a:ln>
                <a:solidFill>
                  <a:srgbClr val="F52D6B"/>
                </a:solidFill>
                <a:effectLst/>
                <a:uLnTx/>
                <a:uFillTx/>
                <a:latin typeface="Pattaya" panose="00000500000000000000" pitchFamily="2" charset="-34"/>
                <a:ea typeface="+mn-ea"/>
                <a:cs typeface="Pattaya" panose="00000500000000000000" pitchFamily="2" charset="-34"/>
              </a:endParaRPr>
            </a:p>
          </p:txBody>
        </p:sp>
      </p:grpSp>
      <p:grpSp>
        <p:nvGrpSpPr>
          <p:cNvPr id="63" name="Group 62">
            <a:extLst>
              <a:ext uri="{FF2B5EF4-FFF2-40B4-BE49-F238E27FC236}">
                <a16:creationId xmlns:a16="http://schemas.microsoft.com/office/drawing/2014/main" id="{8504AA47-68E2-47C4-AF28-01E49D2C29DB}"/>
              </a:ext>
            </a:extLst>
          </p:cNvPr>
          <p:cNvGrpSpPr/>
          <p:nvPr/>
        </p:nvGrpSpPr>
        <p:grpSpPr>
          <a:xfrm>
            <a:off x="8133073" y="822960"/>
            <a:ext cx="3190991" cy="2560320"/>
            <a:chOff x="8133073" y="822960"/>
            <a:chExt cx="3190991" cy="2560320"/>
          </a:xfrm>
        </p:grpSpPr>
        <p:pic>
          <p:nvPicPr>
            <p:cNvPr id="58" name="Picture 57" descr="Background pattern&#10;&#10;Description automatically generated">
              <a:extLst>
                <a:ext uri="{FF2B5EF4-FFF2-40B4-BE49-F238E27FC236}">
                  <a16:creationId xmlns:a16="http://schemas.microsoft.com/office/drawing/2014/main" id="{A4309C6A-6720-4690-BDAF-795B055AC254}"/>
                </a:ext>
              </a:extLst>
            </p:cNvPr>
            <p:cNvPicPr>
              <a:picLocks noChangeAspect="1"/>
            </p:cNvPicPr>
            <p:nvPr/>
          </p:nvPicPr>
          <p:blipFill rotWithShape="1">
            <a:blip r:embed="rId7">
              <a:extLst>
                <a:ext uri="{28A0092B-C50C-407E-A947-70E740481C1C}">
                  <a14:useLocalDpi xmlns:a14="http://schemas.microsoft.com/office/drawing/2010/main" val="0"/>
                </a:ext>
              </a:extLst>
            </a:blip>
            <a:srcRect l="54792" t="10467" r="10758" b="68857"/>
            <a:stretch/>
          </p:blipFill>
          <p:spPr>
            <a:xfrm>
              <a:off x="8133073" y="822960"/>
              <a:ext cx="3190991" cy="2560320"/>
            </a:xfrm>
            <a:prstGeom prst="rect">
              <a:avLst/>
            </a:prstGeom>
          </p:spPr>
        </p:pic>
        <p:sp>
          <p:nvSpPr>
            <p:cNvPr id="61" name="TextBox 60">
              <a:extLst>
                <a:ext uri="{FF2B5EF4-FFF2-40B4-BE49-F238E27FC236}">
                  <a16:creationId xmlns:a16="http://schemas.microsoft.com/office/drawing/2014/main" id="{CC08AC53-B9FF-44B3-9EF0-B85B476003B2}"/>
                </a:ext>
              </a:extLst>
            </p:cNvPr>
            <p:cNvSpPr txBox="1"/>
            <p:nvPr/>
          </p:nvSpPr>
          <p:spPr>
            <a:xfrm>
              <a:off x="8722319" y="1718399"/>
              <a:ext cx="2209221"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7030A0"/>
                  </a:solidFill>
                  <a:effectLst/>
                  <a:uLnTx/>
                  <a:uFillTx/>
                  <a:latin typeface="Pattaya" panose="00000500000000000000" pitchFamily="2" charset="-34"/>
                  <a:ea typeface="+mn-ea"/>
                  <a:cs typeface="Pattaya" panose="00000500000000000000" pitchFamily="2" charset="-34"/>
                </a:rPr>
                <a:t>Nhận</a:t>
              </a:r>
              <a:r>
                <a:rPr kumimoji="0" lang="en-US" sz="4400" b="1" i="0" u="none" strike="noStrike" kern="1200" cap="none" spc="0" normalizeH="0" baseline="0" noProof="0" dirty="0">
                  <a:ln>
                    <a:noFill/>
                  </a:ln>
                  <a:solidFill>
                    <a:srgbClr val="7030A0"/>
                  </a:solidFill>
                  <a:effectLst/>
                  <a:uLnTx/>
                  <a:uFillTx/>
                  <a:latin typeface="Pattaya" panose="00000500000000000000" pitchFamily="2" charset="-34"/>
                  <a:ea typeface="+mn-ea"/>
                  <a:cs typeface="Pattaya" panose="00000500000000000000" pitchFamily="2" charset="-34"/>
                </a:rPr>
                <a:t> </a:t>
              </a:r>
              <a:r>
                <a:rPr kumimoji="0" lang="en-US" sz="4400" b="1" i="0" u="none" strike="noStrike" kern="1200" cap="none" spc="0" normalizeH="0" baseline="0" noProof="0" dirty="0" err="1">
                  <a:ln>
                    <a:noFill/>
                  </a:ln>
                  <a:solidFill>
                    <a:srgbClr val="7030A0"/>
                  </a:solidFill>
                  <a:effectLst/>
                  <a:uLnTx/>
                  <a:uFillTx/>
                  <a:latin typeface="Pattaya" panose="00000500000000000000" pitchFamily="2" charset="-34"/>
                  <a:ea typeface="+mn-ea"/>
                  <a:cs typeface="Pattaya" panose="00000500000000000000" pitchFamily="2" charset="-34"/>
                </a:rPr>
                <a:t>xét</a:t>
              </a:r>
              <a:endParaRPr kumimoji="0" lang="en-US" sz="4400" b="1" i="0" u="none" strike="noStrike" kern="1200" cap="none" spc="0" normalizeH="0" baseline="0" noProof="0" dirty="0">
                <a:ln>
                  <a:noFill/>
                </a:ln>
                <a:solidFill>
                  <a:srgbClr val="7030A0"/>
                </a:solidFill>
                <a:effectLst/>
                <a:uLnTx/>
                <a:uFillTx/>
                <a:latin typeface="Pattaya" panose="00000500000000000000" pitchFamily="2" charset="-34"/>
                <a:ea typeface="+mn-ea"/>
                <a:cs typeface="Pattaya" panose="00000500000000000000" pitchFamily="2" charset="-34"/>
              </a:endParaRPr>
            </a:p>
          </p:txBody>
        </p:sp>
      </p:grpSp>
      <p:pic>
        <p:nvPicPr>
          <p:cNvPr id="13" name="图片 9">
            <a:extLst>
              <a:ext uri="{FF2B5EF4-FFF2-40B4-BE49-F238E27FC236}">
                <a16:creationId xmlns:a16="http://schemas.microsoft.com/office/drawing/2014/main" id="{81F46DB2-5BEF-415D-A3EA-8362210128F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5263" b="65066"/>
          <a:stretch/>
        </p:blipFill>
        <p:spPr>
          <a:xfrm flipH="1">
            <a:off x="-11575" y="-6018"/>
            <a:ext cx="1507970" cy="2129589"/>
          </a:xfrm>
          <a:prstGeom prst="rect">
            <a:avLst/>
          </a:prstGeom>
        </p:spPr>
      </p:pic>
    </p:spTree>
    <p:custDataLst>
      <p:tags r:id="rId1"/>
    </p:custDataLst>
    <p:extLst>
      <p:ext uri="{BB962C8B-B14F-4D97-AF65-F5344CB8AC3E}">
        <p14:creationId xmlns:p14="http://schemas.microsoft.com/office/powerpoint/2010/main" val="41239534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7"/>
                                        </p:tgtEl>
                                        <p:attrNameLst>
                                          <p:attrName>style.visibility</p:attrName>
                                        </p:attrNameLst>
                                      </p:cBhvr>
                                      <p:to>
                                        <p:strVal val="visible"/>
                                      </p:to>
                                    </p:set>
                                    <p:anim calcmode="lin" valueType="num">
                                      <p:cBhvr additive="base">
                                        <p:cTn id="7" dur="1000" fill="hold"/>
                                        <p:tgtEl>
                                          <p:spTgt spid="47"/>
                                        </p:tgtEl>
                                        <p:attrNameLst>
                                          <p:attrName>ppt_x</p:attrName>
                                        </p:attrNameLst>
                                      </p:cBhvr>
                                      <p:tavLst>
                                        <p:tav tm="0">
                                          <p:val>
                                            <p:strVal val="0-#ppt_w/2"/>
                                          </p:val>
                                        </p:tav>
                                        <p:tav tm="100000">
                                          <p:val>
                                            <p:strVal val="#ppt_x"/>
                                          </p:val>
                                        </p:tav>
                                      </p:tavLst>
                                    </p:anim>
                                    <p:anim calcmode="lin" valueType="num">
                                      <p:cBhvr additive="base">
                                        <p:cTn id="8" dur="1000" fill="hold"/>
                                        <p:tgtEl>
                                          <p:spTgt spid="47"/>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41" presetClass="entr" presetSubtype="0" fill="hold" grpId="0" nodeType="afterEffect">
                                  <p:stCondLst>
                                    <p:cond delay="0"/>
                                  </p:stCondLst>
                                  <p:iterate type="lt">
                                    <p:tmPct val="10000"/>
                                  </p:iterate>
                                  <p:childTnLst>
                                    <p:set>
                                      <p:cBhvr>
                                        <p:cTn id="11" dur="1" fill="hold">
                                          <p:stCondLst>
                                            <p:cond delay="0"/>
                                          </p:stCondLst>
                                        </p:cTn>
                                        <p:tgtEl>
                                          <p:spTgt spid="48"/>
                                        </p:tgtEl>
                                        <p:attrNameLst>
                                          <p:attrName>style.visibility</p:attrName>
                                        </p:attrNameLst>
                                      </p:cBhvr>
                                      <p:to>
                                        <p:strVal val="visible"/>
                                      </p:to>
                                    </p:set>
                                    <p:anim calcmode="lin" valueType="num">
                                      <p:cBhvr>
                                        <p:cTn id="12" dur="500" fill="hold"/>
                                        <p:tgtEl>
                                          <p:spTgt spid="48"/>
                                        </p:tgtEl>
                                        <p:attrNameLst>
                                          <p:attrName>ppt_x</p:attrName>
                                        </p:attrNameLst>
                                      </p:cBhvr>
                                      <p:tavLst>
                                        <p:tav tm="0">
                                          <p:val>
                                            <p:strVal val="#ppt_x"/>
                                          </p:val>
                                        </p:tav>
                                        <p:tav tm="50000">
                                          <p:val>
                                            <p:strVal val="#ppt_x+.1"/>
                                          </p:val>
                                        </p:tav>
                                        <p:tav tm="100000">
                                          <p:val>
                                            <p:strVal val="#ppt_x"/>
                                          </p:val>
                                        </p:tav>
                                      </p:tavLst>
                                    </p:anim>
                                    <p:anim calcmode="lin" valueType="num">
                                      <p:cBhvr>
                                        <p:cTn id="13" dur="500" fill="hold"/>
                                        <p:tgtEl>
                                          <p:spTgt spid="48"/>
                                        </p:tgtEl>
                                        <p:attrNameLst>
                                          <p:attrName>ppt_y</p:attrName>
                                        </p:attrNameLst>
                                      </p:cBhvr>
                                      <p:tavLst>
                                        <p:tav tm="0">
                                          <p:val>
                                            <p:strVal val="#ppt_y"/>
                                          </p:val>
                                        </p:tav>
                                        <p:tav tm="100000">
                                          <p:val>
                                            <p:strVal val="#ppt_y"/>
                                          </p:val>
                                        </p:tav>
                                      </p:tavLst>
                                    </p:anim>
                                    <p:anim calcmode="lin" valueType="num">
                                      <p:cBhvr>
                                        <p:cTn id="14" dur="500" fill="hold"/>
                                        <p:tgtEl>
                                          <p:spTgt spid="48"/>
                                        </p:tgtEl>
                                        <p:attrNameLst>
                                          <p:attrName>ppt_h</p:attrName>
                                        </p:attrNameLst>
                                      </p:cBhvr>
                                      <p:tavLst>
                                        <p:tav tm="0">
                                          <p:val>
                                            <p:strVal val="#ppt_h/10"/>
                                          </p:val>
                                        </p:tav>
                                        <p:tav tm="50000">
                                          <p:val>
                                            <p:strVal val="#ppt_h+.01"/>
                                          </p:val>
                                        </p:tav>
                                        <p:tav tm="100000">
                                          <p:val>
                                            <p:strVal val="#ppt_h"/>
                                          </p:val>
                                        </p:tav>
                                      </p:tavLst>
                                    </p:anim>
                                    <p:anim calcmode="lin" valueType="num">
                                      <p:cBhvr>
                                        <p:cTn id="15" dur="500" fill="hold"/>
                                        <p:tgtEl>
                                          <p:spTgt spid="48"/>
                                        </p:tgtEl>
                                        <p:attrNameLst>
                                          <p:attrName>ppt_w</p:attrName>
                                        </p:attrNameLst>
                                      </p:cBhvr>
                                      <p:tavLst>
                                        <p:tav tm="0">
                                          <p:val>
                                            <p:strVal val="#ppt_w/10"/>
                                          </p:val>
                                        </p:tav>
                                        <p:tav tm="50000">
                                          <p:val>
                                            <p:strVal val="#ppt_w+.01"/>
                                          </p:val>
                                        </p:tav>
                                        <p:tav tm="100000">
                                          <p:val>
                                            <p:strVal val="#ppt_w"/>
                                          </p:val>
                                        </p:tav>
                                      </p:tavLst>
                                    </p:anim>
                                    <p:animEffect transition="in" filter="fade">
                                      <p:cBhvr>
                                        <p:cTn id="16" dur="500" tmFilter="0,0; .5, 1; 1, 1"/>
                                        <p:tgtEl>
                                          <p:spTgt spid="48"/>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56"/>
                                        </p:tgtEl>
                                        <p:attrNameLst>
                                          <p:attrName>style.visibility</p:attrName>
                                        </p:attrNameLst>
                                      </p:cBhvr>
                                      <p:to>
                                        <p:strVal val="visible"/>
                                      </p:to>
                                    </p:set>
                                    <p:animEffect transition="in" filter="fade">
                                      <p:cBhvr>
                                        <p:cTn id="21" dur="500"/>
                                        <p:tgtEl>
                                          <p:spTgt spid="56"/>
                                        </p:tgtEl>
                                      </p:cBhvr>
                                    </p:animEffect>
                                    <p:anim calcmode="lin" valueType="num">
                                      <p:cBhvr>
                                        <p:cTn id="22" dur="500" fill="hold"/>
                                        <p:tgtEl>
                                          <p:spTgt spid="56"/>
                                        </p:tgtEl>
                                        <p:attrNameLst>
                                          <p:attrName>ppt_x</p:attrName>
                                        </p:attrNameLst>
                                      </p:cBhvr>
                                      <p:tavLst>
                                        <p:tav tm="0">
                                          <p:val>
                                            <p:strVal val="#ppt_x"/>
                                          </p:val>
                                        </p:tav>
                                        <p:tav tm="100000">
                                          <p:val>
                                            <p:strVal val="#ppt_x"/>
                                          </p:val>
                                        </p:tav>
                                      </p:tavLst>
                                    </p:anim>
                                    <p:anim calcmode="lin" valueType="num">
                                      <p:cBhvr>
                                        <p:cTn id="23" dur="500" fill="hold"/>
                                        <p:tgtEl>
                                          <p:spTgt spid="56"/>
                                        </p:tgtEl>
                                        <p:attrNameLst>
                                          <p:attrName>ppt_y</p:attrName>
                                        </p:attrNameLst>
                                      </p:cBhvr>
                                      <p:tavLst>
                                        <p:tav tm="0">
                                          <p:val>
                                            <p:strVal val="#ppt_y+.1"/>
                                          </p:val>
                                        </p:tav>
                                        <p:tav tm="100000">
                                          <p:val>
                                            <p:strVal val="#ppt_y"/>
                                          </p:val>
                                        </p:tav>
                                      </p:tavLst>
                                    </p:anim>
                                  </p:childTnLst>
                                </p:cTn>
                              </p:par>
                            </p:childTnLst>
                          </p:cTn>
                        </p:par>
                        <p:par>
                          <p:cTn id="24" fill="hold">
                            <p:stCondLst>
                              <p:cond delay="500"/>
                            </p:stCondLst>
                            <p:childTnLst>
                              <p:par>
                                <p:cTn id="25" presetID="6" presetClass="entr" presetSubtype="32" fill="hold" nodeType="afterEffect">
                                  <p:stCondLst>
                                    <p:cond delay="0"/>
                                  </p:stCondLst>
                                  <p:childTnLst>
                                    <p:set>
                                      <p:cBhvr>
                                        <p:cTn id="26" dur="1" fill="hold">
                                          <p:stCondLst>
                                            <p:cond delay="0"/>
                                          </p:stCondLst>
                                        </p:cTn>
                                        <p:tgtEl>
                                          <p:spTgt spid="62"/>
                                        </p:tgtEl>
                                        <p:attrNameLst>
                                          <p:attrName>style.visibility</p:attrName>
                                        </p:attrNameLst>
                                      </p:cBhvr>
                                      <p:to>
                                        <p:strVal val="visible"/>
                                      </p:to>
                                    </p:set>
                                    <p:animEffect transition="in" filter="circle(out)">
                                      <p:cBhvr>
                                        <p:cTn id="27" dur="750"/>
                                        <p:tgtEl>
                                          <p:spTgt spid="62"/>
                                        </p:tgtEl>
                                      </p:cBhvr>
                                    </p:animEffec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54"/>
                                        </p:tgtEl>
                                        <p:attrNameLst>
                                          <p:attrName>style.visibility</p:attrName>
                                        </p:attrNameLst>
                                      </p:cBhvr>
                                      <p:to>
                                        <p:strVal val="visible"/>
                                      </p:to>
                                    </p:set>
                                    <p:animEffect transition="in" filter="fade">
                                      <p:cBhvr>
                                        <p:cTn id="32" dur="500"/>
                                        <p:tgtEl>
                                          <p:spTgt spid="54"/>
                                        </p:tgtEl>
                                      </p:cBhvr>
                                    </p:animEffect>
                                    <p:anim calcmode="lin" valueType="num">
                                      <p:cBhvr>
                                        <p:cTn id="33" dur="500" fill="hold"/>
                                        <p:tgtEl>
                                          <p:spTgt spid="54"/>
                                        </p:tgtEl>
                                        <p:attrNameLst>
                                          <p:attrName>ppt_x</p:attrName>
                                        </p:attrNameLst>
                                      </p:cBhvr>
                                      <p:tavLst>
                                        <p:tav tm="0">
                                          <p:val>
                                            <p:strVal val="#ppt_x"/>
                                          </p:val>
                                        </p:tav>
                                        <p:tav tm="100000">
                                          <p:val>
                                            <p:strVal val="#ppt_x"/>
                                          </p:val>
                                        </p:tav>
                                      </p:tavLst>
                                    </p:anim>
                                    <p:anim calcmode="lin" valueType="num">
                                      <p:cBhvr>
                                        <p:cTn id="34" dur="500" fill="hold"/>
                                        <p:tgtEl>
                                          <p:spTgt spid="54"/>
                                        </p:tgtEl>
                                        <p:attrNameLst>
                                          <p:attrName>ppt_y</p:attrName>
                                        </p:attrNameLst>
                                      </p:cBhvr>
                                      <p:tavLst>
                                        <p:tav tm="0">
                                          <p:val>
                                            <p:strVal val="#ppt_y+.1"/>
                                          </p:val>
                                        </p:tav>
                                        <p:tav tm="100000">
                                          <p:val>
                                            <p:strVal val="#ppt_y"/>
                                          </p:val>
                                        </p:tav>
                                      </p:tavLst>
                                    </p:anim>
                                  </p:childTnLst>
                                </p:cTn>
                              </p:par>
                            </p:childTnLst>
                          </p:cTn>
                        </p:par>
                        <p:par>
                          <p:cTn id="35" fill="hold">
                            <p:stCondLst>
                              <p:cond delay="500"/>
                            </p:stCondLst>
                            <p:childTnLst>
                              <p:par>
                                <p:cTn id="36" presetID="6" presetClass="entr" presetSubtype="32" fill="hold" nodeType="afterEffect">
                                  <p:stCondLst>
                                    <p:cond delay="0"/>
                                  </p:stCondLst>
                                  <p:childTnLst>
                                    <p:set>
                                      <p:cBhvr>
                                        <p:cTn id="37" dur="1" fill="hold">
                                          <p:stCondLst>
                                            <p:cond delay="0"/>
                                          </p:stCondLst>
                                        </p:cTn>
                                        <p:tgtEl>
                                          <p:spTgt spid="63"/>
                                        </p:tgtEl>
                                        <p:attrNameLst>
                                          <p:attrName>style.visibility</p:attrName>
                                        </p:attrNameLst>
                                      </p:cBhvr>
                                      <p:to>
                                        <p:strVal val="visible"/>
                                      </p:to>
                                    </p:set>
                                    <p:animEffect transition="in" filter="circle(out)">
                                      <p:cBhvr>
                                        <p:cTn id="38" dur="75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369B9514-8851-4AD2-9B88-3E58D3FC1B68}"/>
              </a:ext>
            </a:extLst>
          </p:cNvPr>
          <p:cNvGrpSpPr/>
          <p:nvPr/>
        </p:nvGrpSpPr>
        <p:grpSpPr>
          <a:xfrm>
            <a:off x="399032" y="55188"/>
            <a:ext cx="11488167" cy="1077218"/>
            <a:chOff x="0" y="99414"/>
            <a:chExt cx="7182465" cy="1030583"/>
          </a:xfrm>
        </p:grpSpPr>
        <p:sp>
          <p:nvSpPr>
            <p:cNvPr id="16" name="Rectangle: Rounded Corners 15">
              <a:extLst>
                <a:ext uri="{FF2B5EF4-FFF2-40B4-BE49-F238E27FC236}">
                  <a16:creationId xmlns:a16="http://schemas.microsoft.com/office/drawing/2014/main" id="{B71055FC-2162-4A8C-A3DC-610D6F26469C}"/>
                </a:ext>
              </a:extLst>
            </p:cNvPr>
            <p:cNvSpPr/>
            <p:nvPr/>
          </p:nvSpPr>
          <p:spPr>
            <a:xfrm>
              <a:off x="0" y="99414"/>
              <a:ext cx="7182465" cy="1001883"/>
            </a:xfrm>
            <a:prstGeom prst="roundRect">
              <a:avLst/>
            </a:prstGeom>
            <a:solidFill>
              <a:schemeClr val="bg1"/>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8" name="TextBox 27">
              <a:extLst>
                <a:ext uri="{FF2B5EF4-FFF2-40B4-BE49-F238E27FC236}">
                  <a16:creationId xmlns:a16="http://schemas.microsoft.com/office/drawing/2014/main" id="{0D621703-963D-4B62-9BC5-B9B62A93D40E}"/>
                </a:ext>
              </a:extLst>
            </p:cNvPr>
            <p:cNvSpPr txBox="1"/>
            <p:nvPr/>
          </p:nvSpPr>
          <p:spPr>
            <a:xfrm>
              <a:off x="0" y="99414"/>
              <a:ext cx="7182465" cy="1030583"/>
            </a:xfrm>
            <a:prstGeom prst="rect">
              <a:avLst/>
            </a:prstGeom>
            <a:noFill/>
          </p:spPr>
          <p:txBody>
            <a:bodyPr wrap="square">
              <a:spAutoFit/>
            </a:bodyPr>
            <a:lstStyle/>
            <a:p>
              <a:r>
                <a:rPr lang="vi-VN" sz="3200" b="1">
                  <a:solidFill>
                    <a:srgbClr val="002060"/>
                  </a:solidFill>
                  <a:latin typeface="Arial-Rounded" panose="020B0500000000000000" pitchFamily="34" charset="0"/>
                  <a:ea typeface="Arial-Rounded" panose="020B0500000000000000" pitchFamily="34" charset="0"/>
                  <a:cs typeface="Arial-Rounded" panose="020B0500000000000000" pitchFamily="34" charset="0"/>
                </a:rPr>
                <a:t>Bài 2.</a:t>
              </a:r>
              <a:r>
                <a:rPr lang="en-US" sz="3200" b="1">
                  <a:solidFill>
                    <a:srgbClr val="002060"/>
                  </a:solidFill>
                  <a:latin typeface="Arial-Rounded" panose="020B0500000000000000" pitchFamily="34" charset="0"/>
                  <a:ea typeface="Arial-Rounded" panose="020B0500000000000000" pitchFamily="34" charset="0"/>
                  <a:cs typeface="Arial-Rounded" panose="020B0500000000000000" pitchFamily="34" charset="0"/>
                </a:rPr>
                <a:t> Hỏi- đáp về nhân vật em thích hoặc không thích trong câu chuyện đã đọc hoặc đã nghe</a:t>
              </a:r>
              <a:r>
                <a:rPr lang="en-US" sz="3200">
                  <a:solidFill>
                    <a:prstClr val="black"/>
                  </a:solidFill>
                </a:rPr>
                <a:t> </a:t>
              </a:r>
              <a:endParaRPr lang="vi-VN"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21" name="TextBox 20">
            <a:extLst>
              <a:ext uri="{FF2B5EF4-FFF2-40B4-BE49-F238E27FC236}">
                <a16:creationId xmlns:a16="http://schemas.microsoft.com/office/drawing/2014/main" id="{B6A4111C-7370-4873-86DC-6ECD0C13079E}"/>
              </a:ext>
            </a:extLst>
          </p:cNvPr>
          <p:cNvSpPr txBox="1"/>
          <p:nvPr/>
        </p:nvSpPr>
        <p:spPr>
          <a:xfrm>
            <a:off x="632872" y="1250661"/>
            <a:ext cx="10755824" cy="5509200"/>
          </a:xfrm>
          <a:custGeom>
            <a:avLst/>
            <a:gdLst>
              <a:gd name="connsiteX0" fmla="*/ 0 w 10755824"/>
              <a:gd name="connsiteY0" fmla="*/ 0 h 5509200"/>
              <a:gd name="connsiteX1" fmla="*/ 10755824 w 10755824"/>
              <a:gd name="connsiteY1" fmla="*/ 0 h 5509200"/>
              <a:gd name="connsiteX2" fmla="*/ 10755824 w 10755824"/>
              <a:gd name="connsiteY2" fmla="*/ 5509200 h 5509200"/>
              <a:gd name="connsiteX3" fmla="*/ 0 w 10755824"/>
              <a:gd name="connsiteY3" fmla="*/ 5509200 h 5509200"/>
              <a:gd name="connsiteX4" fmla="*/ 0 w 10755824"/>
              <a:gd name="connsiteY4" fmla="*/ 0 h 5509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55824" h="5509200" fill="none" extrusionOk="0">
                <a:moveTo>
                  <a:pt x="0" y="0"/>
                </a:moveTo>
                <a:cubicBezTo>
                  <a:pt x="3353303" y="41470"/>
                  <a:pt x="8896145" y="156431"/>
                  <a:pt x="10755824" y="0"/>
                </a:cubicBezTo>
                <a:cubicBezTo>
                  <a:pt x="10770474" y="909095"/>
                  <a:pt x="10719030" y="3538254"/>
                  <a:pt x="10755824" y="5509200"/>
                </a:cubicBezTo>
                <a:cubicBezTo>
                  <a:pt x="8246224" y="5491553"/>
                  <a:pt x="2014224" y="5544504"/>
                  <a:pt x="0" y="5509200"/>
                </a:cubicBezTo>
                <a:cubicBezTo>
                  <a:pt x="65784" y="4098652"/>
                  <a:pt x="-169487" y="2556394"/>
                  <a:pt x="0" y="0"/>
                </a:cubicBezTo>
                <a:close/>
              </a:path>
              <a:path w="10755824" h="5509200" stroke="0" extrusionOk="0">
                <a:moveTo>
                  <a:pt x="0" y="0"/>
                </a:moveTo>
                <a:cubicBezTo>
                  <a:pt x="4681481" y="53968"/>
                  <a:pt x="6761184" y="-1137"/>
                  <a:pt x="10755824" y="0"/>
                </a:cubicBezTo>
                <a:cubicBezTo>
                  <a:pt x="10599131" y="668795"/>
                  <a:pt x="10899891" y="4372812"/>
                  <a:pt x="10755824" y="5509200"/>
                </a:cubicBezTo>
                <a:cubicBezTo>
                  <a:pt x="8124177" y="5563742"/>
                  <a:pt x="5024059" y="5409421"/>
                  <a:pt x="0" y="5509200"/>
                </a:cubicBezTo>
                <a:cubicBezTo>
                  <a:pt x="90861" y="3321011"/>
                  <a:pt x="-96644" y="2557653"/>
                  <a:pt x="0" y="0"/>
                </a:cubicBezTo>
                <a:close/>
              </a:path>
            </a:pathLst>
          </a:custGeom>
          <a:ln w="28575">
            <a:solidFill>
              <a:srgbClr val="126A8E"/>
            </a:solidFill>
            <a:prstDash val="sysDash"/>
            <a:extLst>
              <a:ext uri="{C807C97D-BFC1-408E-A445-0C87EB9F89A2}">
                <ask:lineSketchStyleProps xmlns:ask="http://schemas.microsoft.com/office/drawing/2018/sketchyshapes" sd="2697203518">
                  <a:prstGeom prst="rect">
                    <a:avLst/>
                  </a:prstGeom>
                  <ask:type>
                    <ask:lineSketchCurved/>
                  </ask:type>
                </ask:lineSketchStyleProps>
              </a:ext>
            </a:extLst>
          </a:ln>
        </p:spPr>
        <p:style>
          <a:lnRef idx="2">
            <a:schemeClr val="accent5"/>
          </a:lnRef>
          <a:fillRef idx="1">
            <a:schemeClr val="lt1"/>
          </a:fillRef>
          <a:effectRef idx="0">
            <a:schemeClr val="accent5"/>
          </a:effectRef>
          <a:fontRef idx="minor">
            <a:schemeClr val="dk1"/>
          </a:fontRef>
        </p:style>
        <p:txBody>
          <a:bodyPr wrap="square">
            <a:spAutoFit/>
          </a:bodyPr>
          <a:lstStyle/>
          <a:p>
            <a:pPr algn="just">
              <a:defRPr/>
            </a:pPr>
            <a:endParaRPr lang="en-US"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algn="just">
              <a:defRPr/>
            </a:pPr>
            <a:endParaRPr lang="en-US"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algn="just">
              <a:defRPr/>
            </a:pPr>
            <a:endParaRPr lang="en-US"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algn="just">
              <a:defRPr/>
            </a:pPr>
            <a:endParaRPr lang="en-US"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algn="just">
              <a:defRPr/>
            </a:pPr>
            <a:endParaRPr lang="en-US"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algn="just">
              <a:defRPr/>
            </a:pPr>
            <a:endParaRPr lang="en-US"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algn="just">
              <a:defRPr/>
            </a:pPr>
            <a:endParaRPr lang="en-US"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algn="just">
              <a:defRPr/>
            </a:pPr>
            <a:endParaRPr lang="en-US"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algn="just">
              <a:defRPr/>
            </a:pPr>
            <a:endParaRPr lang="en-US"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algn="just">
              <a:defRPr/>
            </a:pPr>
            <a:endParaRPr lang="en-US"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algn="just">
              <a:defRPr/>
            </a:pPr>
            <a:endParaRPr lang="en-US"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 name="TextBox 1"/>
          <p:cNvSpPr txBox="1"/>
          <p:nvPr/>
        </p:nvSpPr>
        <p:spPr>
          <a:xfrm>
            <a:off x="1110959" y="1598065"/>
            <a:ext cx="9366190" cy="1077218"/>
          </a:xfrm>
          <a:prstGeom prst="rect">
            <a:avLst/>
          </a:prstGeom>
          <a:noFill/>
        </p:spPr>
        <p:txBody>
          <a:bodyPr wrap="square" rtlCol="0">
            <a:spAutoFit/>
          </a:bodyPr>
          <a:lstStyle/>
          <a:p>
            <a:r>
              <a:rPr lang="en-US" sz="3200" b="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G:</a:t>
            </a:r>
          </a:p>
          <a:p>
            <a:r>
              <a:rPr lang="en-US" sz="3200">
                <a:latin typeface="Times New Roman" pitchFamily="18" charset="0"/>
                <a:cs typeface="Times New Roman" pitchFamily="18" charset="0"/>
              </a:rPr>
              <a:t>- Em muốn nói về nhân vật nào, trong câu chuyện nào?</a:t>
            </a:r>
            <a:endParaRPr lang="vi-VN" sz="3200">
              <a:latin typeface="Times New Roman" pitchFamily="18" charset="0"/>
              <a:cs typeface="Times New Roman" pitchFamily="18" charset="0"/>
            </a:endParaRPr>
          </a:p>
        </p:txBody>
      </p:sp>
      <p:sp>
        <p:nvSpPr>
          <p:cNvPr id="4" name="TextBox 3"/>
          <p:cNvSpPr txBox="1"/>
          <p:nvPr/>
        </p:nvSpPr>
        <p:spPr>
          <a:xfrm>
            <a:off x="974223" y="2834040"/>
            <a:ext cx="10408773" cy="1077218"/>
          </a:xfrm>
          <a:prstGeom prst="rect">
            <a:avLst/>
          </a:prstGeom>
          <a:noFill/>
        </p:spPr>
        <p:txBody>
          <a:bodyPr wrap="square" rtlCol="0">
            <a:spAutoFit/>
          </a:bodyPr>
          <a:lstStyle/>
          <a:p>
            <a:pPr marL="457200" indent="-457200">
              <a:buFontTx/>
              <a:buChar char="-"/>
            </a:pPr>
            <a:r>
              <a:rPr lang="en-US" sz="3200">
                <a:latin typeface="Times New Roman" pitchFamily="18" charset="0"/>
                <a:cs typeface="Times New Roman" pitchFamily="18" charset="0"/>
              </a:rPr>
              <a:t>Em thích hoặc không thích nhân vật đó ở điểm nào? </a:t>
            </a:r>
          </a:p>
          <a:p>
            <a:r>
              <a:rPr lang="en-US" sz="3200">
                <a:latin typeface="Times New Roman" pitchFamily="18" charset="0"/>
                <a:cs typeface="Times New Roman" pitchFamily="18" charset="0"/>
              </a:rPr>
              <a:t>( ngoại hình, tính nết, hành động, suy nghĩ, tình cảm, lời nói...)</a:t>
            </a:r>
            <a:endParaRPr lang="vi-VN" sz="3200">
              <a:latin typeface="Times New Roman" pitchFamily="18" charset="0"/>
              <a:cs typeface="Times New Roman" pitchFamily="18" charset="0"/>
            </a:endParaRPr>
          </a:p>
        </p:txBody>
      </p:sp>
      <p:sp>
        <p:nvSpPr>
          <p:cNvPr id="5" name="TextBox 4"/>
          <p:cNvSpPr txBox="1"/>
          <p:nvPr/>
        </p:nvSpPr>
        <p:spPr>
          <a:xfrm>
            <a:off x="1075586" y="4398372"/>
            <a:ext cx="9767844" cy="1077218"/>
          </a:xfrm>
          <a:prstGeom prst="rect">
            <a:avLst/>
          </a:prstGeom>
          <a:noFill/>
        </p:spPr>
        <p:txBody>
          <a:bodyPr wrap="square" rtlCol="0">
            <a:spAutoFit/>
          </a:bodyPr>
          <a:lstStyle/>
          <a:p>
            <a:r>
              <a:rPr lang="en-US" sz="3200">
                <a:latin typeface="Times New Roman" pitchFamily="18" charset="0"/>
                <a:cs typeface="Times New Roman" pitchFamily="18" charset="0"/>
              </a:rPr>
              <a:t>- Nêu rõ lí do vì sao em thích hoặc không thích điều đó ở nhân vật .</a:t>
            </a:r>
            <a:endParaRPr lang="vi-VN" sz="3200">
              <a:latin typeface="Times New Roman" pitchFamily="18" charset="0"/>
              <a:cs typeface="Times New Roman" pitchFamily="18" charset="0"/>
            </a:endParaRPr>
          </a:p>
        </p:txBody>
      </p:sp>
    </p:spTree>
    <p:custDataLst>
      <p:tags r:id="rId1"/>
    </p:custDataLst>
    <p:extLst>
      <p:ext uri="{BB962C8B-B14F-4D97-AF65-F5344CB8AC3E}">
        <p14:creationId xmlns:p14="http://schemas.microsoft.com/office/powerpoint/2010/main" val="34242237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369B9514-8851-4AD2-9B88-3E58D3FC1B68}"/>
              </a:ext>
            </a:extLst>
          </p:cNvPr>
          <p:cNvGrpSpPr/>
          <p:nvPr/>
        </p:nvGrpSpPr>
        <p:grpSpPr>
          <a:xfrm>
            <a:off x="571017" y="-91848"/>
            <a:ext cx="11333275" cy="1292662"/>
            <a:chOff x="-32637" y="-121680"/>
            <a:chExt cx="7367259" cy="1292662"/>
          </a:xfrm>
        </p:grpSpPr>
        <p:sp>
          <p:nvSpPr>
            <p:cNvPr id="16" name="Rectangle: Rounded Corners 15">
              <a:extLst>
                <a:ext uri="{FF2B5EF4-FFF2-40B4-BE49-F238E27FC236}">
                  <a16:creationId xmlns:a16="http://schemas.microsoft.com/office/drawing/2014/main" id="{B71055FC-2162-4A8C-A3DC-610D6F26469C}"/>
                </a:ext>
              </a:extLst>
            </p:cNvPr>
            <p:cNvSpPr/>
            <p:nvPr/>
          </p:nvSpPr>
          <p:spPr>
            <a:xfrm>
              <a:off x="0" y="-29832"/>
              <a:ext cx="7182465" cy="744799"/>
            </a:xfrm>
            <a:prstGeom prst="roundRect">
              <a:avLst/>
            </a:prstGeom>
            <a:solidFill>
              <a:schemeClr val="bg1"/>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8" name="TextBox 27">
              <a:extLst>
                <a:ext uri="{FF2B5EF4-FFF2-40B4-BE49-F238E27FC236}">
                  <a16:creationId xmlns:a16="http://schemas.microsoft.com/office/drawing/2014/main" id="{0D621703-963D-4B62-9BC5-B9B62A93D40E}"/>
                </a:ext>
              </a:extLst>
            </p:cNvPr>
            <p:cNvSpPr txBox="1"/>
            <p:nvPr/>
          </p:nvSpPr>
          <p:spPr>
            <a:xfrm>
              <a:off x="-32637" y="-121680"/>
              <a:ext cx="7367259" cy="1292662"/>
            </a:xfrm>
            <a:prstGeom prst="rect">
              <a:avLst/>
            </a:prstGeom>
            <a:noFill/>
          </p:spPr>
          <p:txBody>
            <a:bodyPr wrap="square">
              <a:spAutoFit/>
            </a:bodyPr>
            <a:lstStyle/>
            <a:p>
              <a:r>
                <a:rPr lang="vi-VN" sz="3200" b="1">
                  <a:solidFill>
                    <a:srgbClr val="002060"/>
                  </a:solidFill>
                  <a:latin typeface="Arial-Rounded" panose="020B0500000000000000" pitchFamily="34" charset="0"/>
                  <a:ea typeface="Arial-Rounded" panose="020B0500000000000000" pitchFamily="34" charset="0"/>
                  <a:cs typeface="Arial-Rounded" panose="020B0500000000000000" pitchFamily="34" charset="0"/>
                </a:rPr>
                <a:t>Bài 2.</a:t>
              </a:r>
              <a:r>
                <a:rPr lang="en-US" b="1">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a:solidFill>
                    <a:srgbClr val="002060"/>
                  </a:solidFill>
                  <a:latin typeface="Arial-Rounded" panose="020B0500000000000000" pitchFamily="34" charset="0"/>
                  <a:ea typeface="Arial-Rounded" panose="020B0500000000000000" pitchFamily="34" charset="0"/>
                  <a:cs typeface="Arial-Rounded" panose="020B0500000000000000" pitchFamily="34" charset="0"/>
                </a:rPr>
                <a:t>Hỏi- đáp về nhân vật em thích hoặc không thích trong câu chuyện đã đọc hoặc đã nghe</a:t>
              </a:r>
              <a:r>
                <a:rPr lang="en-US" sz="2800">
                  <a:solidFill>
                    <a:prstClr val="black"/>
                  </a:solidFill>
                </a:rPr>
                <a:t> </a:t>
              </a:r>
              <a:endParaRPr lang="vi-VN" sz="2800" b="1">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a:p>
              <a:r>
                <a:rPr lang="en-US">
                  <a:solidFill>
                    <a:prstClr val="black"/>
                  </a:solidFill>
                </a:rPr>
                <a:t> </a:t>
              </a:r>
              <a:endParaRPr lang="vi-VN"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21" name="TextBox 20">
            <a:extLst>
              <a:ext uri="{FF2B5EF4-FFF2-40B4-BE49-F238E27FC236}">
                <a16:creationId xmlns:a16="http://schemas.microsoft.com/office/drawing/2014/main" id="{B6A4111C-7370-4873-86DC-6ECD0C13079E}"/>
              </a:ext>
            </a:extLst>
          </p:cNvPr>
          <p:cNvSpPr txBox="1"/>
          <p:nvPr/>
        </p:nvSpPr>
        <p:spPr>
          <a:xfrm>
            <a:off x="571017" y="1348800"/>
            <a:ext cx="11647918" cy="5509200"/>
          </a:xfrm>
          <a:custGeom>
            <a:avLst/>
            <a:gdLst>
              <a:gd name="connsiteX0" fmla="*/ 0 w 10755824"/>
              <a:gd name="connsiteY0" fmla="*/ 0 h 5509200"/>
              <a:gd name="connsiteX1" fmla="*/ 10755824 w 10755824"/>
              <a:gd name="connsiteY1" fmla="*/ 0 h 5509200"/>
              <a:gd name="connsiteX2" fmla="*/ 10755824 w 10755824"/>
              <a:gd name="connsiteY2" fmla="*/ 5509200 h 5509200"/>
              <a:gd name="connsiteX3" fmla="*/ 0 w 10755824"/>
              <a:gd name="connsiteY3" fmla="*/ 5509200 h 5509200"/>
              <a:gd name="connsiteX4" fmla="*/ 0 w 10755824"/>
              <a:gd name="connsiteY4" fmla="*/ 0 h 5509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55824" h="5509200" fill="none" extrusionOk="0">
                <a:moveTo>
                  <a:pt x="0" y="0"/>
                </a:moveTo>
                <a:cubicBezTo>
                  <a:pt x="3353303" y="41470"/>
                  <a:pt x="8896145" y="156431"/>
                  <a:pt x="10755824" y="0"/>
                </a:cubicBezTo>
                <a:cubicBezTo>
                  <a:pt x="10770474" y="909095"/>
                  <a:pt x="10719030" y="3538254"/>
                  <a:pt x="10755824" y="5509200"/>
                </a:cubicBezTo>
                <a:cubicBezTo>
                  <a:pt x="8246224" y="5491553"/>
                  <a:pt x="2014224" y="5544504"/>
                  <a:pt x="0" y="5509200"/>
                </a:cubicBezTo>
                <a:cubicBezTo>
                  <a:pt x="65784" y="4098652"/>
                  <a:pt x="-169487" y="2556394"/>
                  <a:pt x="0" y="0"/>
                </a:cubicBezTo>
                <a:close/>
              </a:path>
              <a:path w="10755824" h="5509200" stroke="0" extrusionOk="0">
                <a:moveTo>
                  <a:pt x="0" y="0"/>
                </a:moveTo>
                <a:cubicBezTo>
                  <a:pt x="4681481" y="53968"/>
                  <a:pt x="6761184" y="-1137"/>
                  <a:pt x="10755824" y="0"/>
                </a:cubicBezTo>
                <a:cubicBezTo>
                  <a:pt x="10599131" y="668795"/>
                  <a:pt x="10899891" y="4372812"/>
                  <a:pt x="10755824" y="5509200"/>
                </a:cubicBezTo>
                <a:cubicBezTo>
                  <a:pt x="8124177" y="5563742"/>
                  <a:pt x="5024059" y="5409421"/>
                  <a:pt x="0" y="5509200"/>
                </a:cubicBezTo>
                <a:cubicBezTo>
                  <a:pt x="90861" y="3321011"/>
                  <a:pt x="-96644" y="2557653"/>
                  <a:pt x="0" y="0"/>
                </a:cubicBezTo>
                <a:close/>
              </a:path>
            </a:pathLst>
          </a:custGeom>
          <a:ln w="28575">
            <a:solidFill>
              <a:srgbClr val="126A8E"/>
            </a:solidFill>
            <a:prstDash val="sysDash"/>
            <a:extLst>
              <a:ext uri="{C807C97D-BFC1-408E-A445-0C87EB9F89A2}">
                <ask:lineSketchStyleProps xmlns:ask="http://schemas.microsoft.com/office/drawing/2018/sketchyshapes" sd="2697203518">
                  <a:prstGeom prst="rect">
                    <a:avLst/>
                  </a:prstGeom>
                  <ask:type>
                    <ask:lineSketchCurved/>
                  </ask:type>
                </ask:lineSketchStyleProps>
              </a:ext>
            </a:extLst>
          </a:ln>
        </p:spPr>
        <p:style>
          <a:lnRef idx="2">
            <a:schemeClr val="accent5"/>
          </a:lnRef>
          <a:fillRef idx="1">
            <a:schemeClr val="lt1"/>
          </a:fillRef>
          <a:effectRef idx="0">
            <a:schemeClr val="accent5"/>
          </a:effectRef>
          <a:fontRef idx="minor">
            <a:schemeClr val="dk1"/>
          </a:fontRef>
        </p:style>
        <p:txBody>
          <a:bodyPr wrap="square">
            <a:spAutoFit/>
          </a:bodyPr>
          <a:lstStyle/>
          <a:p>
            <a:pPr algn="just">
              <a:defRPr/>
            </a:pPr>
            <a:endParaRPr lang="en-US"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algn="just">
              <a:defRPr/>
            </a:pPr>
            <a:endParaRPr lang="en-US"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algn="just">
              <a:defRPr/>
            </a:pPr>
            <a:endParaRPr lang="en-US"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algn="just">
              <a:defRPr/>
            </a:pPr>
            <a:endParaRPr lang="en-US"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algn="just">
              <a:defRPr/>
            </a:pPr>
            <a:endParaRPr lang="en-US"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algn="just">
              <a:defRPr/>
            </a:pPr>
            <a:endParaRPr lang="en-US"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algn="just">
              <a:defRPr/>
            </a:pPr>
            <a:endParaRPr lang="en-US"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algn="just">
              <a:defRPr/>
            </a:pPr>
            <a:endParaRPr lang="en-US"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algn="just">
              <a:defRPr/>
            </a:pPr>
            <a:endParaRPr lang="en-US"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algn="just">
              <a:defRPr/>
            </a:pPr>
            <a:endParaRPr lang="en-US"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algn="just">
              <a:defRPr/>
            </a:pPr>
            <a:endParaRPr lang="en-US"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5" name="Cloud Callout 4"/>
          <p:cNvSpPr/>
          <p:nvPr/>
        </p:nvSpPr>
        <p:spPr>
          <a:xfrm>
            <a:off x="571017" y="1751886"/>
            <a:ext cx="4360974" cy="1974079"/>
          </a:xfrm>
          <a:prstGeom prst="cloudCallout">
            <a:avLst>
              <a:gd name="adj1" fmla="val 6692"/>
              <a:gd name="adj2" fmla="val 89699"/>
            </a:avLst>
          </a:prstGeom>
          <a:solidFill>
            <a:srgbClr val="FFFF00"/>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6" name="Cloud Callout 5"/>
          <p:cNvSpPr/>
          <p:nvPr/>
        </p:nvSpPr>
        <p:spPr>
          <a:xfrm>
            <a:off x="7541735" y="1412014"/>
            <a:ext cx="4623275" cy="2854295"/>
          </a:xfrm>
          <a:prstGeom prst="cloudCallout">
            <a:avLst/>
          </a:prstGeom>
          <a:solidFill>
            <a:srgbClr val="FFFF00"/>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7" name="TextBox 6"/>
          <p:cNvSpPr txBox="1"/>
          <p:nvPr/>
        </p:nvSpPr>
        <p:spPr>
          <a:xfrm>
            <a:off x="1204956" y="2138762"/>
            <a:ext cx="3674693" cy="1200329"/>
          </a:xfrm>
          <a:prstGeom prst="rect">
            <a:avLst/>
          </a:prstGeom>
          <a:noFill/>
        </p:spPr>
        <p:txBody>
          <a:bodyPr wrap="square" rtlCol="0">
            <a:spAutoFit/>
          </a:bodyPr>
          <a:lstStyle/>
          <a:p>
            <a:r>
              <a:rPr lang="en-US" sz="2400">
                <a:latin typeface="Times New Roman" pitchFamily="18" charset="0"/>
                <a:cs typeface="Times New Roman" pitchFamily="18" charset="0"/>
              </a:rPr>
              <a:t>Bạn thích nhân vật nào trong câu chuyện Thạch Sanh? Vì sao?</a:t>
            </a:r>
            <a:endParaRPr lang="vi-VN" sz="2400">
              <a:latin typeface="Times New Roman" pitchFamily="18" charset="0"/>
              <a:cs typeface="Times New Roman" pitchFamily="18" charset="0"/>
            </a:endParaRPr>
          </a:p>
        </p:txBody>
      </p:sp>
      <p:sp>
        <p:nvSpPr>
          <p:cNvPr id="8" name="TextBox 7"/>
          <p:cNvSpPr txBox="1"/>
          <p:nvPr/>
        </p:nvSpPr>
        <p:spPr>
          <a:xfrm>
            <a:off x="7973226" y="2054332"/>
            <a:ext cx="3931066" cy="1569660"/>
          </a:xfrm>
          <a:prstGeom prst="rect">
            <a:avLst/>
          </a:prstGeom>
          <a:noFill/>
        </p:spPr>
        <p:txBody>
          <a:bodyPr wrap="square" rtlCol="0">
            <a:spAutoFit/>
          </a:bodyPr>
          <a:lstStyle/>
          <a:p>
            <a:r>
              <a:rPr lang="en-US" sz="2400">
                <a:solidFill>
                  <a:srgbClr val="0000FF"/>
                </a:solidFill>
              </a:rPr>
              <a:t>Tớ thích Thạch Sanh . Thạch Sanh là người hiền lành, có tình có nghĩa, sẵn sàng giúp người gặp hoạn nạn</a:t>
            </a:r>
            <a:endParaRPr lang="vi-VN" sz="2400">
              <a:solidFill>
                <a:srgbClr val="0000FF"/>
              </a:solidFill>
            </a:endParaRPr>
          </a:p>
        </p:txBody>
      </p:sp>
      <p:pic>
        <p:nvPicPr>
          <p:cNvPr id="1028" name="Picture 4" descr="C:\Users\Administrator\Downloads\3cd63a49680bad55f41a.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52851" y="3543817"/>
            <a:ext cx="3788886" cy="3225984"/>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4242237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additive="base">
                                        <p:cTn id="21" dur="500" fill="hold"/>
                                        <p:tgtEl>
                                          <p:spTgt spid="8"/>
                                        </p:tgtEl>
                                        <p:attrNameLst>
                                          <p:attrName>ppt_x</p:attrName>
                                        </p:attrNameLst>
                                      </p:cBhvr>
                                      <p:tavLst>
                                        <p:tav tm="0">
                                          <p:val>
                                            <p:strVal val="#ppt_x"/>
                                          </p:val>
                                        </p:tav>
                                        <p:tav tm="100000">
                                          <p:val>
                                            <p:strVal val="#ppt_x"/>
                                          </p:val>
                                        </p:tav>
                                      </p:tavLst>
                                    </p:anim>
                                    <p:anim calcmode="lin" valueType="num">
                                      <p:cBhvr additive="base">
                                        <p:cTn id="2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2F8F6"/>
        </a:solidFill>
        <a:effectLst/>
      </p:bgPr>
    </p:bg>
    <p:spTree>
      <p:nvGrpSpPr>
        <p:cNvPr id="1" name=""/>
        <p:cNvGrpSpPr/>
        <p:nvPr/>
      </p:nvGrpSpPr>
      <p:grpSpPr>
        <a:xfrm>
          <a:off x="0" y="0"/>
          <a:ext cx="0" cy="0"/>
          <a:chOff x="0" y="0"/>
          <a:chExt cx="0" cy="0"/>
        </a:xfrm>
      </p:grpSpPr>
      <p:pic>
        <p:nvPicPr>
          <p:cNvPr id="22" name="图片 21"/>
          <p:cNvPicPr>
            <a:picLocks noChangeAspect="1"/>
          </p:cNvPicPr>
          <p:nvPr/>
        </p:nvPicPr>
        <p:blipFill>
          <a:blip r:embed="rId3"/>
          <a:stretch>
            <a:fillRect/>
          </a:stretch>
        </p:blipFill>
        <p:spPr>
          <a:xfrm>
            <a:off x="203200" y="228330"/>
            <a:ext cx="556960" cy="821516"/>
          </a:xfrm>
          <a:prstGeom prst="rect">
            <a:avLst/>
          </a:prstGeom>
        </p:spPr>
      </p:pic>
      <p:pic>
        <p:nvPicPr>
          <p:cNvPr id="24" name="图片 23"/>
          <p:cNvPicPr>
            <a:picLocks noChangeAspect="1"/>
          </p:cNvPicPr>
          <p:nvPr/>
        </p:nvPicPr>
        <p:blipFill>
          <a:blip r:embed="rId4"/>
          <a:stretch>
            <a:fillRect/>
          </a:stretch>
        </p:blipFill>
        <p:spPr>
          <a:xfrm>
            <a:off x="0" y="4622503"/>
            <a:ext cx="819160" cy="1721345"/>
          </a:xfrm>
          <a:prstGeom prst="rect">
            <a:avLst/>
          </a:prstGeom>
        </p:spPr>
      </p:pic>
      <p:grpSp>
        <p:nvGrpSpPr>
          <p:cNvPr id="28" name="组合 23"/>
          <p:cNvGrpSpPr/>
          <p:nvPr/>
        </p:nvGrpSpPr>
        <p:grpSpPr>
          <a:xfrm>
            <a:off x="8772668" y="5130429"/>
            <a:ext cx="3419333" cy="1564390"/>
            <a:chOff x="7361868" y="4839252"/>
            <a:chExt cx="4426359" cy="2160737"/>
          </a:xfrm>
        </p:grpSpPr>
        <p:pic>
          <p:nvPicPr>
            <p:cNvPr id="29" name="图片 18"/>
            <p:cNvPicPr>
              <a:picLocks noChangeAspect="1"/>
            </p:cNvPicPr>
            <p:nvPr/>
          </p:nvPicPr>
          <p:blipFill>
            <a:blip r:embed="rId5"/>
            <a:stretch>
              <a:fillRect/>
            </a:stretch>
          </p:blipFill>
          <p:spPr>
            <a:xfrm>
              <a:off x="9812341" y="5453378"/>
              <a:ext cx="941860" cy="1408832"/>
            </a:xfrm>
            <a:prstGeom prst="rect">
              <a:avLst/>
            </a:prstGeom>
          </p:spPr>
        </p:pic>
        <p:pic>
          <p:nvPicPr>
            <p:cNvPr id="30" name="图片 19"/>
            <p:cNvPicPr>
              <a:picLocks noChangeAspect="1"/>
            </p:cNvPicPr>
            <p:nvPr/>
          </p:nvPicPr>
          <p:blipFill>
            <a:blip r:embed="rId6"/>
            <a:stretch>
              <a:fillRect/>
            </a:stretch>
          </p:blipFill>
          <p:spPr>
            <a:xfrm>
              <a:off x="8350732" y="5399998"/>
              <a:ext cx="1416748" cy="1551299"/>
            </a:xfrm>
            <a:prstGeom prst="rect">
              <a:avLst/>
            </a:prstGeom>
          </p:spPr>
        </p:pic>
        <p:pic>
          <p:nvPicPr>
            <p:cNvPr id="31" name="图片 20"/>
            <p:cNvPicPr>
              <a:picLocks noChangeAspect="1"/>
            </p:cNvPicPr>
            <p:nvPr/>
          </p:nvPicPr>
          <p:blipFill>
            <a:blip r:embed="rId7"/>
            <a:stretch>
              <a:fillRect/>
            </a:stretch>
          </p:blipFill>
          <p:spPr>
            <a:xfrm>
              <a:off x="7361868" y="4839252"/>
              <a:ext cx="973519" cy="2160737"/>
            </a:xfrm>
            <a:prstGeom prst="rect">
              <a:avLst/>
            </a:prstGeom>
          </p:spPr>
        </p:pic>
        <p:pic>
          <p:nvPicPr>
            <p:cNvPr id="32" name="图片 21"/>
            <p:cNvPicPr>
              <a:picLocks noChangeAspect="1"/>
            </p:cNvPicPr>
            <p:nvPr/>
          </p:nvPicPr>
          <p:blipFill>
            <a:blip r:embed="rId8"/>
            <a:stretch>
              <a:fillRect/>
            </a:stretch>
          </p:blipFill>
          <p:spPr>
            <a:xfrm rot="727939">
              <a:off x="10901771" y="4964775"/>
              <a:ext cx="886456" cy="1986612"/>
            </a:xfrm>
            <a:prstGeom prst="rect">
              <a:avLst/>
            </a:prstGeom>
          </p:spPr>
        </p:pic>
      </p:grpSp>
      <p:pic>
        <p:nvPicPr>
          <p:cNvPr id="59" name="图片 101">
            <a:extLst>
              <a:ext uri="{FF2B5EF4-FFF2-40B4-BE49-F238E27FC236}">
                <a16:creationId xmlns:a16="http://schemas.microsoft.com/office/drawing/2014/main" id="{FED5BEC2-21B5-4362-B608-FBB540016CD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3471" y="5493957"/>
            <a:ext cx="12196868" cy="1356902"/>
          </a:xfrm>
          <a:prstGeom prst="rect">
            <a:avLst/>
          </a:prstGeom>
        </p:spPr>
      </p:pic>
      <p:pic>
        <p:nvPicPr>
          <p:cNvPr id="67" name="图片 5">
            <a:extLst>
              <a:ext uri="{FF2B5EF4-FFF2-40B4-BE49-F238E27FC236}">
                <a16:creationId xmlns:a16="http://schemas.microsoft.com/office/drawing/2014/main" id="{B63ADFB0-6C66-4DD2-8E2B-A1C68002BF85}"/>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191904" y="208470"/>
            <a:ext cx="2000096" cy="934533"/>
          </a:xfrm>
          <a:prstGeom prst="rect">
            <a:avLst/>
          </a:prstGeom>
        </p:spPr>
      </p:pic>
      <p:sp>
        <p:nvSpPr>
          <p:cNvPr id="2" name="TextBox 1"/>
          <p:cNvSpPr txBox="1"/>
          <p:nvPr/>
        </p:nvSpPr>
        <p:spPr>
          <a:xfrm>
            <a:off x="609600" y="151419"/>
            <a:ext cx="10072424" cy="954107"/>
          </a:xfrm>
          <a:prstGeom prst="rect">
            <a:avLst/>
          </a:prstGeom>
          <a:noFill/>
        </p:spPr>
        <p:txBody>
          <a:bodyPr wrap="square" rtlCol="0">
            <a:spAutoFit/>
          </a:bodyPr>
          <a:lstStyle/>
          <a:p>
            <a:pPr marL="457200" indent="-457200">
              <a:buFont typeface="Arial" charset="0"/>
              <a:buChar char="•"/>
            </a:pPr>
            <a:r>
              <a:rPr lang="en-US" sz="2800" b="1">
                <a:solidFill>
                  <a:srgbClr val="002060"/>
                </a:solidFill>
              </a:rPr>
              <a:t>* Bài 3. Viết 2 - 3 câu nêu lí do em thích hoặc không thích nhân vật trong câu chuyện đã đọc hoặc đã nghe.</a:t>
            </a:r>
            <a:endParaRPr lang="vi-VN" sz="2800" b="1">
              <a:solidFill>
                <a:srgbClr val="002060"/>
              </a:solidFill>
            </a:endParaRPr>
          </a:p>
        </p:txBody>
      </p:sp>
      <p:sp>
        <p:nvSpPr>
          <p:cNvPr id="3" name="TextBox 2"/>
          <p:cNvSpPr txBox="1"/>
          <p:nvPr/>
        </p:nvSpPr>
        <p:spPr>
          <a:xfrm>
            <a:off x="1272647" y="1302248"/>
            <a:ext cx="10120576" cy="2246769"/>
          </a:xfrm>
          <a:prstGeom prst="rect">
            <a:avLst/>
          </a:prstGeom>
          <a:noFill/>
        </p:spPr>
        <p:txBody>
          <a:bodyPr wrap="square" rtlCol="0">
            <a:spAutoFit/>
          </a:bodyPr>
          <a:lstStyle/>
          <a:p>
            <a:r>
              <a:rPr lang="en-US" sz="2800">
                <a:solidFill>
                  <a:srgbClr val="0000FF"/>
                </a:solidFill>
                <a:latin typeface="Times New Roman" pitchFamily="18" charset="0"/>
                <a:cs typeface="Times New Roman" pitchFamily="18" charset="0"/>
              </a:rPr>
              <a:t>   1. Dịp nghỉ hè vừa qua em đã được đọc câu chuyện Tấm Cám. Trong câu chuyện này em thích nhất là nhân vật Tấm. Cô là một cô gái hiền lành, dịu dàng và chăm chỉ trong lao động. Mặc dù bị cô em Cám ghét bỏ, nhiều lần hãm hại nhưng Tấm vẫn luôn luôn thương yêu em.</a:t>
            </a:r>
            <a:endParaRPr lang="vi-VN" sz="2800">
              <a:solidFill>
                <a:srgbClr val="0000FF"/>
              </a:solidFill>
              <a:latin typeface="Times New Roman" pitchFamily="18" charset="0"/>
              <a:cs typeface="Times New Roman" pitchFamily="18" charset="0"/>
            </a:endParaRPr>
          </a:p>
        </p:txBody>
      </p:sp>
      <p:sp>
        <p:nvSpPr>
          <p:cNvPr id="4" name="TextBox 3"/>
          <p:cNvSpPr txBox="1"/>
          <p:nvPr/>
        </p:nvSpPr>
        <p:spPr>
          <a:xfrm>
            <a:off x="1395149" y="3549017"/>
            <a:ext cx="9690902" cy="1815882"/>
          </a:xfrm>
          <a:prstGeom prst="rect">
            <a:avLst/>
          </a:prstGeom>
          <a:noFill/>
        </p:spPr>
        <p:txBody>
          <a:bodyPr wrap="square" rtlCol="0">
            <a:spAutoFit/>
          </a:bodyPr>
          <a:lstStyle/>
          <a:p>
            <a:r>
              <a:rPr lang="en-US" sz="2800">
                <a:solidFill>
                  <a:srgbClr val="C00000"/>
                </a:solidFill>
                <a:latin typeface="Times New Roman" pitchFamily="18" charset="0"/>
                <a:cs typeface="Times New Roman" pitchFamily="18" charset="0"/>
              </a:rPr>
              <a:t>2. Em đã được nghe bà kể câu chuyện Sự tích vú sữa. Trong câu chuyện này em không thích nhận vật người con. Cậu là một đứa trẻ hư, chưa biết thương yêu, quan tâm chăm sóc mẹ. Cậu bé đã có những việc làm để mẹ phải buồn lòng và lo âu.</a:t>
            </a:r>
            <a:endParaRPr lang="vi-VN" sz="2800">
              <a:solidFill>
                <a:srgbClr val="C00000"/>
              </a:solidFill>
              <a:latin typeface="Times New Roman" pitchFamily="18" charset="0"/>
              <a:cs typeface="Times New Roman" pitchFamily="18" charset="0"/>
            </a:endParaRPr>
          </a:p>
        </p:txBody>
      </p:sp>
    </p:spTree>
    <p:extLst>
      <p:ext uri="{BB962C8B-B14F-4D97-AF65-F5344CB8AC3E}">
        <p14:creationId xmlns:p14="http://schemas.microsoft.com/office/powerpoint/2010/main" val="28391940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randombar(horizontal)">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ppt_x"/>
                                          </p:val>
                                        </p:tav>
                                        <p:tav tm="100000">
                                          <p:val>
                                            <p:strVal val="#ppt_x"/>
                                          </p:val>
                                        </p:tav>
                                      </p:tavLst>
                                    </p:anim>
                                    <p:anim calcmode="lin" valueType="num">
                                      <p:cBhvr additive="base">
                                        <p:cTn id="19"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369B9514-8851-4AD2-9B88-3E58D3FC1B68}"/>
              </a:ext>
            </a:extLst>
          </p:cNvPr>
          <p:cNvGrpSpPr/>
          <p:nvPr/>
        </p:nvGrpSpPr>
        <p:grpSpPr>
          <a:xfrm>
            <a:off x="621224" y="189065"/>
            <a:ext cx="11049000" cy="887704"/>
            <a:chOff x="0" y="99414"/>
            <a:chExt cx="7182465" cy="615553"/>
          </a:xfrm>
        </p:grpSpPr>
        <p:sp>
          <p:nvSpPr>
            <p:cNvPr id="16" name="Rectangle: Rounded Corners 15">
              <a:extLst>
                <a:ext uri="{FF2B5EF4-FFF2-40B4-BE49-F238E27FC236}">
                  <a16:creationId xmlns:a16="http://schemas.microsoft.com/office/drawing/2014/main" id="{B71055FC-2162-4A8C-A3DC-610D6F26469C}"/>
                </a:ext>
              </a:extLst>
            </p:cNvPr>
            <p:cNvSpPr/>
            <p:nvPr/>
          </p:nvSpPr>
          <p:spPr>
            <a:xfrm>
              <a:off x="0" y="99414"/>
              <a:ext cx="7182465" cy="615553"/>
            </a:xfrm>
            <a:prstGeom prst="roundRect">
              <a:avLst/>
            </a:prstGeom>
            <a:solidFill>
              <a:schemeClr val="bg1"/>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8" name="TextBox 27">
              <a:extLst>
                <a:ext uri="{FF2B5EF4-FFF2-40B4-BE49-F238E27FC236}">
                  <a16:creationId xmlns:a16="http://schemas.microsoft.com/office/drawing/2014/main" id="{0D621703-963D-4B62-9BC5-B9B62A93D40E}"/>
                </a:ext>
              </a:extLst>
            </p:cNvPr>
            <p:cNvSpPr txBox="1"/>
            <p:nvPr/>
          </p:nvSpPr>
          <p:spPr>
            <a:xfrm>
              <a:off x="0" y="103239"/>
              <a:ext cx="7182465" cy="584775"/>
            </a:xfrm>
            <a:prstGeom prst="rect">
              <a:avLst/>
            </a:prstGeom>
            <a:noFill/>
          </p:spPr>
          <p:txBody>
            <a:bodyPr wrap="square">
              <a:spAutoFit/>
            </a:bodyPr>
            <a:lstStyle/>
            <a:p>
              <a:pPr algn="ctr"/>
              <a:endParaRPr lang="vi-VN" sz="3200" b="1"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18" name="Picture 17" descr="A picture containing text&#10;&#10;Description automatically generated">
            <a:extLst>
              <a:ext uri="{FF2B5EF4-FFF2-40B4-BE49-F238E27FC236}">
                <a16:creationId xmlns:a16="http://schemas.microsoft.com/office/drawing/2014/main" id="{512FE06F-063A-4E98-B910-8F1400E1971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69338" y="4072830"/>
            <a:ext cx="5760720" cy="3017520"/>
          </a:xfrm>
          <a:prstGeom prst="rect">
            <a:avLst/>
          </a:prstGeom>
        </p:spPr>
      </p:pic>
      <p:sp>
        <p:nvSpPr>
          <p:cNvPr id="2" name="TextBox 1"/>
          <p:cNvSpPr txBox="1"/>
          <p:nvPr/>
        </p:nvSpPr>
        <p:spPr>
          <a:xfrm>
            <a:off x="620512" y="184341"/>
            <a:ext cx="11049712" cy="892552"/>
          </a:xfrm>
          <a:prstGeom prst="rect">
            <a:avLst/>
          </a:prstGeom>
          <a:noFill/>
        </p:spPr>
        <p:txBody>
          <a:bodyPr wrap="square" rtlCol="0">
            <a:spAutoFit/>
          </a:bodyPr>
          <a:lstStyle/>
          <a:p>
            <a:r>
              <a:rPr lang="en-US" sz="2800" b="1">
                <a:solidFill>
                  <a:srgbClr val="FF0000"/>
                </a:solidFill>
              </a:rPr>
              <a:t>* Vận dụng</a:t>
            </a:r>
            <a:r>
              <a:rPr lang="en-US" sz="2800" b="1"/>
              <a:t>: </a:t>
            </a:r>
            <a:r>
              <a:rPr lang="en-US" sz="2400">
                <a:latin typeface="Times New Roman" pitchFamily="18" charset="0"/>
                <a:cs typeface="Times New Roman" pitchFamily="18" charset="0"/>
              </a:rPr>
              <a:t>Tìm đọc câu chuyện, bài văn, bài thơ,.. về một nghề nghiệp hoặc công việc nào đó.  </a:t>
            </a:r>
            <a:endParaRPr lang="vi-VN" sz="2400">
              <a:latin typeface="Times New Roman" pitchFamily="18" charset="0"/>
              <a:cs typeface="Times New Roman" pitchFamily="18" charset="0"/>
            </a:endParaRPr>
          </a:p>
        </p:txBody>
      </p:sp>
      <p:sp>
        <p:nvSpPr>
          <p:cNvPr id="11" name="TextBox 10">
            <a:extLst>
              <a:ext uri="{FF2B5EF4-FFF2-40B4-BE49-F238E27FC236}">
                <a16:creationId xmlns:a16="http://schemas.microsoft.com/office/drawing/2014/main" id="{B6A4111C-7370-4873-86DC-6ECD0C13079E}"/>
              </a:ext>
            </a:extLst>
          </p:cNvPr>
          <p:cNvSpPr txBox="1"/>
          <p:nvPr/>
        </p:nvSpPr>
        <p:spPr>
          <a:xfrm>
            <a:off x="767456" y="1318230"/>
            <a:ext cx="10755824" cy="5509200"/>
          </a:xfrm>
          <a:custGeom>
            <a:avLst/>
            <a:gdLst>
              <a:gd name="connsiteX0" fmla="*/ 0 w 10755824"/>
              <a:gd name="connsiteY0" fmla="*/ 0 h 5509200"/>
              <a:gd name="connsiteX1" fmla="*/ 10755824 w 10755824"/>
              <a:gd name="connsiteY1" fmla="*/ 0 h 5509200"/>
              <a:gd name="connsiteX2" fmla="*/ 10755824 w 10755824"/>
              <a:gd name="connsiteY2" fmla="*/ 5509200 h 5509200"/>
              <a:gd name="connsiteX3" fmla="*/ 0 w 10755824"/>
              <a:gd name="connsiteY3" fmla="*/ 5509200 h 5509200"/>
              <a:gd name="connsiteX4" fmla="*/ 0 w 10755824"/>
              <a:gd name="connsiteY4" fmla="*/ 0 h 5509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55824" h="5509200" fill="none" extrusionOk="0">
                <a:moveTo>
                  <a:pt x="0" y="0"/>
                </a:moveTo>
                <a:cubicBezTo>
                  <a:pt x="3353303" y="41470"/>
                  <a:pt x="8896145" y="156431"/>
                  <a:pt x="10755824" y="0"/>
                </a:cubicBezTo>
                <a:cubicBezTo>
                  <a:pt x="10770474" y="909095"/>
                  <a:pt x="10719030" y="3538254"/>
                  <a:pt x="10755824" y="5509200"/>
                </a:cubicBezTo>
                <a:cubicBezTo>
                  <a:pt x="8246224" y="5491553"/>
                  <a:pt x="2014224" y="5544504"/>
                  <a:pt x="0" y="5509200"/>
                </a:cubicBezTo>
                <a:cubicBezTo>
                  <a:pt x="65784" y="4098652"/>
                  <a:pt x="-169487" y="2556394"/>
                  <a:pt x="0" y="0"/>
                </a:cubicBezTo>
                <a:close/>
              </a:path>
              <a:path w="10755824" h="5509200" stroke="0" extrusionOk="0">
                <a:moveTo>
                  <a:pt x="0" y="0"/>
                </a:moveTo>
                <a:cubicBezTo>
                  <a:pt x="4681481" y="53968"/>
                  <a:pt x="6761184" y="-1137"/>
                  <a:pt x="10755824" y="0"/>
                </a:cubicBezTo>
                <a:cubicBezTo>
                  <a:pt x="10599131" y="668795"/>
                  <a:pt x="10899891" y="4372812"/>
                  <a:pt x="10755824" y="5509200"/>
                </a:cubicBezTo>
                <a:cubicBezTo>
                  <a:pt x="8124177" y="5563742"/>
                  <a:pt x="5024059" y="5409421"/>
                  <a:pt x="0" y="5509200"/>
                </a:cubicBezTo>
                <a:cubicBezTo>
                  <a:pt x="90861" y="3321011"/>
                  <a:pt x="-96644" y="2557653"/>
                  <a:pt x="0" y="0"/>
                </a:cubicBezTo>
                <a:close/>
              </a:path>
            </a:pathLst>
          </a:custGeom>
          <a:ln w="28575">
            <a:solidFill>
              <a:srgbClr val="126A8E"/>
            </a:solidFill>
            <a:prstDash val="sysDash"/>
            <a:extLst>
              <a:ext uri="{C807C97D-BFC1-408E-A445-0C87EB9F89A2}">
                <ask:lineSketchStyleProps xmlns:ask="http://schemas.microsoft.com/office/drawing/2018/sketchyshapes" sd="2697203518">
                  <a:prstGeom prst="rect">
                    <a:avLst/>
                  </a:prstGeom>
                  <ask:type>
                    <ask:lineSketchCurved/>
                  </ask:type>
                </ask:lineSketchStyleProps>
              </a:ext>
            </a:extLst>
          </a:ln>
        </p:spPr>
        <p:style>
          <a:lnRef idx="2">
            <a:schemeClr val="accent5"/>
          </a:lnRef>
          <a:fillRef idx="1">
            <a:schemeClr val="lt1"/>
          </a:fillRef>
          <a:effectRef idx="0">
            <a:schemeClr val="accent5"/>
          </a:effectRef>
          <a:fontRef idx="minor">
            <a:schemeClr val="dk1"/>
          </a:fontRef>
        </p:style>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TextBox 6"/>
          <p:cNvSpPr txBox="1"/>
          <p:nvPr/>
        </p:nvSpPr>
        <p:spPr>
          <a:xfrm>
            <a:off x="3418967" y="1567318"/>
            <a:ext cx="4520727" cy="646331"/>
          </a:xfrm>
          <a:prstGeom prst="rect">
            <a:avLst/>
          </a:prstGeom>
          <a:noFill/>
        </p:spPr>
        <p:txBody>
          <a:bodyPr wrap="square" rtlCol="0">
            <a:spAutoFit/>
          </a:bodyPr>
          <a:lstStyle/>
          <a:p>
            <a:r>
              <a:rPr lang="en-US" sz="3600" b="1">
                <a:solidFill>
                  <a:srgbClr val="FF0000"/>
                </a:solidFill>
                <a:effectLst>
                  <a:outerShdw blurRad="38100" dist="38100" dir="2700000" algn="tl">
                    <a:srgbClr val="000000">
                      <a:alpha val="43137"/>
                    </a:srgbClr>
                  </a:outerShdw>
                </a:effectLst>
              </a:rPr>
              <a:t>Bài hát trồng cây</a:t>
            </a:r>
          </a:p>
        </p:txBody>
      </p:sp>
      <p:sp>
        <p:nvSpPr>
          <p:cNvPr id="8" name="TextBox 7"/>
          <p:cNvSpPr txBox="1"/>
          <p:nvPr/>
        </p:nvSpPr>
        <p:spPr>
          <a:xfrm>
            <a:off x="2439824" y="2223579"/>
            <a:ext cx="3417020" cy="4401205"/>
          </a:xfrm>
          <a:prstGeom prst="rect">
            <a:avLst/>
          </a:prstGeom>
          <a:noFill/>
        </p:spPr>
        <p:txBody>
          <a:bodyPr wrap="square" rtlCol="0">
            <a:spAutoFit/>
          </a:bodyPr>
          <a:lstStyle/>
          <a:p>
            <a:r>
              <a:rPr lang="en-US" sz="2000">
                <a:latin typeface="Times New Roman" pitchFamily="18" charset="0"/>
                <a:cs typeface="Times New Roman" pitchFamily="18" charset="0"/>
              </a:rPr>
              <a:t>Ai trồng cây</a:t>
            </a:r>
          </a:p>
          <a:p>
            <a:r>
              <a:rPr lang="en-US" sz="2000">
                <a:latin typeface="Times New Roman" pitchFamily="18" charset="0"/>
                <a:cs typeface="Times New Roman" pitchFamily="18" charset="0"/>
              </a:rPr>
              <a:t>Người đó có tiếng hát</a:t>
            </a:r>
          </a:p>
          <a:p>
            <a:r>
              <a:rPr lang="en-US" sz="2000">
                <a:latin typeface="Times New Roman" pitchFamily="18" charset="0"/>
                <a:cs typeface="Times New Roman" pitchFamily="18" charset="0"/>
              </a:rPr>
              <a:t>Trên vòm cây</a:t>
            </a:r>
          </a:p>
          <a:p>
            <a:r>
              <a:rPr lang="en-US" sz="2000">
                <a:latin typeface="Times New Roman" pitchFamily="18" charset="0"/>
                <a:cs typeface="Times New Roman" pitchFamily="18" charset="0"/>
              </a:rPr>
              <a:t>Chim hót lời mê say</a:t>
            </a:r>
          </a:p>
          <a:p>
            <a:endParaRPr lang="en-US" sz="2000">
              <a:latin typeface="Times New Roman" pitchFamily="18" charset="0"/>
              <a:cs typeface="Times New Roman" pitchFamily="18" charset="0"/>
            </a:endParaRPr>
          </a:p>
          <a:p>
            <a:r>
              <a:rPr lang="en-US" sz="2000">
                <a:latin typeface="Times New Roman" pitchFamily="18" charset="0"/>
                <a:cs typeface="Times New Roman" pitchFamily="18" charset="0"/>
              </a:rPr>
              <a:t>Ai trồng cây</a:t>
            </a:r>
          </a:p>
          <a:p>
            <a:r>
              <a:rPr lang="en-US" sz="2000">
                <a:latin typeface="Times New Roman" pitchFamily="18" charset="0"/>
                <a:cs typeface="Times New Roman" pitchFamily="18" charset="0"/>
              </a:rPr>
              <a:t>Người đó có ngọn gió</a:t>
            </a:r>
            <a:endParaRPr lang="vi-VN" sz="2000">
              <a:latin typeface="Times New Roman" pitchFamily="18" charset="0"/>
              <a:cs typeface="Times New Roman" pitchFamily="18" charset="0"/>
            </a:endParaRPr>
          </a:p>
          <a:p>
            <a:r>
              <a:rPr lang="en-US" sz="2000">
                <a:latin typeface="Times New Roman" pitchFamily="18" charset="0"/>
                <a:cs typeface="Times New Roman" pitchFamily="18" charset="0"/>
              </a:rPr>
              <a:t>Rung cành cây</a:t>
            </a:r>
          </a:p>
          <a:p>
            <a:r>
              <a:rPr lang="en-US" sz="2000">
                <a:latin typeface="Times New Roman" pitchFamily="18" charset="0"/>
                <a:cs typeface="Times New Roman" pitchFamily="18" charset="0"/>
              </a:rPr>
              <a:t>Hoa lá đùa lay lay</a:t>
            </a:r>
          </a:p>
          <a:p>
            <a:endParaRPr lang="en-US" sz="2000">
              <a:latin typeface="Times New Roman" pitchFamily="18" charset="0"/>
              <a:cs typeface="Times New Roman" pitchFamily="18" charset="0"/>
            </a:endParaRPr>
          </a:p>
          <a:p>
            <a:r>
              <a:rPr lang="en-US" sz="2000">
                <a:latin typeface="Times New Roman" pitchFamily="18" charset="0"/>
                <a:cs typeface="Times New Roman" pitchFamily="18" charset="0"/>
              </a:rPr>
              <a:t> Ai trồng cây </a:t>
            </a:r>
          </a:p>
          <a:p>
            <a:r>
              <a:rPr lang="en-US" sz="2000">
                <a:latin typeface="Times New Roman" pitchFamily="18" charset="0"/>
                <a:cs typeface="Times New Roman" pitchFamily="18" charset="0"/>
              </a:rPr>
              <a:t>Người đó đó có bóng mát</a:t>
            </a:r>
          </a:p>
          <a:p>
            <a:r>
              <a:rPr lang="en-US" sz="2000">
                <a:latin typeface="Times New Roman" pitchFamily="18" charset="0"/>
                <a:cs typeface="Times New Roman" pitchFamily="18" charset="0"/>
              </a:rPr>
              <a:t>Trong vòm cây</a:t>
            </a:r>
          </a:p>
          <a:p>
            <a:r>
              <a:rPr lang="en-US" sz="2000">
                <a:latin typeface="Times New Roman" pitchFamily="18" charset="0"/>
                <a:cs typeface="Times New Roman" pitchFamily="18" charset="0"/>
              </a:rPr>
              <a:t>Quên nắng xa đường dài</a:t>
            </a:r>
            <a:endParaRPr lang="vi-VN" sz="2000">
              <a:latin typeface="Times New Roman" pitchFamily="18" charset="0"/>
              <a:cs typeface="Times New Roman" pitchFamily="18" charset="0"/>
            </a:endParaRPr>
          </a:p>
        </p:txBody>
      </p:sp>
      <p:sp>
        <p:nvSpPr>
          <p:cNvPr id="9" name="TextBox 8"/>
          <p:cNvSpPr txBox="1"/>
          <p:nvPr/>
        </p:nvSpPr>
        <p:spPr>
          <a:xfrm>
            <a:off x="1034041" y="1486968"/>
            <a:ext cx="1888621" cy="584775"/>
          </a:xfrm>
          <a:prstGeom prst="rect">
            <a:avLst/>
          </a:prstGeom>
          <a:noFill/>
        </p:spPr>
        <p:txBody>
          <a:bodyPr wrap="square" rtlCol="0">
            <a:spAutoFit/>
          </a:bodyPr>
          <a:lstStyle/>
          <a:p>
            <a:r>
              <a:rPr lang="en-US" sz="3200" b="1">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Ví dụ:</a:t>
            </a:r>
            <a:endParaRPr lang="vi-VN" sz="3200" b="1">
              <a:solidFill>
                <a:srgbClr val="0000FF"/>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10" name="TextBox 9"/>
          <p:cNvSpPr txBox="1"/>
          <p:nvPr/>
        </p:nvSpPr>
        <p:spPr>
          <a:xfrm>
            <a:off x="7126066" y="2538101"/>
            <a:ext cx="3443955" cy="2862322"/>
          </a:xfrm>
          <a:prstGeom prst="rect">
            <a:avLst/>
          </a:prstGeom>
          <a:noFill/>
        </p:spPr>
        <p:txBody>
          <a:bodyPr wrap="square" rtlCol="0">
            <a:spAutoFit/>
          </a:bodyPr>
          <a:lstStyle/>
          <a:p>
            <a:r>
              <a:rPr lang="en-US" sz="2000">
                <a:latin typeface="Times New Roman" pitchFamily="18" charset="0"/>
                <a:cs typeface="Times New Roman" pitchFamily="18" charset="0"/>
              </a:rPr>
              <a:t>Ai trồng cây</a:t>
            </a:r>
          </a:p>
          <a:p>
            <a:r>
              <a:rPr lang="en-US" sz="2000">
                <a:latin typeface="Times New Roman" pitchFamily="18" charset="0"/>
                <a:cs typeface="Times New Roman" pitchFamily="18" charset="0"/>
              </a:rPr>
              <a:t>Người đó có hạnh phúc</a:t>
            </a:r>
          </a:p>
          <a:p>
            <a:r>
              <a:rPr lang="en-US" sz="2000">
                <a:latin typeface="Times New Roman" pitchFamily="18" charset="0"/>
                <a:cs typeface="Times New Roman" pitchFamily="18" charset="0"/>
              </a:rPr>
              <a:t>Mong chờ cây</a:t>
            </a:r>
          </a:p>
          <a:p>
            <a:r>
              <a:rPr lang="en-US" sz="2000">
                <a:latin typeface="Times New Roman" pitchFamily="18" charset="0"/>
                <a:cs typeface="Times New Roman" pitchFamily="18" charset="0"/>
              </a:rPr>
              <a:t>Mau lớn lên từng ngày</a:t>
            </a:r>
          </a:p>
          <a:p>
            <a:endParaRPr lang="en-US" sz="2000">
              <a:latin typeface="Times New Roman" pitchFamily="18" charset="0"/>
              <a:cs typeface="Times New Roman" pitchFamily="18" charset="0"/>
            </a:endParaRPr>
          </a:p>
          <a:p>
            <a:r>
              <a:rPr lang="en-US" sz="2000">
                <a:latin typeface="Times New Roman" pitchFamily="18" charset="0"/>
                <a:cs typeface="Times New Roman" pitchFamily="18" charset="0"/>
              </a:rPr>
              <a:t>Ai trồng cây ...</a:t>
            </a:r>
          </a:p>
          <a:p>
            <a:r>
              <a:rPr lang="en-US" sz="2000">
                <a:latin typeface="Times New Roman" pitchFamily="18" charset="0"/>
                <a:cs typeface="Times New Roman" pitchFamily="18" charset="0"/>
              </a:rPr>
              <a:t>Em trồng cây ...</a:t>
            </a:r>
          </a:p>
          <a:p>
            <a:r>
              <a:rPr lang="en-US" sz="2000">
                <a:latin typeface="Times New Roman" pitchFamily="18" charset="0"/>
                <a:cs typeface="Times New Roman" pitchFamily="18" charset="0"/>
              </a:rPr>
              <a:t>Em trồng cây ...</a:t>
            </a:r>
          </a:p>
          <a:p>
            <a:r>
              <a:rPr lang="en-US" sz="2000">
                <a:latin typeface="Times New Roman" pitchFamily="18" charset="0"/>
                <a:cs typeface="Times New Roman" pitchFamily="18" charset="0"/>
              </a:rPr>
              <a:t>                    ( Bế Kiên Quốc)</a:t>
            </a:r>
            <a:endParaRPr lang="vi-VN" sz="2000">
              <a:latin typeface="Times New Roman" pitchFamily="18" charset="0"/>
              <a:cs typeface="Times New Roman" pitchFamily="18" charset="0"/>
            </a:endParaRPr>
          </a:p>
        </p:txBody>
      </p:sp>
    </p:spTree>
    <p:custDataLst>
      <p:tags r:id="rId1"/>
    </p:custDataLst>
    <p:extLst>
      <p:ext uri="{BB962C8B-B14F-4D97-AF65-F5344CB8AC3E}">
        <p14:creationId xmlns:p14="http://schemas.microsoft.com/office/powerpoint/2010/main" val="525514330"/>
      </p:ext>
    </p:extLst>
  </p:cSld>
  <p:clrMapOvr>
    <a:masterClrMapping/>
  </p:clrMapOvr>
  <p:transition spd="slow">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E5AF7F15-5D62-4F43-862D-BC439053347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5263" b="65066"/>
          <a:stretch/>
        </p:blipFill>
        <p:spPr>
          <a:xfrm>
            <a:off x="10684042" y="0"/>
            <a:ext cx="1507970" cy="2129589"/>
          </a:xfrm>
          <a:prstGeom prst="rect">
            <a:avLst/>
          </a:prstGeom>
        </p:spPr>
      </p:pic>
      <p:pic>
        <p:nvPicPr>
          <p:cNvPr id="47" name="Picture 2" descr="air/are words for articulation | Baamboozle">
            <a:extLst>
              <a:ext uri="{FF2B5EF4-FFF2-40B4-BE49-F238E27FC236}">
                <a16:creationId xmlns:a16="http://schemas.microsoft.com/office/drawing/2014/main" id="{FC05B3D6-1617-4B4B-8C31-9FB1A3072B2E}"/>
              </a:ext>
            </a:extLst>
          </p:cNvPr>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H="1">
            <a:off x="3493668" y="16961"/>
            <a:ext cx="1645920" cy="1645920"/>
          </a:xfrm>
          <a:prstGeom prst="rect">
            <a:avLst/>
          </a:prstGeom>
          <a:noFill/>
          <a:extLst>
            <a:ext uri="{909E8E84-426E-40DD-AFC4-6F175D3DCCD1}">
              <a14:hiddenFill xmlns:a14="http://schemas.microsoft.com/office/drawing/2010/main">
                <a:solidFill>
                  <a:srgbClr val="FFFFFF"/>
                </a:solidFill>
              </a14:hiddenFill>
            </a:ext>
          </a:extLst>
        </p:spPr>
      </p:pic>
      <p:sp>
        <p:nvSpPr>
          <p:cNvPr id="48" name="TextBox 47">
            <a:extLst>
              <a:ext uri="{FF2B5EF4-FFF2-40B4-BE49-F238E27FC236}">
                <a16:creationId xmlns:a16="http://schemas.microsoft.com/office/drawing/2014/main" id="{3C7CB6E6-14DA-4A21-8679-B2896CF167B0}"/>
              </a:ext>
            </a:extLst>
          </p:cNvPr>
          <p:cNvSpPr txBox="1"/>
          <p:nvPr/>
        </p:nvSpPr>
        <p:spPr>
          <a:xfrm>
            <a:off x="4670891" y="1068616"/>
            <a:ext cx="3462182" cy="1200329"/>
          </a:xfrm>
          <a:prstGeom prst="rect">
            <a:avLst/>
          </a:prstGeom>
          <a:noFill/>
          <a:scene3d>
            <a:camera prst="obliqueTopRight"/>
            <a:lightRig rig="brightRoom" dir="t"/>
          </a:scene3d>
          <a:sp3d extrusionH="381000"/>
        </p:spPr>
        <p:txBody>
          <a:bodyPr wrap="square" rtlCol="0">
            <a:spAutoFit/>
            <a:scene3d>
              <a:camera prst="obliqueTopRight"/>
              <a:lightRig rig="brightRoom" dir="t"/>
            </a:scene3d>
            <a:sp3d extrusionH="1524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150" normalizeH="0" baseline="0" noProof="0" dirty="0">
                <a:ln>
                  <a:noFill/>
                </a:ln>
                <a:solidFill>
                  <a:srgbClr val="1B518B"/>
                </a:solidFill>
                <a:effectLst/>
                <a:uLnTx/>
                <a:uFillTx/>
                <a:latin typeface="Arial-Rounded" panose="020B0500000000000000" pitchFamily="34" charset="0"/>
                <a:ea typeface="Arial-Rounded" panose="020B0500000000000000" pitchFamily="34" charset="0"/>
                <a:cs typeface="Arial-Rounded" panose="020B0500000000000000" pitchFamily="34" charset="0"/>
              </a:rPr>
              <a:t>Chia </a:t>
            </a:r>
            <a:r>
              <a:rPr kumimoji="0" lang="en-US" sz="7200" b="0" i="0" u="none" strike="noStrike" kern="1200" cap="none" spc="-150" normalizeH="0" baseline="0" noProof="0" dirty="0" err="1">
                <a:ln>
                  <a:noFill/>
                </a:ln>
                <a:solidFill>
                  <a:srgbClr val="1B518B"/>
                </a:solidFill>
                <a:effectLst/>
                <a:uLnTx/>
                <a:uFillTx/>
                <a:latin typeface="Arial-Rounded" panose="020B0500000000000000" pitchFamily="34" charset="0"/>
                <a:ea typeface="Arial-Rounded" panose="020B0500000000000000" pitchFamily="34" charset="0"/>
                <a:cs typeface="Arial-Rounded" panose="020B0500000000000000" pitchFamily="34" charset="0"/>
              </a:rPr>
              <a:t>sẻ</a:t>
            </a:r>
            <a:endParaRPr kumimoji="0" lang="en-US" sz="7200" b="0" i="0" u="none" strike="noStrike" kern="1200" cap="none" spc="-150" normalizeH="0" baseline="0" noProof="0" dirty="0">
              <a:ln>
                <a:noFill/>
              </a:ln>
              <a:solidFill>
                <a:srgbClr val="1B518B"/>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54" name="Picture 53" descr="Icon&#10;&#10;Description automatically generated">
            <a:extLst>
              <a:ext uri="{FF2B5EF4-FFF2-40B4-BE49-F238E27FC236}">
                <a16:creationId xmlns:a16="http://schemas.microsoft.com/office/drawing/2014/main" id="{E78E1E5E-35FE-4161-96DF-4C49288B9C89}"/>
              </a:ext>
            </a:extLst>
          </p:cNvPr>
          <p:cNvPicPr>
            <a:picLocks noChangeAspect="1"/>
          </p:cNvPicPr>
          <p:nvPr/>
        </p:nvPicPr>
        <p:blipFill rotWithShape="1">
          <a:blip r:embed="rId5">
            <a:extLst>
              <a:ext uri="{28A0092B-C50C-407E-A947-70E740481C1C}">
                <a14:useLocalDpi xmlns:a14="http://schemas.microsoft.com/office/drawing/2010/main" val="0"/>
              </a:ext>
            </a:extLst>
          </a:blip>
          <a:srcRect l="-472" r="472" b="2650"/>
          <a:stretch/>
        </p:blipFill>
        <p:spPr>
          <a:xfrm>
            <a:off x="6090218" y="2423160"/>
            <a:ext cx="2852310" cy="3657600"/>
          </a:xfrm>
          <a:prstGeom prst="rect">
            <a:avLst/>
          </a:prstGeom>
        </p:spPr>
      </p:pic>
      <p:pic>
        <p:nvPicPr>
          <p:cNvPr id="56" name="Picture 55" descr="Icon&#10;&#10;Description automatically generated with low confidence">
            <a:extLst>
              <a:ext uri="{FF2B5EF4-FFF2-40B4-BE49-F238E27FC236}">
                <a16:creationId xmlns:a16="http://schemas.microsoft.com/office/drawing/2014/main" id="{17DE5990-FBB0-4771-99C5-EF1044561FE6}"/>
              </a:ext>
            </a:extLst>
          </p:cNvPr>
          <p:cNvPicPr>
            <a:picLocks noChangeAspect="1"/>
          </p:cNvPicPr>
          <p:nvPr/>
        </p:nvPicPr>
        <p:blipFill rotWithShape="1">
          <a:blip r:embed="rId6">
            <a:extLst>
              <a:ext uri="{28A0092B-C50C-407E-A947-70E740481C1C}">
                <a14:useLocalDpi xmlns:a14="http://schemas.microsoft.com/office/drawing/2010/main" val="0"/>
              </a:ext>
            </a:extLst>
          </a:blip>
          <a:srcRect l="20721" t="3356" r="20505" b="2562"/>
          <a:stretch/>
        </p:blipFill>
        <p:spPr>
          <a:xfrm>
            <a:off x="3166600" y="2319921"/>
            <a:ext cx="2923618" cy="3749040"/>
          </a:xfrm>
          <a:prstGeom prst="rect">
            <a:avLst/>
          </a:prstGeom>
        </p:spPr>
      </p:pic>
      <p:grpSp>
        <p:nvGrpSpPr>
          <p:cNvPr id="62" name="Group 61">
            <a:extLst>
              <a:ext uri="{FF2B5EF4-FFF2-40B4-BE49-F238E27FC236}">
                <a16:creationId xmlns:a16="http://schemas.microsoft.com/office/drawing/2014/main" id="{2828F9C0-4847-415E-AA71-7E0A72B6A042}"/>
              </a:ext>
            </a:extLst>
          </p:cNvPr>
          <p:cNvGrpSpPr/>
          <p:nvPr/>
        </p:nvGrpSpPr>
        <p:grpSpPr>
          <a:xfrm>
            <a:off x="449660" y="1005840"/>
            <a:ext cx="3609269" cy="2194560"/>
            <a:chOff x="449660" y="1005840"/>
            <a:chExt cx="3609269" cy="2194560"/>
          </a:xfrm>
        </p:grpSpPr>
        <p:pic>
          <p:nvPicPr>
            <p:cNvPr id="59" name="Picture 58" descr="Background pattern&#10;&#10;Description automatically generated">
              <a:extLst>
                <a:ext uri="{FF2B5EF4-FFF2-40B4-BE49-F238E27FC236}">
                  <a16:creationId xmlns:a16="http://schemas.microsoft.com/office/drawing/2014/main" id="{35A48A58-A7FD-4C38-A18D-4E78D2782B9F}"/>
                </a:ext>
              </a:extLst>
            </p:cNvPr>
            <p:cNvPicPr>
              <a:picLocks noChangeAspect="1"/>
            </p:cNvPicPr>
            <p:nvPr/>
          </p:nvPicPr>
          <p:blipFill rotWithShape="1">
            <a:blip r:embed="rId7">
              <a:extLst>
                <a:ext uri="{28A0092B-C50C-407E-A947-70E740481C1C}">
                  <a14:useLocalDpi xmlns:a14="http://schemas.microsoft.com/office/drawing/2010/main" val="0"/>
                </a:ext>
              </a:extLst>
            </a:blip>
            <a:srcRect l="9255" t="12867" r="51697" b="69373"/>
            <a:stretch/>
          </p:blipFill>
          <p:spPr>
            <a:xfrm>
              <a:off x="449660" y="1005840"/>
              <a:ext cx="3609269" cy="2194560"/>
            </a:xfrm>
            <a:prstGeom prst="rect">
              <a:avLst/>
            </a:prstGeom>
          </p:spPr>
        </p:pic>
        <p:sp>
          <p:nvSpPr>
            <p:cNvPr id="60" name="TextBox 59">
              <a:extLst>
                <a:ext uri="{FF2B5EF4-FFF2-40B4-BE49-F238E27FC236}">
                  <a16:creationId xmlns:a16="http://schemas.microsoft.com/office/drawing/2014/main" id="{798B2443-E6D5-4E39-878E-48DA151261FE}"/>
                </a:ext>
              </a:extLst>
            </p:cNvPr>
            <p:cNvSpPr txBox="1"/>
            <p:nvPr/>
          </p:nvSpPr>
          <p:spPr>
            <a:xfrm>
              <a:off x="1040251" y="1738850"/>
              <a:ext cx="2356646"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F52D6B"/>
                  </a:solidFill>
                  <a:effectLst/>
                  <a:uLnTx/>
                  <a:uFillTx/>
                  <a:latin typeface="Pattaya" panose="00000500000000000000" pitchFamily="2" charset="-34"/>
                  <a:ea typeface="+mn-ea"/>
                  <a:cs typeface="Pattaya" panose="00000500000000000000" pitchFamily="2" charset="-34"/>
                </a:rPr>
                <a:t>Trình</a:t>
              </a:r>
              <a:r>
                <a:rPr kumimoji="0" lang="en-US" sz="4400" b="1" i="0" u="none" strike="noStrike" kern="1200" cap="none" spc="0" normalizeH="0" baseline="0" noProof="0" dirty="0">
                  <a:ln>
                    <a:noFill/>
                  </a:ln>
                  <a:solidFill>
                    <a:srgbClr val="F52D6B"/>
                  </a:solidFill>
                  <a:effectLst/>
                  <a:uLnTx/>
                  <a:uFillTx/>
                  <a:latin typeface="Pattaya" panose="00000500000000000000" pitchFamily="2" charset="-34"/>
                  <a:ea typeface="+mn-ea"/>
                  <a:cs typeface="Pattaya" panose="00000500000000000000" pitchFamily="2" charset="-34"/>
                </a:rPr>
                <a:t> </a:t>
              </a:r>
              <a:r>
                <a:rPr kumimoji="0" lang="en-US" sz="4400" b="1" i="0" u="none" strike="noStrike" kern="1200" cap="none" spc="0" normalizeH="0" baseline="0" noProof="0" dirty="0" err="1">
                  <a:ln>
                    <a:noFill/>
                  </a:ln>
                  <a:solidFill>
                    <a:srgbClr val="F52D6B"/>
                  </a:solidFill>
                  <a:effectLst/>
                  <a:uLnTx/>
                  <a:uFillTx/>
                  <a:latin typeface="Pattaya" panose="00000500000000000000" pitchFamily="2" charset="-34"/>
                  <a:ea typeface="+mn-ea"/>
                  <a:cs typeface="Pattaya" panose="00000500000000000000" pitchFamily="2" charset="-34"/>
                </a:rPr>
                <a:t>bày</a:t>
              </a:r>
              <a:endParaRPr kumimoji="0" lang="en-US" sz="4400" b="1" i="0" u="none" strike="noStrike" kern="1200" cap="none" spc="0" normalizeH="0" baseline="0" noProof="0" dirty="0">
                <a:ln>
                  <a:noFill/>
                </a:ln>
                <a:solidFill>
                  <a:srgbClr val="F52D6B"/>
                </a:solidFill>
                <a:effectLst/>
                <a:uLnTx/>
                <a:uFillTx/>
                <a:latin typeface="Pattaya" panose="00000500000000000000" pitchFamily="2" charset="-34"/>
                <a:ea typeface="+mn-ea"/>
                <a:cs typeface="Pattaya" panose="00000500000000000000" pitchFamily="2" charset="-34"/>
              </a:endParaRPr>
            </a:p>
          </p:txBody>
        </p:sp>
      </p:grpSp>
      <p:grpSp>
        <p:nvGrpSpPr>
          <p:cNvPr id="63" name="Group 62">
            <a:extLst>
              <a:ext uri="{FF2B5EF4-FFF2-40B4-BE49-F238E27FC236}">
                <a16:creationId xmlns:a16="http://schemas.microsoft.com/office/drawing/2014/main" id="{8504AA47-68E2-47C4-AF28-01E49D2C29DB}"/>
              </a:ext>
            </a:extLst>
          </p:cNvPr>
          <p:cNvGrpSpPr/>
          <p:nvPr/>
        </p:nvGrpSpPr>
        <p:grpSpPr>
          <a:xfrm>
            <a:off x="8133073" y="822960"/>
            <a:ext cx="3190991" cy="2560320"/>
            <a:chOff x="8133073" y="822960"/>
            <a:chExt cx="3190991" cy="2560320"/>
          </a:xfrm>
        </p:grpSpPr>
        <p:pic>
          <p:nvPicPr>
            <p:cNvPr id="58" name="Picture 57" descr="Background pattern&#10;&#10;Description automatically generated">
              <a:extLst>
                <a:ext uri="{FF2B5EF4-FFF2-40B4-BE49-F238E27FC236}">
                  <a16:creationId xmlns:a16="http://schemas.microsoft.com/office/drawing/2014/main" id="{A4309C6A-6720-4690-BDAF-795B055AC254}"/>
                </a:ext>
              </a:extLst>
            </p:cNvPr>
            <p:cNvPicPr>
              <a:picLocks noChangeAspect="1"/>
            </p:cNvPicPr>
            <p:nvPr/>
          </p:nvPicPr>
          <p:blipFill rotWithShape="1">
            <a:blip r:embed="rId7">
              <a:extLst>
                <a:ext uri="{28A0092B-C50C-407E-A947-70E740481C1C}">
                  <a14:useLocalDpi xmlns:a14="http://schemas.microsoft.com/office/drawing/2010/main" val="0"/>
                </a:ext>
              </a:extLst>
            </a:blip>
            <a:srcRect l="54792" t="10467" r="10758" b="68857"/>
            <a:stretch/>
          </p:blipFill>
          <p:spPr>
            <a:xfrm>
              <a:off x="8133073" y="822960"/>
              <a:ext cx="3190991" cy="2560320"/>
            </a:xfrm>
            <a:prstGeom prst="rect">
              <a:avLst/>
            </a:prstGeom>
          </p:spPr>
        </p:pic>
        <p:sp>
          <p:nvSpPr>
            <p:cNvPr id="61" name="TextBox 60">
              <a:extLst>
                <a:ext uri="{FF2B5EF4-FFF2-40B4-BE49-F238E27FC236}">
                  <a16:creationId xmlns:a16="http://schemas.microsoft.com/office/drawing/2014/main" id="{CC08AC53-B9FF-44B3-9EF0-B85B476003B2}"/>
                </a:ext>
              </a:extLst>
            </p:cNvPr>
            <p:cNvSpPr txBox="1"/>
            <p:nvPr/>
          </p:nvSpPr>
          <p:spPr>
            <a:xfrm>
              <a:off x="8722319" y="1718399"/>
              <a:ext cx="2209221"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7030A0"/>
                  </a:solidFill>
                  <a:effectLst/>
                  <a:uLnTx/>
                  <a:uFillTx/>
                  <a:latin typeface="Pattaya" panose="00000500000000000000" pitchFamily="2" charset="-34"/>
                  <a:ea typeface="+mn-ea"/>
                  <a:cs typeface="Pattaya" panose="00000500000000000000" pitchFamily="2" charset="-34"/>
                </a:rPr>
                <a:t>Nhận</a:t>
              </a:r>
              <a:r>
                <a:rPr kumimoji="0" lang="en-US" sz="4400" b="1" i="0" u="none" strike="noStrike" kern="1200" cap="none" spc="0" normalizeH="0" baseline="0" noProof="0" dirty="0">
                  <a:ln>
                    <a:noFill/>
                  </a:ln>
                  <a:solidFill>
                    <a:srgbClr val="7030A0"/>
                  </a:solidFill>
                  <a:effectLst/>
                  <a:uLnTx/>
                  <a:uFillTx/>
                  <a:latin typeface="Pattaya" panose="00000500000000000000" pitchFamily="2" charset="-34"/>
                  <a:ea typeface="+mn-ea"/>
                  <a:cs typeface="Pattaya" panose="00000500000000000000" pitchFamily="2" charset="-34"/>
                </a:rPr>
                <a:t> </a:t>
              </a:r>
              <a:r>
                <a:rPr kumimoji="0" lang="en-US" sz="4400" b="1" i="0" u="none" strike="noStrike" kern="1200" cap="none" spc="0" normalizeH="0" baseline="0" noProof="0" dirty="0" err="1">
                  <a:ln>
                    <a:noFill/>
                  </a:ln>
                  <a:solidFill>
                    <a:srgbClr val="7030A0"/>
                  </a:solidFill>
                  <a:effectLst/>
                  <a:uLnTx/>
                  <a:uFillTx/>
                  <a:latin typeface="Pattaya" panose="00000500000000000000" pitchFamily="2" charset="-34"/>
                  <a:ea typeface="+mn-ea"/>
                  <a:cs typeface="Pattaya" panose="00000500000000000000" pitchFamily="2" charset="-34"/>
                </a:rPr>
                <a:t>xét</a:t>
              </a:r>
              <a:endParaRPr kumimoji="0" lang="en-US" sz="4400" b="1" i="0" u="none" strike="noStrike" kern="1200" cap="none" spc="0" normalizeH="0" baseline="0" noProof="0" dirty="0">
                <a:ln>
                  <a:noFill/>
                </a:ln>
                <a:solidFill>
                  <a:srgbClr val="7030A0"/>
                </a:solidFill>
                <a:effectLst/>
                <a:uLnTx/>
                <a:uFillTx/>
                <a:latin typeface="Pattaya" panose="00000500000000000000" pitchFamily="2" charset="-34"/>
                <a:ea typeface="+mn-ea"/>
                <a:cs typeface="Pattaya" panose="00000500000000000000" pitchFamily="2" charset="-34"/>
              </a:endParaRPr>
            </a:p>
          </p:txBody>
        </p:sp>
      </p:grpSp>
      <p:pic>
        <p:nvPicPr>
          <p:cNvPr id="13" name="图片 9">
            <a:extLst>
              <a:ext uri="{FF2B5EF4-FFF2-40B4-BE49-F238E27FC236}">
                <a16:creationId xmlns:a16="http://schemas.microsoft.com/office/drawing/2014/main" id="{81F46DB2-5BEF-415D-A3EA-8362210128F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5263" b="65066"/>
          <a:stretch/>
        </p:blipFill>
        <p:spPr>
          <a:xfrm flipH="1">
            <a:off x="-11575" y="-6018"/>
            <a:ext cx="1507970" cy="2129589"/>
          </a:xfrm>
          <a:prstGeom prst="rect">
            <a:avLst/>
          </a:prstGeom>
        </p:spPr>
      </p:pic>
    </p:spTree>
    <p:custDataLst>
      <p:tags r:id="rId1"/>
    </p:custDataLst>
    <p:extLst>
      <p:ext uri="{BB962C8B-B14F-4D97-AF65-F5344CB8AC3E}">
        <p14:creationId xmlns:p14="http://schemas.microsoft.com/office/powerpoint/2010/main" val="6510301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7"/>
                                        </p:tgtEl>
                                        <p:attrNameLst>
                                          <p:attrName>style.visibility</p:attrName>
                                        </p:attrNameLst>
                                      </p:cBhvr>
                                      <p:to>
                                        <p:strVal val="visible"/>
                                      </p:to>
                                    </p:set>
                                    <p:anim calcmode="lin" valueType="num">
                                      <p:cBhvr additive="base">
                                        <p:cTn id="7" dur="1000" fill="hold"/>
                                        <p:tgtEl>
                                          <p:spTgt spid="47"/>
                                        </p:tgtEl>
                                        <p:attrNameLst>
                                          <p:attrName>ppt_x</p:attrName>
                                        </p:attrNameLst>
                                      </p:cBhvr>
                                      <p:tavLst>
                                        <p:tav tm="0">
                                          <p:val>
                                            <p:strVal val="0-#ppt_w/2"/>
                                          </p:val>
                                        </p:tav>
                                        <p:tav tm="100000">
                                          <p:val>
                                            <p:strVal val="#ppt_x"/>
                                          </p:val>
                                        </p:tav>
                                      </p:tavLst>
                                    </p:anim>
                                    <p:anim calcmode="lin" valueType="num">
                                      <p:cBhvr additive="base">
                                        <p:cTn id="8" dur="1000" fill="hold"/>
                                        <p:tgtEl>
                                          <p:spTgt spid="47"/>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41" presetClass="entr" presetSubtype="0" fill="hold" grpId="0" nodeType="afterEffect">
                                  <p:stCondLst>
                                    <p:cond delay="0"/>
                                  </p:stCondLst>
                                  <p:iterate type="lt">
                                    <p:tmPct val="10000"/>
                                  </p:iterate>
                                  <p:childTnLst>
                                    <p:set>
                                      <p:cBhvr>
                                        <p:cTn id="11" dur="1" fill="hold">
                                          <p:stCondLst>
                                            <p:cond delay="0"/>
                                          </p:stCondLst>
                                        </p:cTn>
                                        <p:tgtEl>
                                          <p:spTgt spid="48"/>
                                        </p:tgtEl>
                                        <p:attrNameLst>
                                          <p:attrName>style.visibility</p:attrName>
                                        </p:attrNameLst>
                                      </p:cBhvr>
                                      <p:to>
                                        <p:strVal val="visible"/>
                                      </p:to>
                                    </p:set>
                                    <p:anim calcmode="lin" valueType="num">
                                      <p:cBhvr>
                                        <p:cTn id="12" dur="500" fill="hold"/>
                                        <p:tgtEl>
                                          <p:spTgt spid="48"/>
                                        </p:tgtEl>
                                        <p:attrNameLst>
                                          <p:attrName>ppt_x</p:attrName>
                                        </p:attrNameLst>
                                      </p:cBhvr>
                                      <p:tavLst>
                                        <p:tav tm="0">
                                          <p:val>
                                            <p:strVal val="#ppt_x"/>
                                          </p:val>
                                        </p:tav>
                                        <p:tav tm="50000">
                                          <p:val>
                                            <p:strVal val="#ppt_x+.1"/>
                                          </p:val>
                                        </p:tav>
                                        <p:tav tm="100000">
                                          <p:val>
                                            <p:strVal val="#ppt_x"/>
                                          </p:val>
                                        </p:tav>
                                      </p:tavLst>
                                    </p:anim>
                                    <p:anim calcmode="lin" valueType="num">
                                      <p:cBhvr>
                                        <p:cTn id="13" dur="500" fill="hold"/>
                                        <p:tgtEl>
                                          <p:spTgt spid="48"/>
                                        </p:tgtEl>
                                        <p:attrNameLst>
                                          <p:attrName>ppt_y</p:attrName>
                                        </p:attrNameLst>
                                      </p:cBhvr>
                                      <p:tavLst>
                                        <p:tav tm="0">
                                          <p:val>
                                            <p:strVal val="#ppt_y"/>
                                          </p:val>
                                        </p:tav>
                                        <p:tav tm="100000">
                                          <p:val>
                                            <p:strVal val="#ppt_y"/>
                                          </p:val>
                                        </p:tav>
                                      </p:tavLst>
                                    </p:anim>
                                    <p:anim calcmode="lin" valueType="num">
                                      <p:cBhvr>
                                        <p:cTn id="14" dur="500" fill="hold"/>
                                        <p:tgtEl>
                                          <p:spTgt spid="48"/>
                                        </p:tgtEl>
                                        <p:attrNameLst>
                                          <p:attrName>ppt_h</p:attrName>
                                        </p:attrNameLst>
                                      </p:cBhvr>
                                      <p:tavLst>
                                        <p:tav tm="0">
                                          <p:val>
                                            <p:strVal val="#ppt_h/10"/>
                                          </p:val>
                                        </p:tav>
                                        <p:tav tm="50000">
                                          <p:val>
                                            <p:strVal val="#ppt_h+.01"/>
                                          </p:val>
                                        </p:tav>
                                        <p:tav tm="100000">
                                          <p:val>
                                            <p:strVal val="#ppt_h"/>
                                          </p:val>
                                        </p:tav>
                                      </p:tavLst>
                                    </p:anim>
                                    <p:anim calcmode="lin" valueType="num">
                                      <p:cBhvr>
                                        <p:cTn id="15" dur="500" fill="hold"/>
                                        <p:tgtEl>
                                          <p:spTgt spid="48"/>
                                        </p:tgtEl>
                                        <p:attrNameLst>
                                          <p:attrName>ppt_w</p:attrName>
                                        </p:attrNameLst>
                                      </p:cBhvr>
                                      <p:tavLst>
                                        <p:tav tm="0">
                                          <p:val>
                                            <p:strVal val="#ppt_w/10"/>
                                          </p:val>
                                        </p:tav>
                                        <p:tav tm="50000">
                                          <p:val>
                                            <p:strVal val="#ppt_w+.01"/>
                                          </p:val>
                                        </p:tav>
                                        <p:tav tm="100000">
                                          <p:val>
                                            <p:strVal val="#ppt_w"/>
                                          </p:val>
                                        </p:tav>
                                      </p:tavLst>
                                    </p:anim>
                                    <p:animEffect transition="in" filter="fade">
                                      <p:cBhvr>
                                        <p:cTn id="16" dur="500" tmFilter="0,0; .5, 1; 1, 1"/>
                                        <p:tgtEl>
                                          <p:spTgt spid="48"/>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56"/>
                                        </p:tgtEl>
                                        <p:attrNameLst>
                                          <p:attrName>style.visibility</p:attrName>
                                        </p:attrNameLst>
                                      </p:cBhvr>
                                      <p:to>
                                        <p:strVal val="visible"/>
                                      </p:to>
                                    </p:set>
                                    <p:animEffect transition="in" filter="fade">
                                      <p:cBhvr>
                                        <p:cTn id="21" dur="500"/>
                                        <p:tgtEl>
                                          <p:spTgt spid="56"/>
                                        </p:tgtEl>
                                      </p:cBhvr>
                                    </p:animEffect>
                                    <p:anim calcmode="lin" valueType="num">
                                      <p:cBhvr>
                                        <p:cTn id="22" dur="500" fill="hold"/>
                                        <p:tgtEl>
                                          <p:spTgt spid="56"/>
                                        </p:tgtEl>
                                        <p:attrNameLst>
                                          <p:attrName>ppt_x</p:attrName>
                                        </p:attrNameLst>
                                      </p:cBhvr>
                                      <p:tavLst>
                                        <p:tav tm="0">
                                          <p:val>
                                            <p:strVal val="#ppt_x"/>
                                          </p:val>
                                        </p:tav>
                                        <p:tav tm="100000">
                                          <p:val>
                                            <p:strVal val="#ppt_x"/>
                                          </p:val>
                                        </p:tav>
                                      </p:tavLst>
                                    </p:anim>
                                    <p:anim calcmode="lin" valueType="num">
                                      <p:cBhvr>
                                        <p:cTn id="23" dur="500" fill="hold"/>
                                        <p:tgtEl>
                                          <p:spTgt spid="56"/>
                                        </p:tgtEl>
                                        <p:attrNameLst>
                                          <p:attrName>ppt_y</p:attrName>
                                        </p:attrNameLst>
                                      </p:cBhvr>
                                      <p:tavLst>
                                        <p:tav tm="0">
                                          <p:val>
                                            <p:strVal val="#ppt_y+.1"/>
                                          </p:val>
                                        </p:tav>
                                        <p:tav tm="100000">
                                          <p:val>
                                            <p:strVal val="#ppt_y"/>
                                          </p:val>
                                        </p:tav>
                                      </p:tavLst>
                                    </p:anim>
                                  </p:childTnLst>
                                </p:cTn>
                              </p:par>
                            </p:childTnLst>
                          </p:cTn>
                        </p:par>
                        <p:par>
                          <p:cTn id="24" fill="hold">
                            <p:stCondLst>
                              <p:cond delay="500"/>
                            </p:stCondLst>
                            <p:childTnLst>
                              <p:par>
                                <p:cTn id="25" presetID="6" presetClass="entr" presetSubtype="32" fill="hold" nodeType="afterEffect">
                                  <p:stCondLst>
                                    <p:cond delay="0"/>
                                  </p:stCondLst>
                                  <p:childTnLst>
                                    <p:set>
                                      <p:cBhvr>
                                        <p:cTn id="26" dur="1" fill="hold">
                                          <p:stCondLst>
                                            <p:cond delay="0"/>
                                          </p:stCondLst>
                                        </p:cTn>
                                        <p:tgtEl>
                                          <p:spTgt spid="62"/>
                                        </p:tgtEl>
                                        <p:attrNameLst>
                                          <p:attrName>style.visibility</p:attrName>
                                        </p:attrNameLst>
                                      </p:cBhvr>
                                      <p:to>
                                        <p:strVal val="visible"/>
                                      </p:to>
                                    </p:set>
                                    <p:animEffect transition="in" filter="circle(out)">
                                      <p:cBhvr>
                                        <p:cTn id="27" dur="750"/>
                                        <p:tgtEl>
                                          <p:spTgt spid="62"/>
                                        </p:tgtEl>
                                      </p:cBhvr>
                                    </p:animEffec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54"/>
                                        </p:tgtEl>
                                        <p:attrNameLst>
                                          <p:attrName>style.visibility</p:attrName>
                                        </p:attrNameLst>
                                      </p:cBhvr>
                                      <p:to>
                                        <p:strVal val="visible"/>
                                      </p:to>
                                    </p:set>
                                    <p:animEffect transition="in" filter="fade">
                                      <p:cBhvr>
                                        <p:cTn id="32" dur="500"/>
                                        <p:tgtEl>
                                          <p:spTgt spid="54"/>
                                        </p:tgtEl>
                                      </p:cBhvr>
                                    </p:animEffect>
                                    <p:anim calcmode="lin" valueType="num">
                                      <p:cBhvr>
                                        <p:cTn id="33" dur="500" fill="hold"/>
                                        <p:tgtEl>
                                          <p:spTgt spid="54"/>
                                        </p:tgtEl>
                                        <p:attrNameLst>
                                          <p:attrName>ppt_x</p:attrName>
                                        </p:attrNameLst>
                                      </p:cBhvr>
                                      <p:tavLst>
                                        <p:tav tm="0">
                                          <p:val>
                                            <p:strVal val="#ppt_x"/>
                                          </p:val>
                                        </p:tav>
                                        <p:tav tm="100000">
                                          <p:val>
                                            <p:strVal val="#ppt_x"/>
                                          </p:val>
                                        </p:tav>
                                      </p:tavLst>
                                    </p:anim>
                                    <p:anim calcmode="lin" valueType="num">
                                      <p:cBhvr>
                                        <p:cTn id="34" dur="500" fill="hold"/>
                                        <p:tgtEl>
                                          <p:spTgt spid="54"/>
                                        </p:tgtEl>
                                        <p:attrNameLst>
                                          <p:attrName>ppt_y</p:attrName>
                                        </p:attrNameLst>
                                      </p:cBhvr>
                                      <p:tavLst>
                                        <p:tav tm="0">
                                          <p:val>
                                            <p:strVal val="#ppt_y+.1"/>
                                          </p:val>
                                        </p:tav>
                                        <p:tav tm="100000">
                                          <p:val>
                                            <p:strVal val="#ppt_y"/>
                                          </p:val>
                                        </p:tav>
                                      </p:tavLst>
                                    </p:anim>
                                  </p:childTnLst>
                                </p:cTn>
                              </p:par>
                            </p:childTnLst>
                          </p:cTn>
                        </p:par>
                        <p:par>
                          <p:cTn id="35" fill="hold">
                            <p:stCondLst>
                              <p:cond delay="500"/>
                            </p:stCondLst>
                            <p:childTnLst>
                              <p:par>
                                <p:cTn id="36" presetID="6" presetClass="entr" presetSubtype="32" fill="hold" nodeType="afterEffect">
                                  <p:stCondLst>
                                    <p:cond delay="0"/>
                                  </p:stCondLst>
                                  <p:childTnLst>
                                    <p:set>
                                      <p:cBhvr>
                                        <p:cTn id="37" dur="1" fill="hold">
                                          <p:stCondLst>
                                            <p:cond delay="0"/>
                                          </p:stCondLst>
                                        </p:cTn>
                                        <p:tgtEl>
                                          <p:spTgt spid="63"/>
                                        </p:tgtEl>
                                        <p:attrNameLst>
                                          <p:attrName>style.visibility</p:attrName>
                                        </p:attrNameLst>
                                      </p:cBhvr>
                                      <p:to>
                                        <p:strVal val="visible"/>
                                      </p:to>
                                    </p:set>
                                    <p:animEffect transition="in" filter="circle(out)">
                                      <p:cBhvr>
                                        <p:cTn id="38" dur="75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369B9514-8851-4AD2-9B88-3E58D3FC1B68}"/>
              </a:ext>
            </a:extLst>
          </p:cNvPr>
          <p:cNvGrpSpPr/>
          <p:nvPr/>
        </p:nvGrpSpPr>
        <p:grpSpPr>
          <a:xfrm>
            <a:off x="621224" y="231795"/>
            <a:ext cx="11049000" cy="615553"/>
            <a:chOff x="0" y="99414"/>
            <a:chExt cx="7182465" cy="615553"/>
          </a:xfrm>
        </p:grpSpPr>
        <p:sp>
          <p:nvSpPr>
            <p:cNvPr id="16" name="Rectangle: Rounded Corners 15">
              <a:extLst>
                <a:ext uri="{FF2B5EF4-FFF2-40B4-BE49-F238E27FC236}">
                  <a16:creationId xmlns:a16="http://schemas.microsoft.com/office/drawing/2014/main" id="{B71055FC-2162-4A8C-A3DC-610D6F26469C}"/>
                </a:ext>
              </a:extLst>
            </p:cNvPr>
            <p:cNvSpPr/>
            <p:nvPr/>
          </p:nvSpPr>
          <p:spPr>
            <a:xfrm>
              <a:off x="0" y="99414"/>
              <a:ext cx="7182465" cy="615553"/>
            </a:xfrm>
            <a:prstGeom prst="roundRect">
              <a:avLst/>
            </a:prstGeom>
            <a:solidFill>
              <a:schemeClr val="bg1"/>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8" name="TextBox 27">
              <a:extLst>
                <a:ext uri="{FF2B5EF4-FFF2-40B4-BE49-F238E27FC236}">
                  <a16:creationId xmlns:a16="http://schemas.microsoft.com/office/drawing/2014/main" id="{0D621703-963D-4B62-9BC5-B9B62A93D40E}"/>
                </a:ext>
              </a:extLst>
            </p:cNvPr>
            <p:cNvSpPr txBox="1"/>
            <p:nvPr/>
          </p:nvSpPr>
          <p:spPr>
            <a:xfrm>
              <a:off x="0" y="103239"/>
              <a:ext cx="7182465" cy="584775"/>
            </a:xfrm>
            <a:prstGeom prst="rect">
              <a:avLst/>
            </a:prstGeom>
            <a:noFill/>
          </p:spPr>
          <p:txBody>
            <a:bodyPr wrap="square">
              <a:spAutoFit/>
            </a:bodyPr>
            <a:lstStyle/>
            <a:p>
              <a:pPr lvl="0"/>
              <a:r>
                <a:rPr kumimoji="0" lang="vi-VN" sz="3200" b="1" i="0" u="none" strike="noStrike" kern="1200" cap="none" spc="0" normalizeH="0" baseline="0" noProof="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vi-VN" sz="3200" b="1" i="0" u="none" strike="noStrike" kern="1200" cap="none" spc="0" normalizeH="0" noProof="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3.</a:t>
              </a:r>
              <a:r>
                <a:rPr lang="en-US">
                  <a:solidFill>
                    <a:prstClr val="black"/>
                  </a:solidFill>
                </a:rPr>
                <a:t> </a:t>
              </a:r>
              <a:endParaRPr kumimoji="0" lang="vi-VN" sz="32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21" name="TextBox 20">
            <a:extLst>
              <a:ext uri="{FF2B5EF4-FFF2-40B4-BE49-F238E27FC236}">
                <a16:creationId xmlns:a16="http://schemas.microsoft.com/office/drawing/2014/main" id="{B6A4111C-7370-4873-86DC-6ECD0C13079E}"/>
              </a:ext>
            </a:extLst>
          </p:cNvPr>
          <p:cNvSpPr txBox="1"/>
          <p:nvPr/>
        </p:nvSpPr>
        <p:spPr>
          <a:xfrm>
            <a:off x="914400" y="1361756"/>
            <a:ext cx="10755824" cy="5509200"/>
          </a:xfrm>
          <a:custGeom>
            <a:avLst/>
            <a:gdLst>
              <a:gd name="connsiteX0" fmla="*/ 0 w 10755824"/>
              <a:gd name="connsiteY0" fmla="*/ 0 h 5509200"/>
              <a:gd name="connsiteX1" fmla="*/ 10755824 w 10755824"/>
              <a:gd name="connsiteY1" fmla="*/ 0 h 5509200"/>
              <a:gd name="connsiteX2" fmla="*/ 10755824 w 10755824"/>
              <a:gd name="connsiteY2" fmla="*/ 5509200 h 5509200"/>
              <a:gd name="connsiteX3" fmla="*/ 0 w 10755824"/>
              <a:gd name="connsiteY3" fmla="*/ 5509200 h 5509200"/>
              <a:gd name="connsiteX4" fmla="*/ 0 w 10755824"/>
              <a:gd name="connsiteY4" fmla="*/ 0 h 5509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55824" h="5509200" fill="none" extrusionOk="0">
                <a:moveTo>
                  <a:pt x="0" y="0"/>
                </a:moveTo>
                <a:cubicBezTo>
                  <a:pt x="3353303" y="41470"/>
                  <a:pt x="8896145" y="156431"/>
                  <a:pt x="10755824" y="0"/>
                </a:cubicBezTo>
                <a:cubicBezTo>
                  <a:pt x="10770474" y="909095"/>
                  <a:pt x="10719030" y="3538254"/>
                  <a:pt x="10755824" y="5509200"/>
                </a:cubicBezTo>
                <a:cubicBezTo>
                  <a:pt x="8246224" y="5491553"/>
                  <a:pt x="2014224" y="5544504"/>
                  <a:pt x="0" y="5509200"/>
                </a:cubicBezTo>
                <a:cubicBezTo>
                  <a:pt x="65784" y="4098652"/>
                  <a:pt x="-169487" y="2556394"/>
                  <a:pt x="0" y="0"/>
                </a:cubicBezTo>
                <a:close/>
              </a:path>
              <a:path w="10755824" h="5509200" stroke="0" extrusionOk="0">
                <a:moveTo>
                  <a:pt x="0" y="0"/>
                </a:moveTo>
                <a:cubicBezTo>
                  <a:pt x="4681481" y="53968"/>
                  <a:pt x="6761184" y="-1137"/>
                  <a:pt x="10755824" y="0"/>
                </a:cubicBezTo>
                <a:cubicBezTo>
                  <a:pt x="10599131" y="668795"/>
                  <a:pt x="10899891" y="4372812"/>
                  <a:pt x="10755824" y="5509200"/>
                </a:cubicBezTo>
                <a:cubicBezTo>
                  <a:pt x="8124177" y="5563742"/>
                  <a:pt x="5024059" y="5409421"/>
                  <a:pt x="0" y="5509200"/>
                </a:cubicBezTo>
                <a:cubicBezTo>
                  <a:pt x="90861" y="3321011"/>
                  <a:pt x="-96644" y="2557653"/>
                  <a:pt x="0" y="0"/>
                </a:cubicBezTo>
                <a:close/>
              </a:path>
            </a:pathLst>
          </a:custGeom>
          <a:ln w="28575">
            <a:solidFill>
              <a:srgbClr val="126A8E"/>
            </a:solidFill>
            <a:prstDash val="sysDash"/>
            <a:extLst>
              <a:ext uri="{C807C97D-BFC1-408E-A445-0C87EB9F89A2}">
                <ask:lineSketchStyleProps xmlns:ask="http://schemas.microsoft.com/office/drawing/2018/sketchyshapes" sd="2697203518">
                  <a:prstGeom prst="rect">
                    <a:avLst/>
                  </a:prstGeom>
                  <ask:type>
                    <ask:lineSketchCurved/>
                  </ask:type>
                </ask:lineSketchStyleProps>
              </a:ext>
            </a:extLst>
          </a:ln>
        </p:spPr>
        <p:style>
          <a:lnRef idx="2">
            <a:schemeClr val="accent5"/>
          </a:lnRef>
          <a:fillRef idx="1">
            <a:schemeClr val="lt1"/>
          </a:fillRef>
          <a:effectRef idx="0">
            <a:schemeClr val="accent5"/>
          </a:effectRef>
          <a:fontRef idx="minor">
            <a:schemeClr val="dk1"/>
          </a:fontRef>
        </p:style>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custDataLst>
      <p:tags r:id="rId1"/>
    </p:custDataLst>
    <p:extLst>
      <p:ext uri="{BB962C8B-B14F-4D97-AF65-F5344CB8AC3E}">
        <p14:creationId xmlns:p14="http://schemas.microsoft.com/office/powerpoint/2010/main" val="1243447434"/>
      </p:ext>
    </p:extLst>
  </p:cSld>
  <p:clrMapOvr>
    <a:masterClrMapping/>
  </p:clrMapOvr>
  <p:transition spd="slow">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8961665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0628160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14401" y="533400"/>
            <a:ext cx="10280436" cy="2438400"/>
          </a:xfrm>
          <a:prstGeom prst="rect">
            <a:avLst/>
          </a:prstGeom>
          <a:solidFill>
            <a:srgbClr val="FFBDBF"/>
          </a:solidFill>
          <a:ln w="25400" cap="flat" cmpd="sng" algn="ctr">
            <a:solidFill>
              <a:srgbClr val="FF9966"/>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vi-VN" sz="4400" kern="0">
                <a:solidFill>
                  <a:prstClr val="black"/>
                </a:solidFill>
                <a:latin typeface="Arial" panose="020B0604020202020204"/>
              </a:rPr>
              <a:t>Hãy giới thiệu về một đồ vật có nhiều kỉ niệm  với em?</a:t>
            </a:r>
            <a:endParaRPr kumimoji="0" lang="en-US" sz="4400" b="0" i="0" u="none" strike="noStrike" kern="0" cap="none" spc="0" normalizeH="0" baseline="0" noProof="0" dirty="0">
              <a:ln>
                <a:noFill/>
              </a:ln>
              <a:solidFill>
                <a:prstClr val="black"/>
              </a:solidFill>
              <a:effectLst/>
              <a:uLnTx/>
              <a:uFillTx/>
              <a:latin typeface="Arial" panose="020B0604020202020204"/>
              <a:ea typeface="+mn-ea"/>
              <a:cs typeface="+mn-cs"/>
            </a:endParaRPr>
          </a:p>
        </p:txBody>
      </p:sp>
    </p:spTree>
    <p:extLst>
      <p:ext uri="{BB962C8B-B14F-4D97-AF65-F5344CB8AC3E}">
        <p14:creationId xmlns:p14="http://schemas.microsoft.com/office/powerpoint/2010/main" val="13497029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422774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BF000799-4353-476C-8657-9F7AE3FB7DC3}"/>
              </a:ext>
            </a:extLst>
          </p:cNvPr>
          <p:cNvGrpSpPr/>
          <p:nvPr/>
        </p:nvGrpSpPr>
        <p:grpSpPr>
          <a:xfrm>
            <a:off x="2847975" y="617250"/>
            <a:ext cx="7024658" cy="5328225"/>
            <a:chOff x="6369338" y="2855274"/>
            <a:chExt cx="5760720" cy="4235076"/>
          </a:xfrm>
        </p:grpSpPr>
        <p:sp>
          <p:nvSpPr>
            <p:cNvPr id="15" name="TextBox 14">
              <a:extLst>
                <a:ext uri="{FF2B5EF4-FFF2-40B4-BE49-F238E27FC236}">
                  <a16:creationId xmlns:a16="http://schemas.microsoft.com/office/drawing/2014/main" id="{B1082768-3962-4A6F-9482-04BEDDAF365F}"/>
                </a:ext>
              </a:extLst>
            </p:cNvPr>
            <p:cNvSpPr txBox="1"/>
            <p:nvPr/>
          </p:nvSpPr>
          <p:spPr>
            <a:xfrm>
              <a:off x="6825043" y="2855274"/>
              <a:ext cx="4248150" cy="154118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FF0C56"/>
                  </a:solidFill>
                  <a:effectLst/>
                  <a:uLnTx/>
                  <a:uFillTx/>
                  <a:latin typeface="SVN-Hole Hearted" panose="020B0A06020104020203" pitchFamily="34" charset="0"/>
                  <a:ea typeface="+mn-ea"/>
                  <a:cs typeface="+mn-cs"/>
                </a:rPr>
                <a:t>THẢO LUẬN NHÓM 4</a:t>
              </a:r>
            </a:p>
          </p:txBody>
        </p:sp>
        <p:pic>
          <p:nvPicPr>
            <p:cNvPr id="16" name="Picture 15" descr="A picture containing text&#10;&#10;Description automatically generated">
              <a:extLst>
                <a:ext uri="{FF2B5EF4-FFF2-40B4-BE49-F238E27FC236}">
                  <a16:creationId xmlns:a16="http://schemas.microsoft.com/office/drawing/2014/main" id="{D79A6991-8092-47F3-8C5E-8D036463FB3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69338" y="4072830"/>
              <a:ext cx="5760720" cy="3017520"/>
            </a:xfrm>
            <a:prstGeom prst="rect">
              <a:avLst/>
            </a:prstGeom>
          </p:spPr>
        </p:pic>
      </p:grpSp>
      <p:sp>
        <p:nvSpPr>
          <p:cNvPr id="17" name="TextBox 16">
            <a:extLst>
              <a:ext uri="{FF2B5EF4-FFF2-40B4-BE49-F238E27FC236}">
                <a16:creationId xmlns:a16="http://schemas.microsoft.com/office/drawing/2014/main" id="{6F6A6031-035E-4602-8D18-D9623CBCEF56}"/>
              </a:ext>
            </a:extLst>
          </p:cNvPr>
          <p:cNvSpPr txBox="1"/>
          <p:nvPr/>
        </p:nvSpPr>
        <p:spPr>
          <a:xfrm>
            <a:off x="2709861" y="6467021"/>
            <a:ext cx="6943725" cy="369332"/>
          </a:xfrm>
          <a:prstGeom prst="rect">
            <a:avLst/>
          </a:prstGeom>
          <a:noFill/>
        </p:spPr>
        <p:txBody>
          <a:bodyPr wrap="square" rtlCol="0">
            <a:spAutoFit/>
          </a:bodyPr>
          <a:lstStyle/>
          <a:p>
            <a:r>
              <a:rPr lang="en-US" dirty="0" err="1">
                <a:solidFill>
                  <a:srgbClr val="FF0000"/>
                </a:solidFill>
              </a:rPr>
              <a:t>Thiết</a:t>
            </a:r>
            <a:r>
              <a:rPr lang="en-US" dirty="0">
                <a:solidFill>
                  <a:srgbClr val="FF0000"/>
                </a:solidFill>
              </a:rPr>
              <a:t> </a:t>
            </a:r>
            <a:r>
              <a:rPr lang="en-US" dirty="0" err="1">
                <a:solidFill>
                  <a:srgbClr val="FF0000"/>
                </a:solidFill>
              </a:rPr>
              <a:t>kế</a:t>
            </a:r>
            <a:r>
              <a:rPr lang="en-US" dirty="0">
                <a:solidFill>
                  <a:srgbClr val="FF0000"/>
                </a:solidFill>
              </a:rPr>
              <a:t> </a:t>
            </a:r>
            <a:r>
              <a:rPr lang="en-US" dirty="0" err="1">
                <a:solidFill>
                  <a:srgbClr val="FF0000"/>
                </a:solidFill>
              </a:rPr>
              <a:t>bởi</a:t>
            </a:r>
            <a:r>
              <a:rPr lang="en-US" dirty="0">
                <a:solidFill>
                  <a:srgbClr val="FF0000"/>
                </a:solidFill>
              </a:rPr>
              <a:t>: </a:t>
            </a:r>
            <a:r>
              <a:rPr lang="en-US" dirty="0" err="1">
                <a:solidFill>
                  <a:srgbClr val="FF0000"/>
                </a:solidFill>
              </a:rPr>
              <a:t>Hương</a:t>
            </a:r>
            <a:r>
              <a:rPr lang="en-US" dirty="0">
                <a:solidFill>
                  <a:srgbClr val="FF0000"/>
                </a:solidFill>
              </a:rPr>
              <a:t> </a:t>
            </a:r>
            <a:r>
              <a:rPr lang="en-US" dirty="0" err="1">
                <a:solidFill>
                  <a:srgbClr val="FF0000"/>
                </a:solidFill>
              </a:rPr>
              <a:t>Thảo</a:t>
            </a:r>
            <a:r>
              <a:rPr lang="en-US" dirty="0">
                <a:solidFill>
                  <a:srgbClr val="FF0000"/>
                </a:solidFill>
              </a:rPr>
              <a:t>: https://www.facebook.com/huongthaoGADT</a:t>
            </a:r>
          </a:p>
        </p:txBody>
      </p:sp>
    </p:spTree>
    <p:custDataLst>
      <p:tags r:id="rId1"/>
    </p:custDataLst>
    <p:extLst>
      <p:ext uri="{BB962C8B-B14F-4D97-AF65-F5344CB8AC3E}">
        <p14:creationId xmlns:p14="http://schemas.microsoft.com/office/powerpoint/2010/main" val="25234161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E5AF7F15-5D62-4F43-862D-BC439053347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5263" b="65066"/>
          <a:stretch/>
        </p:blipFill>
        <p:spPr>
          <a:xfrm>
            <a:off x="10684042" y="0"/>
            <a:ext cx="1507970" cy="2129589"/>
          </a:xfrm>
          <a:prstGeom prst="rect">
            <a:avLst/>
          </a:prstGeom>
        </p:spPr>
      </p:pic>
      <p:pic>
        <p:nvPicPr>
          <p:cNvPr id="47" name="Picture 2" descr="air/are words for articulation | Baamboozle">
            <a:extLst>
              <a:ext uri="{FF2B5EF4-FFF2-40B4-BE49-F238E27FC236}">
                <a16:creationId xmlns:a16="http://schemas.microsoft.com/office/drawing/2014/main" id="{FC05B3D6-1617-4B4B-8C31-9FB1A3072B2E}"/>
              </a:ext>
            </a:extLst>
          </p:cNvPr>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H="1">
            <a:off x="3493668" y="16961"/>
            <a:ext cx="1645920" cy="1645920"/>
          </a:xfrm>
          <a:prstGeom prst="rect">
            <a:avLst/>
          </a:prstGeom>
          <a:noFill/>
          <a:extLst>
            <a:ext uri="{909E8E84-426E-40DD-AFC4-6F175D3DCCD1}">
              <a14:hiddenFill xmlns:a14="http://schemas.microsoft.com/office/drawing/2010/main">
                <a:solidFill>
                  <a:srgbClr val="FFFFFF"/>
                </a:solidFill>
              </a14:hiddenFill>
            </a:ext>
          </a:extLst>
        </p:spPr>
      </p:pic>
      <p:sp>
        <p:nvSpPr>
          <p:cNvPr id="48" name="TextBox 47">
            <a:extLst>
              <a:ext uri="{FF2B5EF4-FFF2-40B4-BE49-F238E27FC236}">
                <a16:creationId xmlns:a16="http://schemas.microsoft.com/office/drawing/2014/main" id="{3C7CB6E6-14DA-4A21-8679-B2896CF167B0}"/>
              </a:ext>
            </a:extLst>
          </p:cNvPr>
          <p:cNvSpPr txBox="1"/>
          <p:nvPr/>
        </p:nvSpPr>
        <p:spPr>
          <a:xfrm>
            <a:off x="4670891" y="1068616"/>
            <a:ext cx="3462182" cy="1200329"/>
          </a:xfrm>
          <a:prstGeom prst="rect">
            <a:avLst/>
          </a:prstGeom>
          <a:noFill/>
          <a:scene3d>
            <a:camera prst="obliqueTopRight"/>
            <a:lightRig rig="brightRoom" dir="t"/>
          </a:scene3d>
          <a:sp3d extrusionH="381000"/>
        </p:spPr>
        <p:txBody>
          <a:bodyPr wrap="square" rtlCol="0">
            <a:spAutoFit/>
            <a:scene3d>
              <a:camera prst="obliqueTopRight"/>
              <a:lightRig rig="brightRoom" dir="t"/>
            </a:scene3d>
            <a:sp3d extrusionH="1524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150" normalizeH="0" baseline="0" noProof="0" dirty="0">
                <a:ln>
                  <a:noFill/>
                </a:ln>
                <a:solidFill>
                  <a:srgbClr val="1B518B"/>
                </a:solidFill>
                <a:effectLst/>
                <a:uLnTx/>
                <a:uFillTx/>
                <a:latin typeface="Arial-Rounded" panose="020B0500000000000000" pitchFamily="34" charset="0"/>
                <a:ea typeface="Arial-Rounded" panose="020B0500000000000000" pitchFamily="34" charset="0"/>
                <a:cs typeface="Arial-Rounded" panose="020B0500000000000000" pitchFamily="34" charset="0"/>
              </a:rPr>
              <a:t>Chia </a:t>
            </a:r>
            <a:r>
              <a:rPr kumimoji="0" lang="en-US" sz="7200" b="0" i="0" u="none" strike="noStrike" kern="1200" cap="none" spc="-150" normalizeH="0" baseline="0" noProof="0" dirty="0" err="1">
                <a:ln>
                  <a:noFill/>
                </a:ln>
                <a:solidFill>
                  <a:srgbClr val="1B518B"/>
                </a:solidFill>
                <a:effectLst/>
                <a:uLnTx/>
                <a:uFillTx/>
                <a:latin typeface="Arial-Rounded" panose="020B0500000000000000" pitchFamily="34" charset="0"/>
                <a:ea typeface="Arial-Rounded" panose="020B0500000000000000" pitchFamily="34" charset="0"/>
                <a:cs typeface="Arial-Rounded" panose="020B0500000000000000" pitchFamily="34" charset="0"/>
              </a:rPr>
              <a:t>sẻ</a:t>
            </a:r>
            <a:endParaRPr kumimoji="0" lang="en-US" sz="7200" b="0" i="0" u="none" strike="noStrike" kern="1200" cap="none" spc="-150" normalizeH="0" baseline="0" noProof="0" dirty="0">
              <a:ln>
                <a:noFill/>
              </a:ln>
              <a:solidFill>
                <a:srgbClr val="1B518B"/>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54" name="Picture 53" descr="Icon&#10;&#10;Description automatically generated">
            <a:extLst>
              <a:ext uri="{FF2B5EF4-FFF2-40B4-BE49-F238E27FC236}">
                <a16:creationId xmlns:a16="http://schemas.microsoft.com/office/drawing/2014/main" id="{E78E1E5E-35FE-4161-96DF-4C49288B9C89}"/>
              </a:ext>
            </a:extLst>
          </p:cNvPr>
          <p:cNvPicPr>
            <a:picLocks noChangeAspect="1"/>
          </p:cNvPicPr>
          <p:nvPr/>
        </p:nvPicPr>
        <p:blipFill rotWithShape="1">
          <a:blip r:embed="rId5">
            <a:extLst>
              <a:ext uri="{28A0092B-C50C-407E-A947-70E740481C1C}">
                <a14:useLocalDpi xmlns:a14="http://schemas.microsoft.com/office/drawing/2010/main" val="0"/>
              </a:ext>
            </a:extLst>
          </a:blip>
          <a:srcRect l="-472" r="472" b="2650"/>
          <a:stretch/>
        </p:blipFill>
        <p:spPr>
          <a:xfrm>
            <a:off x="6090218" y="2423160"/>
            <a:ext cx="2852310" cy="3657600"/>
          </a:xfrm>
          <a:prstGeom prst="rect">
            <a:avLst/>
          </a:prstGeom>
        </p:spPr>
      </p:pic>
      <p:pic>
        <p:nvPicPr>
          <p:cNvPr id="56" name="Picture 55" descr="Icon&#10;&#10;Description automatically generated with low confidence">
            <a:extLst>
              <a:ext uri="{FF2B5EF4-FFF2-40B4-BE49-F238E27FC236}">
                <a16:creationId xmlns:a16="http://schemas.microsoft.com/office/drawing/2014/main" id="{17DE5990-FBB0-4771-99C5-EF1044561FE6}"/>
              </a:ext>
            </a:extLst>
          </p:cNvPr>
          <p:cNvPicPr>
            <a:picLocks noChangeAspect="1"/>
          </p:cNvPicPr>
          <p:nvPr/>
        </p:nvPicPr>
        <p:blipFill rotWithShape="1">
          <a:blip r:embed="rId6">
            <a:extLst>
              <a:ext uri="{28A0092B-C50C-407E-A947-70E740481C1C}">
                <a14:useLocalDpi xmlns:a14="http://schemas.microsoft.com/office/drawing/2010/main" val="0"/>
              </a:ext>
            </a:extLst>
          </a:blip>
          <a:srcRect l="20721" t="3356" r="20505" b="2562"/>
          <a:stretch/>
        </p:blipFill>
        <p:spPr>
          <a:xfrm>
            <a:off x="3166600" y="2319921"/>
            <a:ext cx="2923618" cy="3749040"/>
          </a:xfrm>
          <a:prstGeom prst="rect">
            <a:avLst/>
          </a:prstGeom>
        </p:spPr>
      </p:pic>
      <p:grpSp>
        <p:nvGrpSpPr>
          <p:cNvPr id="62" name="Group 61">
            <a:extLst>
              <a:ext uri="{FF2B5EF4-FFF2-40B4-BE49-F238E27FC236}">
                <a16:creationId xmlns:a16="http://schemas.microsoft.com/office/drawing/2014/main" id="{2828F9C0-4847-415E-AA71-7E0A72B6A042}"/>
              </a:ext>
            </a:extLst>
          </p:cNvPr>
          <p:cNvGrpSpPr/>
          <p:nvPr/>
        </p:nvGrpSpPr>
        <p:grpSpPr>
          <a:xfrm>
            <a:off x="449660" y="1005840"/>
            <a:ext cx="3609269" cy="2194560"/>
            <a:chOff x="449660" y="1005840"/>
            <a:chExt cx="3609269" cy="2194560"/>
          </a:xfrm>
        </p:grpSpPr>
        <p:pic>
          <p:nvPicPr>
            <p:cNvPr id="59" name="Picture 58" descr="Background pattern&#10;&#10;Description automatically generated">
              <a:extLst>
                <a:ext uri="{FF2B5EF4-FFF2-40B4-BE49-F238E27FC236}">
                  <a16:creationId xmlns:a16="http://schemas.microsoft.com/office/drawing/2014/main" id="{35A48A58-A7FD-4C38-A18D-4E78D2782B9F}"/>
                </a:ext>
              </a:extLst>
            </p:cNvPr>
            <p:cNvPicPr>
              <a:picLocks noChangeAspect="1"/>
            </p:cNvPicPr>
            <p:nvPr/>
          </p:nvPicPr>
          <p:blipFill rotWithShape="1">
            <a:blip r:embed="rId7">
              <a:extLst>
                <a:ext uri="{28A0092B-C50C-407E-A947-70E740481C1C}">
                  <a14:useLocalDpi xmlns:a14="http://schemas.microsoft.com/office/drawing/2010/main" val="0"/>
                </a:ext>
              </a:extLst>
            </a:blip>
            <a:srcRect l="9255" t="12867" r="51697" b="69373"/>
            <a:stretch/>
          </p:blipFill>
          <p:spPr>
            <a:xfrm>
              <a:off x="449660" y="1005840"/>
              <a:ext cx="3609269" cy="2194560"/>
            </a:xfrm>
            <a:prstGeom prst="rect">
              <a:avLst/>
            </a:prstGeom>
          </p:spPr>
        </p:pic>
        <p:sp>
          <p:nvSpPr>
            <p:cNvPr id="60" name="TextBox 59">
              <a:extLst>
                <a:ext uri="{FF2B5EF4-FFF2-40B4-BE49-F238E27FC236}">
                  <a16:creationId xmlns:a16="http://schemas.microsoft.com/office/drawing/2014/main" id="{798B2443-E6D5-4E39-878E-48DA151261FE}"/>
                </a:ext>
              </a:extLst>
            </p:cNvPr>
            <p:cNvSpPr txBox="1"/>
            <p:nvPr/>
          </p:nvSpPr>
          <p:spPr>
            <a:xfrm>
              <a:off x="1040251" y="1738850"/>
              <a:ext cx="2356646"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F52D6B"/>
                  </a:solidFill>
                  <a:effectLst/>
                  <a:uLnTx/>
                  <a:uFillTx/>
                  <a:latin typeface="Pattaya" panose="00000500000000000000" pitchFamily="2" charset="-34"/>
                  <a:ea typeface="+mn-ea"/>
                  <a:cs typeface="Pattaya" panose="00000500000000000000" pitchFamily="2" charset="-34"/>
                </a:rPr>
                <a:t>Trình</a:t>
              </a:r>
              <a:r>
                <a:rPr kumimoji="0" lang="en-US" sz="4400" b="1" i="0" u="none" strike="noStrike" kern="1200" cap="none" spc="0" normalizeH="0" baseline="0" noProof="0" dirty="0">
                  <a:ln>
                    <a:noFill/>
                  </a:ln>
                  <a:solidFill>
                    <a:srgbClr val="F52D6B"/>
                  </a:solidFill>
                  <a:effectLst/>
                  <a:uLnTx/>
                  <a:uFillTx/>
                  <a:latin typeface="Pattaya" panose="00000500000000000000" pitchFamily="2" charset="-34"/>
                  <a:ea typeface="+mn-ea"/>
                  <a:cs typeface="Pattaya" panose="00000500000000000000" pitchFamily="2" charset="-34"/>
                </a:rPr>
                <a:t> </a:t>
              </a:r>
              <a:r>
                <a:rPr kumimoji="0" lang="en-US" sz="4400" b="1" i="0" u="none" strike="noStrike" kern="1200" cap="none" spc="0" normalizeH="0" baseline="0" noProof="0" dirty="0" err="1">
                  <a:ln>
                    <a:noFill/>
                  </a:ln>
                  <a:solidFill>
                    <a:srgbClr val="F52D6B"/>
                  </a:solidFill>
                  <a:effectLst/>
                  <a:uLnTx/>
                  <a:uFillTx/>
                  <a:latin typeface="Pattaya" panose="00000500000000000000" pitchFamily="2" charset="-34"/>
                  <a:ea typeface="+mn-ea"/>
                  <a:cs typeface="Pattaya" panose="00000500000000000000" pitchFamily="2" charset="-34"/>
                </a:rPr>
                <a:t>bày</a:t>
              </a:r>
              <a:endParaRPr kumimoji="0" lang="en-US" sz="4400" b="1" i="0" u="none" strike="noStrike" kern="1200" cap="none" spc="0" normalizeH="0" baseline="0" noProof="0" dirty="0">
                <a:ln>
                  <a:noFill/>
                </a:ln>
                <a:solidFill>
                  <a:srgbClr val="F52D6B"/>
                </a:solidFill>
                <a:effectLst/>
                <a:uLnTx/>
                <a:uFillTx/>
                <a:latin typeface="Pattaya" panose="00000500000000000000" pitchFamily="2" charset="-34"/>
                <a:ea typeface="+mn-ea"/>
                <a:cs typeface="Pattaya" panose="00000500000000000000" pitchFamily="2" charset="-34"/>
              </a:endParaRPr>
            </a:p>
          </p:txBody>
        </p:sp>
      </p:grpSp>
      <p:grpSp>
        <p:nvGrpSpPr>
          <p:cNvPr id="63" name="Group 62">
            <a:extLst>
              <a:ext uri="{FF2B5EF4-FFF2-40B4-BE49-F238E27FC236}">
                <a16:creationId xmlns:a16="http://schemas.microsoft.com/office/drawing/2014/main" id="{8504AA47-68E2-47C4-AF28-01E49D2C29DB}"/>
              </a:ext>
            </a:extLst>
          </p:cNvPr>
          <p:cNvGrpSpPr/>
          <p:nvPr/>
        </p:nvGrpSpPr>
        <p:grpSpPr>
          <a:xfrm>
            <a:off x="8133073" y="822960"/>
            <a:ext cx="3190991" cy="2560320"/>
            <a:chOff x="8133073" y="822960"/>
            <a:chExt cx="3190991" cy="2560320"/>
          </a:xfrm>
        </p:grpSpPr>
        <p:pic>
          <p:nvPicPr>
            <p:cNvPr id="58" name="Picture 57" descr="Background pattern&#10;&#10;Description automatically generated">
              <a:extLst>
                <a:ext uri="{FF2B5EF4-FFF2-40B4-BE49-F238E27FC236}">
                  <a16:creationId xmlns:a16="http://schemas.microsoft.com/office/drawing/2014/main" id="{A4309C6A-6720-4690-BDAF-795B055AC254}"/>
                </a:ext>
              </a:extLst>
            </p:cNvPr>
            <p:cNvPicPr>
              <a:picLocks noChangeAspect="1"/>
            </p:cNvPicPr>
            <p:nvPr/>
          </p:nvPicPr>
          <p:blipFill rotWithShape="1">
            <a:blip r:embed="rId7">
              <a:extLst>
                <a:ext uri="{28A0092B-C50C-407E-A947-70E740481C1C}">
                  <a14:useLocalDpi xmlns:a14="http://schemas.microsoft.com/office/drawing/2010/main" val="0"/>
                </a:ext>
              </a:extLst>
            </a:blip>
            <a:srcRect l="54792" t="10467" r="10758" b="68857"/>
            <a:stretch/>
          </p:blipFill>
          <p:spPr>
            <a:xfrm>
              <a:off x="8133073" y="822960"/>
              <a:ext cx="3190991" cy="2560320"/>
            </a:xfrm>
            <a:prstGeom prst="rect">
              <a:avLst/>
            </a:prstGeom>
          </p:spPr>
        </p:pic>
        <p:sp>
          <p:nvSpPr>
            <p:cNvPr id="61" name="TextBox 60">
              <a:extLst>
                <a:ext uri="{FF2B5EF4-FFF2-40B4-BE49-F238E27FC236}">
                  <a16:creationId xmlns:a16="http://schemas.microsoft.com/office/drawing/2014/main" id="{CC08AC53-B9FF-44B3-9EF0-B85B476003B2}"/>
                </a:ext>
              </a:extLst>
            </p:cNvPr>
            <p:cNvSpPr txBox="1"/>
            <p:nvPr/>
          </p:nvSpPr>
          <p:spPr>
            <a:xfrm>
              <a:off x="8722319" y="1718399"/>
              <a:ext cx="2209221"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7030A0"/>
                  </a:solidFill>
                  <a:effectLst/>
                  <a:uLnTx/>
                  <a:uFillTx/>
                  <a:latin typeface="Pattaya" panose="00000500000000000000" pitchFamily="2" charset="-34"/>
                  <a:ea typeface="+mn-ea"/>
                  <a:cs typeface="Pattaya" panose="00000500000000000000" pitchFamily="2" charset="-34"/>
                </a:rPr>
                <a:t>Nhận</a:t>
              </a:r>
              <a:r>
                <a:rPr kumimoji="0" lang="en-US" sz="4400" b="1" i="0" u="none" strike="noStrike" kern="1200" cap="none" spc="0" normalizeH="0" baseline="0" noProof="0" dirty="0">
                  <a:ln>
                    <a:noFill/>
                  </a:ln>
                  <a:solidFill>
                    <a:srgbClr val="7030A0"/>
                  </a:solidFill>
                  <a:effectLst/>
                  <a:uLnTx/>
                  <a:uFillTx/>
                  <a:latin typeface="Pattaya" panose="00000500000000000000" pitchFamily="2" charset="-34"/>
                  <a:ea typeface="+mn-ea"/>
                  <a:cs typeface="Pattaya" panose="00000500000000000000" pitchFamily="2" charset="-34"/>
                </a:rPr>
                <a:t> </a:t>
              </a:r>
              <a:r>
                <a:rPr kumimoji="0" lang="en-US" sz="4400" b="1" i="0" u="none" strike="noStrike" kern="1200" cap="none" spc="0" normalizeH="0" baseline="0" noProof="0" dirty="0" err="1">
                  <a:ln>
                    <a:noFill/>
                  </a:ln>
                  <a:solidFill>
                    <a:srgbClr val="7030A0"/>
                  </a:solidFill>
                  <a:effectLst/>
                  <a:uLnTx/>
                  <a:uFillTx/>
                  <a:latin typeface="Pattaya" panose="00000500000000000000" pitchFamily="2" charset="-34"/>
                  <a:ea typeface="+mn-ea"/>
                  <a:cs typeface="Pattaya" panose="00000500000000000000" pitchFamily="2" charset="-34"/>
                </a:rPr>
                <a:t>xét</a:t>
              </a:r>
              <a:endParaRPr kumimoji="0" lang="en-US" sz="4400" b="1" i="0" u="none" strike="noStrike" kern="1200" cap="none" spc="0" normalizeH="0" baseline="0" noProof="0" dirty="0">
                <a:ln>
                  <a:noFill/>
                </a:ln>
                <a:solidFill>
                  <a:srgbClr val="7030A0"/>
                </a:solidFill>
                <a:effectLst/>
                <a:uLnTx/>
                <a:uFillTx/>
                <a:latin typeface="Pattaya" panose="00000500000000000000" pitchFamily="2" charset="-34"/>
                <a:ea typeface="+mn-ea"/>
                <a:cs typeface="Pattaya" panose="00000500000000000000" pitchFamily="2" charset="-34"/>
              </a:endParaRPr>
            </a:p>
          </p:txBody>
        </p:sp>
      </p:grpSp>
      <p:pic>
        <p:nvPicPr>
          <p:cNvPr id="13" name="图片 9">
            <a:extLst>
              <a:ext uri="{FF2B5EF4-FFF2-40B4-BE49-F238E27FC236}">
                <a16:creationId xmlns:a16="http://schemas.microsoft.com/office/drawing/2014/main" id="{81F46DB2-5BEF-415D-A3EA-8362210128F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5263" b="65066"/>
          <a:stretch/>
        </p:blipFill>
        <p:spPr>
          <a:xfrm flipH="1">
            <a:off x="-11575" y="-6018"/>
            <a:ext cx="1507970" cy="2129589"/>
          </a:xfrm>
          <a:prstGeom prst="rect">
            <a:avLst/>
          </a:prstGeom>
        </p:spPr>
      </p:pic>
    </p:spTree>
    <p:custDataLst>
      <p:tags r:id="rId1"/>
    </p:custDataLst>
    <p:extLst>
      <p:ext uri="{BB962C8B-B14F-4D97-AF65-F5344CB8AC3E}">
        <p14:creationId xmlns:p14="http://schemas.microsoft.com/office/powerpoint/2010/main" val="19310617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7"/>
                                        </p:tgtEl>
                                        <p:attrNameLst>
                                          <p:attrName>style.visibility</p:attrName>
                                        </p:attrNameLst>
                                      </p:cBhvr>
                                      <p:to>
                                        <p:strVal val="visible"/>
                                      </p:to>
                                    </p:set>
                                    <p:anim calcmode="lin" valueType="num">
                                      <p:cBhvr additive="base">
                                        <p:cTn id="7" dur="1000" fill="hold"/>
                                        <p:tgtEl>
                                          <p:spTgt spid="47"/>
                                        </p:tgtEl>
                                        <p:attrNameLst>
                                          <p:attrName>ppt_x</p:attrName>
                                        </p:attrNameLst>
                                      </p:cBhvr>
                                      <p:tavLst>
                                        <p:tav tm="0">
                                          <p:val>
                                            <p:strVal val="0-#ppt_w/2"/>
                                          </p:val>
                                        </p:tav>
                                        <p:tav tm="100000">
                                          <p:val>
                                            <p:strVal val="#ppt_x"/>
                                          </p:val>
                                        </p:tav>
                                      </p:tavLst>
                                    </p:anim>
                                    <p:anim calcmode="lin" valueType="num">
                                      <p:cBhvr additive="base">
                                        <p:cTn id="8" dur="1000" fill="hold"/>
                                        <p:tgtEl>
                                          <p:spTgt spid="47"/>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41" presetClass="entr" presetSubtype="0" fill="hold" grpId="0" nodeType="afterEffect">
                                  <p:stCondLst>
                                    <p:cond delay="0"/>
                                  </p:stCondLst>
                                  <p:iterate type="lt">
                                    <p:tmPct val="10000"/>
                                  </p:iterate>
                                  <p:childTnLst>
                                    <p:set>
                                      <p:cBhvr>
                                        <p:cTn id="11" dur="1" fill="hold">
                                          <p:stCondLst>
                                            <p:cond delay="0"/>
                                          </p:stCondLst>
                                        </p:cTn>
                                        <p:tgtEl>
                                          <p:spTgt spid="48"/>
                                        </p:tgtEl>
                                        <p:attrNameLst>
                                          <p:attrName>style.visibility</p:attrName>
                                        </p:attrNameLst>
                                      </p:cBhvr>
                                      <p:to>
                                        <p:strVal val="visible"/>
                                      </p:to>
                                    </p:set>
                                    <p:anim calcmode="lin" valueType="num">
                                      <p:cBhvr>
                                        <p:cTn id="12" dur="500" fill="hold"/>
                                        <p:tgtEl>
                                          <p:spTgt spid="48"/>
                                        </p:tgtEl>
                                        <p:attrNameLst>
                                          <p:attrName>ppt_x</p:attrName>
                                        </p:attrNameLst>
                                      </p:cBhvr>
                                      <p:tavLst>
                                        <p:tav tm="0">
                                          <p:val>
                                            <p:strVal val="#ppt_x"/>
                                          </p:val>
                                        </p:tav>
                                        <p:tav tm="50000">
                                          <p:val>
                                            <p:strVal val="#ppt_x+.1"/>
                                          </p:val>
                                        </p:tav>
                                        <p:tav tm="100000">
                                          <p:val>
                                            <p:strVal val="#ppt_x"/>
                                          </p:val>
                                        </p:tav>
                                      </p:tavLst>
                                    </p:anim>
                                    <p:anim calcmode="lin" valueType="num">
                                      <p:cBhvr>
                                        <p:cTn id="13" dur="500" fill="hold"/>
                                        <p:tgtEl>
                                          <p:spTgt spid="48"/>
                                        </p:tgtEl>
                                        <p:attrNameLst>
                                          <p:attrName>ppt_y</p:attrName>
                                        </p:attrNameLst>
                                      </p:cBhvr>
                                      <p:tavLst>
                                        <p:tav tm="0">
                                          <p:val>
                                            <p:strVal val="#ppt_y"/>
                                          </p:val>
                                        </p:tav>
                                        <p:tav tm="100000">
                                          <p:val>
                                            <p:strVal val="#ppt_y"/>
                                          </p:val>
                                        </p:tav>
                                      </p:tavLst>
                                    </p:anim>
                                    <p:anim calcmode="lin" valueType="num">
                                      <p:cBhvr>
                                        <p:cTn id="14" dur="500" fill="hold"/>
                                        <p:tgtEl>
                                          <p:spTgt spid="48"/>
                                        </p:tgtEl>
                                        <p:attrNameLst>
                                          <p:attrName>ppt_h</p:attrName>
                                        </p:attrNameLst>
                                      </p:cBhvr>
                                      <p:tavLst>
                                        <p:tav tm="0">
                                          <p:val>
                                            <p:strVal val="#ppt_h/10"/>
                                          </p:val>
                                        </p:tav>
                                        <p:tav tm="50000">
                                          <p:val>
                                            <p:strVal val="#ppt_h+.01"/>
                                          </p:val>
                                        </p:tav>
                                        <p:tav tm="100000">
                                          <p:val>
                                            <p:strVal val="#ppt_h"/>
                                          </p:val>
                                        </p:tav>
                                      </p:tavLst>
                                    </p:anim>
                                    <p:anim calcmode="lin" valueType="num">
                                      <p:cBhvr>
                                        <p:cTn id="15" dur="500" fill="hold"/>
                                        <p:tgtEl>
                                          <p:spTgt spid="48"/>
                                        </p:tgtEl>
                                        <p:attrNameLst>
                                          <p:attrName>ppt_w</p:attrName>
                                        </p:attrNameLst>
                                      </p:cBhvr>
                                      <p:tavLst>
                                        <p:tav tm="0">
                                          <p:val>
                                            <p:strVal val="#ppt_w/10"/>
                                          </p:val>
                                        </p:tav>
                                        <p:tav tm="50000">
                                          <p:val>
                                            <p:strVal val="#ppt_w+.01"/>
                                          </p:val>
                                        </p:tav>
                                        <p:tav tm="100000">
                                          <p:val>
                                            <p:strVal val="#ppt_w"/>
                                          </p:val>
                                        </p:tav>
                                      </p:tavLst>
                                    </p:anim>
                                    <p:animEffect transition="in" filter="fade">
                                      <p:cBhvr>
                                        <p:cTn id="16" dur="500" tmFilter="0,0; .5, 1; 1, 1"/>
                                        <p:tgtEl>
                                          <p:spTgt spid="48"/>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56"/>
                                        </p:tgtEl>
                                        <p:attrNameLst>
                                          <p:attrName>style.visibility</p:attrName>
                                        </p:attrNameLst>
                                      </p:cBhvr>
                                      <p:to>
                                        <p:strVal val="visible"/>
                                      </p:to>
                                    </p:set>
                                    <p:animEffect transition="in" filter="fade">
                                      <p:cBhvr>
                                        <p:cTn id="21" dur="500"/>
                                        <p:tgtEl>
                                          <p:spTgt spid="56"/>
                                        </p:tgtEl>
                                      </p:cBhvr>
                                    </p:animEffect>
                                    <p:anim calcmode="lin" valueType="num">
                                      <p:cBhvr>
                                        <p:cTn id="22" dur="500" fill="hold"/>
                                        <p:tgtEl>
                                          <p:spTgt spid="56"/>
                                        </p:tgtEl>
                                        <p:attrNameLst>
                                          <p:attrName>ppt_x</p:attrName>
                                        </p:attrNameLst>
                                      </p:cBhvr>
                                      <p:tavLst>
                                        <p:tav tm="0">
                                          <p:val>
                                            <p:strVal val="#ppt_x"/>
                                          </p:val>
                                        </p:tav>
                                        <p:tav tm="100000">
                                          <p:val>
                                            <p:strVal val="#ppt_x"/>
                                          </p:val>
                                        </p:tav>
                                      </p:tavLst>
                                    </p:anim>
                                    <p:anim calcmode="lin" valueType="num">
                                      <p:cBhvr>
                                        <p:cTn id="23" dur="500" fill="hold"/>
                                        <p:tgtEl>
                                          <p:spTgt spid="56"/>
                                        </p:tgtEl>
                                        <p:attrNameLst>
                                          <p:attrName>ppt_y</p:attrName>
                                        </p:attrNameLst>
                                      </p:cBhvr>
                                      <p:tavLst>
                                        <p:tav tm="0">
                                          <p:val>
                                            <p:strVal val="#ppt_y+.1"/>
                                          </p:val>
                                        </p:tav>
                                        <p:tav tm="100000">
                                          <p:val>
                                            <p:strVal val="#ppt_y"/>
                                          </p:val>
                                        </p:tav>
                                      </p:tavLst>
                                    </p:anim>
                                  </p:childTnLst>
                                </p:cTn>
                              </p:par>
                            </p:childTnLst>
                          </p:cTn>
                        </p:par>
                        <p:par>
                          <p:cTn id="24" fill="hold">
                            <p:stCondLst>
                              <p:cond delay="500"/>
                            </p:stCondLst>
                            <p:childTnLst>
                              <p:par>
                                <p:cTn id="25" presetID="6" presetClass="entr" presetSubtype="32" fill="hold" nodeType="afterEffect">
                                  <p:stCondLst>
                                    <p:cond delay="0"/>
                                  </p:stCondLst>
                                  <p:childTnLst>
                                    <p:set>
                                      <p:cBhvr>
                                        <p:cTn id="26" dur="1" fill="hold">
                                          <p:stCondLst>
                                            <p:cond delay="0"/>
                                          </p:stCondLst>
                                        </p:cTn>
                                        <p:tgtEl>
                                          <p:spTgt spid="62"/>
                                        </p:tgtEl>
                                        <p:attrNameLst>
                                          <p:attrName>style.visibility</p:attrName>
                                        </p:attrNameLst>
                                      </p:cBhvr>
                                      <p:to>
                                        <p:strVal val="visible"/>
                                      </p:to>
                                    </p:set>
                                    <p:animEffect transition="in" filter="circle(out)">
                                      <p:cBhvr>
                                        <p:cTn id="27" dur="750"/>
                                        <p:tgtEl>
                                          <p:spTgt spid="62"/>
                                        </p:tgtEl>
                                      </p:cBhvr>
                                    </p:animEffec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54"/>
                                        </p:tgtEl>
                                        <p:attrNameLst>
                                          <p:attrName>style.visibility</p:attrName>
                                        </p:attrNameLst>
                                      </p:cBhvr>
                                      <p:to>
                                        <p:strVal val="visible"/>
                                      </p:to>
                                    </p:set>
                                    <p:animEffect transition="in" filter="fade">
                                      <p:cBhvr>
                                        <p:cTn id="32" dur="500"/>
                                        <p:tgtEl>
                                          <p:spTgt spid="54"/>
                                        </p:tgtEl>
                                      </p:cBhvr>
                                    </p:animEffect>
                                    <p:anim calcmode="lin" valueType="num">
                                      <p:cBhvr>
                                        <p:cTn id="33" dur="500" fill="hold"/>
                                        <p:tgtEl>
                                          <p:spTgt spid="54"/>
                                        </p:tgtEl>
                                        <p:attrNameLst>
                                          <p:attrName>ppt_x</p:attrName>
                                        </p:attrNameLst>
                                      </p:cBhvr>
                                      <p:tavLst>
                                        <p:tav tm="0">
                                          <p:val>
                                            <p:strVal val="#ppt_x"/>
                                          </p:val>
                                        </p:tav>
                                        <p:tav tm="100000">
                                          <p:val>
                                            <p:strVal val="#ppt_x"/>
                                          </p:val>
                                        </p:tav>
                                      </p:tavLst>
                                    </p:anim>
                                    <p:anim calcmode="lin" valueType="num">
                                      <p:cBhvr>
                                        <p:cTn id="34" dur="500" fill="hold"/>
                                        <p:tgtEl>
                                          <p:spTgt spid="54"/>
                                        </p:tgtEl>
                                        <p:attrNameLst>
                                          <p:attrName>ppt_y</p:attrName>
                                        </p:attrNameLst>
                                      </p:cBhvr>
                                      <p:tavLst>
                                        <p:tav tm="0">
                                          <p:val>
                                            <p:strVal val="#ppt_y+.1"/>
                                          </p:val>
                                        </p:tav>
                                        <p:tav tm="100000">
                                          <p:val>
                                            <p:strVal val="#ppt_y"/>
                                          </p:val>
                                        </p:tav>
                                      </p:tavLst>
                                    </p:anim>
                                  </p:childTnLst>
                                </p:cTn>
                              </p:par>
                            </p:childTnLst>
                          </p:cTn>
                        </p:par>
                        <p:par>
                          <p:cTn id="35" fill="hold">
                            <p:stCondLst>
                              <p:cond delay="500"/>
                            </p:stCondLst>
                            <p:childTnLst>
                              <p:par>
                                <p:cTn id="36" presetID="6" presetClass="entr" presetSubtype="32" fill="hold" nodeType="afterEffect">
                                  <p:stCondLst>
                                    <p:cond delay="0"/>
                                  </p:stCondLst>
                                  <p:childTnLst>
                                    <p:set>
                                      <p:cBhvr>
                                        <p:cTn id="37" dur="1" fill="hold">
                                          <p:stCondLst>
                                            <p:cond delay="0"/>
                                          </p:stCondLst>
                                        </p:cTn>
                                        <p:tgtEl>
                                          <p:spTgt spid="63"/>
                                        </p:tgtEl>
                                        <p:attrNameLst>
                                          <p:attrName>style.visibility</p:attrName>
                                        </p:attrNameLst>
                                      </p:cBhvr>
                                      <p:to>
                                        <p:strVal val="visible"/>
                                      </p:to>
                                    </p:set>
                                    <p:animEffect transition="in" filter="circle(out)">
                                      <p:cBhvr>
                                        <p:cTn id="38" dur="75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id="{83071B30-6CA9-4896-9371-5E219B8F932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556" r="5556"/>
          <a:stretch/>
        </p:blipFill>
        <p:spPr>
          <a:xfrm>
            <a:off x="0" y="0"/>
            <a:ext cx="12192000" cy="6858000"/>
          </a:xfrm>
          <a:prstGeom prst="rect">
            <a:avLst/>
          </a:prstGeom>
        </p:spPr>
      </p:pic>
      <p:pic>
        <p:nvPicPr>
          <p:cNvPr id="13" name="图片 12">
            <a:extLst>
              <a:ext uri="{FF2B5EF4-FFF2-40B4-BE49-F238E27FC236}">
                <a16:creationId xmlns:a16="http://schemas.microsoft.com/office/drawing/2014/main" id="{A5AD6204-549C-4578-A226-F46326912C15}"/>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91890" t="24425" r="3382" b="60079"/>
          <a:stretch/>
        </p:blipFill>
        <p:spPr>
          <a:xfrm>
            <a:off x="10795000" y="1568449"/>
            <a:ext cx="685800" cy="1123951"/>
          </a:xfrm>
          <a:prstGeom prst="rect">
            <a:avLst/>
          </a:prstGeom>
        </p:spPr>
      </p:pic>
      <p:pic>
        <p:nvPicPr>
          <p:cNvPr id="3" name="60458d79f32e0">
            <a:hlinkClick r:id="" action="ppaction://media"/>
            <a:extLst>
              <a:ext uri="{FF2B5EF4-FFF2-40B4-BE49-F238E27FC236}">
                <a16:creationId xmlns:a16="http://schemas.microsoft.com/office/drawing/2014/main" id="{048A313F-1A59-4342-B1FA-A6F88A1D1BE7}"/>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2192000" y="0"/>
            <a:ext cx="609600" cy="609600"/>
          </a:xfrm>
          <a:prstGeom prst="rect">
            <a:avLst/>
          </a:prstGeom>
        </p:spPr>
      </p:pic>
      <p:sp>
        <p:nvSpPr>
          <p:cNvPr id="8" name="TextBox 7">
            <a:extLst>
              <a:ext uri="{FF2B5EF4-FFF2-40B4-BE49-F238E27FC236}">
                <a16:creationId xmlns:a16="http://schemas.microsoft.com/office/drawing/2014/main" id="{E45E04AF-4AD2-42BE-9262-61B48E9412D1}"/>
              </a:ext>
            </a:extLst>
          </p:cNvPr>
          <p:cNvSpPr txBox="1"/>
          <p:nvPr/>
        </p:nvSpPr>
        <p:spPr>
          <a:xfrm>
            <a:off x="1324597" y="1126254"/>
            <a:ext cx="9947305" cy="1039644"/>
          </a:xfrm>
          <a:prstGeom prst="rect">
            <a:avLst/>
          </a:prstGeom>
          <a:noFill/>
        </p:spPr>
        <p:txBody>
          <a:bodyPr wrap="square" rtlCol="0">
            <a:spAutoFit/>
          </a:bodyPr>
          <a:lstStyle/>
          <a:p>
            <a:pPr marL="0" marR="0" lvl="0" indent="0" algn="ctr" defTabSz="914400" rtl="0" eaLnBrk="1" fontAlgn="auto" latinLnBrk="0" hangingPunct="1">
              <a:lnSpc>
                <a:spcPct val="114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FF3535"/>
                </a:solidFill>
                <a:effectLst/>
                <a:uLnTx/>
                <a:uFillTx/>
                <a:latin typeface="Times New Roman" pitchFamily="18" charset="0"/>
                <a:ea typeface="White Xmas PERSONAL USE" pitchFamily="50" charset="0"/>
                <a:cs typeface="Times New Roman" pitchFamily="18" charset="0"/>
              </a:rPr>
              <a:t>TẠM BIỆT VÀ HẸN GẶP LẠI</a:t>
            </a:r>
          </a:p>
        </p:txBody>
      </p:sp>
    </p:spTree>
    <p:custDataLst>
      <p:tags r:id="rId1"/>
    </p:custDataLst>
    <p:extLst>
      <p:ext uri="{BB962C8B-B14F-4D97-AF65-F5344CB8AC3E}">
        <p14:creationId xmlns:p14="http://schemas.microsoft.com/office/powerpoint/2010/main" val="193011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par>
                                <p:cTn id="7" presetID="3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anim calcmode="lin" valueType="num">
                                      <p:cBhvr>
                                        <p:cTn id="9" dur="1000" fill="hold"/>
                                        <p:tgtEl>
                                          <p:spTgt spid="8"/>
                                        </p:tgtEl>
                                        <p:attrNameLst>
                                          <p:attrName>ppt_w</p:attrName>
                                        </p:attrNameLst>
                                      </p:cBhvr>
                                      <p:tavLst>
                                        <p:tav tm="0">
                                          <p:val>
                                            <p:fltVal val="0"/>
                                          </p:val>
                                        </p:tav>
                                        <p:tav tm="100000">
                                          <p:val>
                                            <p:strVal val="#ppt_w"/>
                                          </p:val>
                                        </p:tav>
                                      </p:tavLst>
                                    </p:anim>
                                    <p:anim calcmode="lin" valueType="num">
                                      <p:cBhvr>
                                        <p:cTn id="10" dur="1000" fill="hold"/>
                                        <p:tgtEl>
                                          <p:spTgt spid="8"/>
                                        </p:tgtEl>
                                        <p:attrNameLst>
                                          <p:attrName>ppt_h</p:attrName>
                                        </p:attrNameLst>
                                      </p:cBhvr>
                                      <p:tavLst>
                                        <p:tav tm="0">
                                          <p:val>
                                            <p:fltVal val="0"/>
                                          </p:val>
                                        </p:tav>
                                        <p:tav tm="100000">
                                          <p:val>
                                            <p:strVal val="#ppt_h"/>
                                          </p:val>
                                        </p:tav>
                                      </p:tavLst>
                                    </p:anim>
                                    <p:anim calcmode="lin" valueType="num">
                                      <p:cBhvr>
                                        <p:cTn id="11" dur="1000" fill="hold"/>
                                        <p:tgtEl>
                                          <p:spTgt spid="8"/>
                                        </p:tgtEl>
                                        <p:attrNameLst>
                                          <p:attrName>style.rotation</p:attrName>
                                        </p:attrNameLst>
                                      </p:cBhvr>
                                      <p:tavLst>
                                        <p:tav tm="0">
                                          <p:val>
                                            <p:fltVal val="90"/>
                                          </p:val>
                                        </p:tav>
                                        <p:tav tm="100000">
                                          <p:val>
                                            <p:fltVal val="0"/>
                                          </p:val>
                                        </p:tav>
                                      </p:tavLst>
                                    </p:anim>
                                    <p:animEffect transition="in" filter="fade">
                                      <p:cBhvr>
                                        <p:cTn id="12" dur="1000"/>
                                        <p:tgtEl>
                                          <p:spTgt spid="8"/>
                                        </p:tgtEl>
                                      </p:cBhvr>
                                    </p:animEffect>
                                  </p:childTnLst>
                                </p:cTn>
                              </p:par>
                            </p:childTnLst>
                          </p:cTn>
                        </p:par>
                        <p:par>
                          <p:cTn id="13" fill="hold">
                            <p:stCondLst>
                              <p:cond delay="1000"/>
                            </p:stCondLst>
                            <p:childTnLst>
                              <p:par>
                                <p:cTn id="14" presetID="32" presetClass="emph" presetSubtype="0" repeatCount="indefinite" fill="hold" grpId="1" nodeType="afterEffect">
                                  <p:stCondLst>
                                    <p:cond delay="0"/>
                                  </p:stCondLst>
                                  <p:childTnLst>
                                    <p:animRot by="120000">
                                      <p:cBhvr>
                                        <p:cTn id="15" dur="100" fill="hold">
                                          <p:stCondLst>
                                            <p:cond delay="0"/>
                                          </p:stCondLst>
                                        </p:cTn>
                                        <p:tgtEl>
                                          <p:spTgt spid="8"/>
                                        </p:tgtEl>
                                        <p:attrNameLst>
                                          <p:attrName>r</p:attrName>
                                        </p:attrNameLst>
                                      </p:cBhvr>
                                    </p:animRot>
                                    <p:animRot by="-240000">
                                      <p:cBhvr>
                                        <p:cTn id="16" dur="200" fill="hold">
                                          <p:stCondLst>
                                            <p:cond delay="200"/>
                                          </p:stCondLst>
                                        </p:cTn>
                                        <p:tgtEl>
                                          <p:spTgt spid="8"/>
                                        </p:tgtEl>
                                        <p:attrNameLst>
                                          <p:attrName>r</p:attrName>
                                        </p:attrNameLst>
                                      </p:cBhvr>
                                    </p:animRot>
                                    <p:animRot by="240000">
                                      <p:cBhvr>
                                        <p:cTn id="17" dur="200" fill="hold">
                                          <p:stCondLst>
                                            <p:cond delay="400"/>
                                          </p:stCondLst>
                                        </p:cTn>
                                        <p:tgtEl>
                                          <p:spTgt spid="8"/>
                                        </p:tgtEl>
                                        <p:attrNameLst>
                                          <p:attrName>r</p:attrName>
                                        </p:attrNameLst>
                                      </p:cBhvr>
                                    </p:animRot>
                                    <p:animRot by="-240000">
                                      <p:cBhvr>
                                        <p:cTn id="18" dur="200" fill="hold">
                                          <p:stCondLst>
                                            <p:cond delay="600"/>
                                          </p:stCondLst>
                                        </p:cTn>
                                        <p:tgtEl>
                                          <p:spTgt spid="8"/>
                                        </p:tgtEl>
                                        <p:attrNameLst>
                                          <p:attrName>r</p:attrName>
                                        </p:attrNameLst>
                                      </p:cBhvr>
                                    </p:animRot>
                                    <p:animRot by="120000">
                                      <p:cBhvr>
                                        <p:cTn id="19" dur="200" fill="hold">
                                          <p:stCondLst>
                                            <p:cond delay="800"/>
                                          </p:stCondLst>
                                        </p:cTn>
                                        <p:tgtEl>
                                          <p:spTgt spid="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20" repeatCount="indefinite" fill="remove" display="0">
                  <p:stCondLst>
                    <p:cond delay="indefinite"/>
                  </p:stCondLst>
                  <p:endCondLst>
                    <p:cond evt="onStopAudio" delay="0">
                      <p:tgtEl>
                        <p:sldTgt/>
                      </p:tgtEl>
                    </p:cond>
                  </p:endCondLst>
                </p:cTn>
                <p:tgtEl>
                  <p:spTgt spid="3"/>
                </p:tgtEl>
              </p:cMediaNode>
            </p:audio>
          </p:childTnLst>
        </p:cTn>
      </p:par>
    </p:tnLst>
    <p:bldLst>
      <p:bldP spid="8" grpId="0"/>
      <p:bldP spid="8" grpId="1"/>
    </p:bldLst>
  </p:timing>
  <p:extLst>
    <p:ext uri="{E180D4A7-C9FB-4DFB-919C-405C955672EB}">
      <p14:showEvtLst xmlns:p14="http://schemas.microsoft.com/office/powerpoint/2010/main">
        <p14:playEvt time="94" objId="3"/>
      </p14:showEvtLst>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14401" y="533400"/>
            <a:ext cx="10280436" cy="2438400"/>
          </a:xfrm>
          <a:prstGeom prst="rect">
            <a:avLst/>
          </a:prstGeom>
          <a:solidFill>
            <a:srgbClr val="FFBDBF"/>
          </a:solidFill>
          <a:ln w="25400" cap="flat" cmpd="sng" algn="ctr">
            <a:solidFill>
              <a:srgbClr val="FF9966"/>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4400" b="0" i="0" u="none" strike="noStrike" kern="0" cap="none" spc="0" normalizeH="0" baseline="0" noProof="0">
                <a:ln>
                  <a:noFill/>
                </a:ln>
                <a:solidFill>
                  <a:prstClr val="black"/>
                </a:solidFill>
                <a:effectLst/>
                <a:uLnTx/>
                <a:uFillTx/>
                <a:latin typeface="Arial" panose="020B0604020202020204"/>
                <a:ea typeface="+mn-ea"/>
                <a:cs typeface="+mn-cs"/>
              </a:rPr>
              <a:t>Tả</a:t>
            </a:r>
            <a:r>
              <a:rPr kumimoji="0" lang="vi-VN" sz="4400" b="0" i="0" u="none" strike="noStrike" kern="0" cap="none" spc="0" normalizeH="0" noProof="0">
                <a:ln>
                  <a:noFill/>
                </a:ln>
                <a:solidFill>
                  <a:prstClr val="black"/>
                </a:solidFill>
                <a:effectLst/>
                <a:uLnTx/>
                <a:uFillTx/>
                <a:latin typeface="Arial" panose="020B0604020202020204"/>
                <a:ea typeface="+mn-ea"/>
                <a:cs typeface="+mn-cs"/>
              </a:rPr>
              <a:t> đặc điểm nổi bật về một đồ chơi của em.</a:t>
            </a:r>
            <a:endParaRPr kumimoji="0" lang="en-US" sz="4400" b="0" i="0" u="none" strike="noStrike" kern="0" cap="none" spc="0" normalizeH="0" baseline="0" noProof="0" dirty="0">
              <a:ln>
                <a:noFill/>
              </a:ln>
              <a:solidFill>
                <a:prstClr val="black"/>
              </a:solidFill>
              <a:effectLst/>
              <a:uLnTx/>
              <a:uFillTx/>
              <a:latin typeface="Arial" panose="020B0604020202020204"/>
              <a:ea typeface="+mn-ea"/>
              <a:cs typeface="+mn-cs"/>
            </a:endParaRPr>
          </a:p>
        </p:txBody>
      </p:sp>
    </p:spTree>
    <p:extLst>
      <p:ext uri="{BB962C8B-B14F-4D97-AF65-F5344CB8AC3E}">
        <p14:creationId xmlns:p14="http://schemas.microsoft.com/office/powerpoint/2010/main" val="3782504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196411" y="268480"/>
            <a:ext cx="10280436" cy="2438400"/>
          </a:xfrm>
          <a:prstGeom prst="rect">
            <a:avLst/>
          </a:prstGeom>
          <a:solidFill>
            <a:srgbClr val="FFBDBF"/>
          </a:solidFill>
          <a:ln w="25400" cap="flat" cmpd="sng" algn="ctr">
            <a:solidFill>
              <a:srgbClr val="FF9966"/>
            </a:solidFill>
            <a:prstDash val="solid"/>
          </a:ln>
          <a:effectLst/>
        </p:spPr>
        <p:txBody>
          <a:bodyPr rtlCol="0" anchor="ctr"/>
          <a:lstStyle/>
          <a:p>
            <a:pPr lvl="0" algn="ctr">
              <a:defRPr/>
            </a:pPr>
            <a:r>
              <a:rPr lang="vi-VN" sz="3200">
                <a:solidFill>
                  <a:prstClr val="black"/>
                </a:solidFill>
              </a:rPr>
              <a:t>Nêu công dụng của 1 đồ chơi mà em yêu thích</a:t>
            </a:r>
            <a:endParaRPr kumimoji="0" lang="en-US" sz="3200" b="0" i="0" u="none" strike="noStrike" kern="0" cap="none" spc="0" normalizeH="0" baseline="0" noProof="0" dirty="0">
              <a:ln>
                <a:noFill/>
              </a:ln>
              <a:solidFill>
                <a:prstClr val="black"/>
              </a:solidFill>
              <a:effectLst/>
              <a:uLnTx/>
              <a:uFillTx/>
            </a:endParaRPr>
          </a:p>
        </p:txBody>
      </p:sp>
    </p:spTree>
    <p:extLst>
      <p:ext uri="{BB962C8B-B14F-4D97-AF65-F5344CB8AC3E}">
        <p14:creationId xmlns:p14="http://schemas.microsoft.com/office/powerpoint/2010/main" val="26606604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51888" y="683664"/>
            <a:ext cx="8691073" cy="584775"/>
          </a:xfrm>
          <a:prstGeom prst="rect">
            <a:avLst/>
          </a:prstGeom>
          <a:solidFill>
            <a:srgbClr val="FFFF00"/>
          </a:solidFill>
        </p:spPr>
        <p:txBody>
          <a:bodyPr wrap="square" rtlCol="0">
            <a:spAutoFit/>
          </a:bodyPr>
          <a:lstStyle/>
          <a:p>
            <a:r>
              <a:rPr lang="vi-VN" sz="3200"/>
              <a:t>* Nói từ 3 - 4 câu về một đồ chơi của em.</a:t>
            </a:r>
          </a:p>
        </p:txBody>
      </p:sp>
    </p:spTree>
    <p:extLst>
      <p:ext uri="{BB962C8B-B14F-4D97-AF65-F5344CB8AC3E}">
        <p14:creationId xmlns:p14="http://schemas.microsoft.com/office/powerpoint/2010/main" val="13173304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id="{83071B30-6CA9-4896-9371-5E219B8F932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556" r="5556"/>
          <a:stretch/>
        </p:blipFill>
        <p:spPr>
          <a:xfrm>
            <a:off x="0" y="0"/>
            <a:ext cx="12192000" cy="6858000"/>
          </a:xfrm>
          <a:prstGeom prst="rect">
            <a:avLst/>
          </a:prstGeom>
        </p:spPr>
      </p:pic>
      <p:pic>
        <p:nvPicPr>
          <p:cNvPr id="13" name="图片 12">
            <a:extLst>
              <a:ext uri="{FF2B5EF4-FFF2-40B4-BE49-F238E27FC236}">
                <a16:creationId xmlns:a16="http://schemas.microsoft.com/office/drawing/2014/main" id="{A5AD6204-549C-4578-A226-F46326912C1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91890" t="24425" r="3382" b="60079"/>
          <a:stretch/>
        </p:blipFill>
        <p:spPr>
          <a:xfrm>
            <a:off x="10795000" y="1568449"/>
            <a:ext cx="685800" cy="1123951"/>
          </a:xfrm>
          <a:prstGeom prst="rect">
            <a:avLst/>
          </a:prstGeom>
        </p:spPr>
      </p:pic>
      <p:sp>
        <p:nvSpPr>
          <p:cNvPr id="9" name="TextBox 8">
            <a:extLst>
              <a:ext uri="{FF2B5EF4-FFF2-40B4-BE49-F238E27FC236}">
                <a16:creationId xmlns:a16="http://schemas.microsoft.com/office/drawing/2014/main" id="{5D0CE4C1-BF0F-40B7-9E32-83D4885251F7}"/>
              </a:ext>
            </a:extLst>
          </p:cNvPr>
          <p:cNvSpPr txBox="1"/>
          <p:nvPr/>
        </p:nvSpPr>
        <p:spPr>
          <a:xfrm>
            <a:off x="1948441" y="1119565"/>
            <a:ext cx="809713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1F705D"/>
                </a:solidFill>
                <a:effectLst/>
                <a:uLnTx/>
                <a:uFillTx/>
                <a:latin typeface="Pattaya" panose="00000500000000000000" pitchFamily="2" charset="-34"/>
                <a:ea typeface="+mn-ea"/>
                <a:cs typeface="Pattaya" panose="00000500000000000000" pitchFamily="2" charset="-34"/>
              </a:rPr>
              <a:t>Thứ</a:t>
            </a:r>
            <a:r>
              <a:rPr kumimoji="0" lang="en-US" sz="3600" b="0" i="0" u="none" strike="noStrike" kern="1200" cap="none" spc="0" normalizeH="0" baseline="0" noProof="0" dirty="0">
                <a:ln>
                  <a:noFill/>
                </a:ln>
                <a:solidFill>
                  <a:srgbClr val="1F705D"/>
                </a:solidFill>
                <a:effectLst/>
                <a:uLnTx/>
                <a:uFillTx/>
                <a:latin typeface="Pattaya" panose="00000500000000000000" pitchFamily="2" charset="-34"/>
                <a:ea typeface="+mn-ea"/>
                <a:cs typeface="Pattaya" panose="00000500000000000000" pitchFamily="2" charset="-34"/>
              </a:rPr>
              <a:t> </a:t>
            </a:r>
            <a:r>
              <a:rPr kumimoji="0" lang="en-US" sz="3600" b="0" i="0" u="none" strike="noStrike" kern="1200" cap="none" spc="0" normalizeH="0" baseline="0" noProof="0" dirty="0" err="1">
                <a:ln>
                  <a:noFill/>
                </a:ln>
                <a:solidFill>
                  <a:srgbClr val="1F705D"/>
                </a:solidFill>
                <a:effectLst/>
                <a:uLnTx/>
                <a:uFillTx/>
                <a:latin typeface="Pattaya" panose="00000500000000000000" pitchFamily="2" charset="-34"/>
                <a:ea typeface="+mn-ea"/>
                <a:cs typeface="Pattaya" panose="00000500000000000000" pitchFamily="2" charset="-34"/>
              </a:rPr>
              <a:t>năm</a:t>
            </a:r>
            <a:r>
              <a:rPr kumimoji="0" lang="en-US" sz="3600" b="0" i="0" u="none" strike="noStrike" kern="1200" cap="none" spc="0" normalizeH="0" baseline="0" noProof="0" dirty="0">
                <a:ln>
                  <a:noFill/>
                </a:ln>
                <a:solidFill>
                  <a:srgbClr val="1F705D"/>
                </a:solidFill>
                <a:effectLst/>
                <a:uLnTx/>
                <a:uFillTx/>
                <a:latin typeface="Pattaya" panose="00000500000000000000" pitchFamily="2" charset="-34"/>
                <a:ea typeface="+mn-ea"/>
                <a:cs typeface="Pattaya" panose="00000500000000000000" pitchFamily="2" charset="-34"/>
              </a:rPr>
              <a:t>, </a:t>
            </a:r>
            <a:r>
              <a:rPr kumimoji="0" lang="en-US" sz="3600" b="0" i="0" u="none" strike="noStrike" kern="1200" cap="none" spc="0" normalizeH="0" baseline="0" noProof="0" dirty="0" err="1">
                <a:ln>
                  <a:noFill/>
                </a:ln>
                <a:solidFill>
                  <a:srgbClr val="1F705D"/>
                </a:solidFill>
                <a:effectLst/>
                <a:uLnTx/>
                <a:uFillTx/>
                <a:latin typeface="Pattaya" panose="00000500000000000000" pitchFamily="2" charset="-34"/>
                <a:ea typeface="+mn-ea"/>
                <a:cs typeface="Pattaya" panose="00000500000000000000" pitchFamily="2" charset="-34"/>
              </a:rPr>
              <a:t>ngày</a:t>
            </a:r>
            <a:r>
              <a:rPr kumimoji="0" lang="en-US" sz="3600" b="0" i="0" u="none" strike="noStrike" kern="1200" cap="none" spc="0" normalizeH="0" baseline="0" noProof="0" dirty="0">
                <a:ln>
                  <a:noFill/>
                </a:ln>
                <a:solidFill>
                  <a:srgbClr val="1F705D"/>
                </a:solidFill>
                <a:effectLst/>
                <a:uLnTx/>
                <a:uFillTx/>
                <a:latin typeface="Pattaya" panose="00000500000000000000" pitchFamily="2" charset="-34"/>
                <a:ea typeface="+mn-ea"/>
                <a:cs typeface="Pattaya" panose="00000500000000000000" pitchFamily="2" charset="-34"/>
              </a:rPr>
              <a:t> … </a:t>
            </a:r>
            <a:r>
              <a:rPr kumimoji="0" lang="en-US" sz="3600" b="0" i="0" u="none" strike="noStrike" kern="1200" cap="none" spc="0" normalizeH="0" baseline="0" noProof="0" dirty="0" err="1">
                <a:ln>
                  <a:noFill/>
                </a:ln>
                <a:solidFill>
                  <a:srgbClr val="1F705D"/>
                </a:solidFill>
                <a:effectLst/>
                <a:uLnTx/>
                <a:uFillTx/>
                <a:latin typeface="Pattaya" panose="00000500000000000000" pitchFamily="2" charset="-34"/>
                <a:ea typeface="+mn-ea"/>
                <a:cs typeface="Pattaya" panose="00000500000000000000" pitchFamily="2" charset="-34"/>
              </a:rPr>
              <a:t>tháng</a:t>
            </a:r>
            <a:r>
              <a:rPr kumimoji="0" lang="en-US" sz="3600" b="0" i="0" u="none" strike="noStrike" kern="1200" cap="none" spc="0" normalizeH="0" baseline="0" noProof="0" dirty="0">
                <a:ln>
                  <a:noFill/>
                </a:ln>
                <a:solidFill>
                  <a:srgbClr val="1F705D"/>
                </a:solidFill>
                <a:effectLst/>
                <a:uLnTx/>
                <a:uFillTx/>
                <a:latin typeface="Pattaya" panose="00000500000000000000" pitchFamily="2" charset="-34"/>
                <a:ea typeface="+mn-ea"/>
                <a:cs typeface="Pattaya" panose="00000500000000000000" pitchFamily="2" charset="-34"/>
              </a:rPr>
              <a:t> … </a:t>
            </a:r>
            <a:r>
              <a:rPr kumimoji="0" lang="en-US" sz="3600" b="0" i="0" u="none" strike="noStrike" kern="1200" cap="none" spc="0" normalizeH="0" baseline="0" noProof="0" dirty="0" err="1">
                <a:ln>
                  <a:noFill/>
                </a:ln>
                <a:solidFill>
                  <a:srgbClr val="1F705D"/>
                </a:solidFill>
                <a:effectLst/>
                <a:uLnTx/>
                <a:uFillTx/>
                <a:latin typeface="Pattaya" panose="00000500000000000000" pitchFamily="2" charset="-34"/>
                <a:ea typeface="+mn-ea"/>
                <a:cs typeface="Pattaya" panose="00000500000000000000" pitchFamily="2" charset="-34"/>
              </a:rPr>
              <a:t>năm</a:t>
            </a:r>
            <a:r>
              <a:rPr kumimoji="0" lang="en-US" sz="3600" b="0" i="0" u="none" strike="noStrike" kern="1200" cap="none" spc="0" normalizeH="0" baseline="0" noProof="0" dirty="0">
                <a:ln>
                  <a:noFill/>
                </a:ln>
                <a:solidFill>
                  <a:srgbClr val="1F705D"/>
                </a:solidFill>
                <a:effectLst/>
                <a:uLnTx/>
                <a:uFillTx/>
                <a:latin typeface="Pattaya" panose="00000500000000000000" pitchFamily="2" charset="-34"/>
                <a:ea typeface="+mn-ea"/>
                <a:cs typeface="Pattaya" panose="00000500000000000000" pitchFamily="2" charset="-34"/>
              </a:rPr>
              <a:t> 2022</a:t>
            </a:r>
          </a:p>
        </p:txBody>
      </p:sp>
      <p:pic>
        <p:nvPicPr>
          <p:cNvPr id="5" name="Picture 4">
            <a:extLst>
              <a:ext uri="{FF2B5EF4-FFF2-40B4-BE49-F238E27FC236}">
                <a16:creationId xmlns:a16="http://schemas.microsoft.com/office/drawing/2014/main" id="{84439D86-1E59-4787-B41F-75EB93844206}"/>
              </a:ext>
            </a:extLst>
          </p:cNvPr>
          <p:cNvPicPr>
            <a:picLocks noChangeAspect="1"/>
          </p:cNvPicPr>
          <p:nvPr/>
        </p:nvPicPr>
        <p:blipFill>
          <a:blip r:embed="rId5"/>
          <a:stretch>
            <a:fillRect/>
          </a:stretch>
        </p:blipFill>
        <p:spPr>
          <a:xfrm>
            <a:off x="4444214" y="1848091"/>
            <a:ext cx="3475021" cy="1072989"/>
          </a:xfrm>
          <a:prstGeom prst="rect">
            <a:avLst/>
          </a:prstGeom>
        </p:spPr>
      </p:pic>
      <p:sp>
        <p:nvSpPr>
          <p:cNvPr id="3" name="TextBox 2"/>
          <p:cNvSpPr txBox="1"/>
          <p:nvPr/>
        </p:nvSpPr>
        <p:spPr>
          <a:xfrm>
            <a:off x="3802878" y="2692400"/>
            <a:ext cx="5571857" cy="769441"/>
          </a:xfrm>
          <a:prstGeom prst="rect">
            <a:avLst/>
          </a:prstGeom>
          <a:noFill/>
        </p:spPr>
        <p:txBody>
          <a:bodyPr wrap="square" rtlCol="0">
            <a:spAutoFit/>
          </a:bodyPr>
          <a:lstStyle/>
          <a:p>
            <a:r>
              <a:rPr lang="en-US" sz="4400" b="1">
                <a:solidFill>
                  <a:srgbClr val="002060"/>
                </a:solidFill>
              </a:rPr>
              <a:t>Bài 26- Luyện tập 2</a:t>
            </a:r>
            <a:endParaRPr lang="vi-VN" sz="4400" b="1">
              <a:solidFill>
                <a:srgbClr val="002060"/>
              </a:solidFill>
            </a:endParaRPr>
          </a:p>
        </p:txBody>
      </p:sp>
      <p:sp>
        <p:nvSpPr>
          <p:cNvPr id="4" name="TextBox 3"/>
          <p:cNvSpPr txBox="1"/>
          <p:nvPr/>
        </p:nvSpPr>
        <p:spPr>
          <a:xfrm>
            <a:off x="1324598" y="3514851"/>
            <a:ext cx="8720974" cy="1446550"/>
          </a:xfrm>
          <a:prstGeom prst="rect">
            <a:avLst/>
          </a:prstGeom>
          <a:noFill/>
        </p:spPr>
        <p:txBody>
          <a:bodyPr wrap="square" rtlCol="0">
            <a:spAutoFit/>
          </a:bodyPr>
          <a:lstStyle/>
          <a:p>
            <a:r>
              <a:rPr lang="en-US" sz="4400" b="1">
                <a:solidFill>
                  <a:srgbClr val="002060"/>
                </a:solidFill>
              </a:rPr>
              <a:t>Viết đoạn văn nêu lí do thích hay không thích về một nhân vật</a:t>
            </a:r>
            <a:endParaRPr lang="vi-VN" sz="4400" b="1">
              <a:solidFill>
                <a:srgbClr val="002060"/>
              </a:solidFill>
            </a:endParaRPr>
          </a:p>
        </p:txBody>
      </p:sp>
    </p:spTree>
    <p:custDataLst>
      <p:tags r:id="rId1"/>
    </p:custDataLst>
    <p:extLst>
      <p:ext uri="{BB962C8B-B14F-4D97-AF65-F5344CB8AC3E}">
        <p14:creationId xmlns:p14="http://schemas.microsoft.com/office/powerpoint/2010/main" val="37039919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anim calcmode="lin" valueType="num">
                                      <p:cBhvr>
                                        <p:cTn id="8" dur="500" fill="hold"/>
                                        <p:tgtEl>
                                          <p:spTgt spid="9"/>
                                        </p:tgtEl>
                                        <p:attrNameLst>
                                          <p:attrName>ppt_x</p:attrName>
                                        </p:attrNameLst>
                                      </p:cBhvr>
                                      <p:tavLst>
                                        <p:tav tm="0">
                                          <p:val>
                                            <p:strVal val="#ppt_x"/>
                                          </p:val>
                                        </p:tav>
                                        <p:tav tm="100000">
                                          <p:val>
                                            <p:strVal val="#ppt_x"/>
                                          </p:val>
                                        </p:tav>
                                      </p:tavLst>
                                    </p:anim>
                                    <p:anim calcmode="lin" valueType="num">
                                      <p:cBhvr>
                                        <p:cTn id="9" dur="5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extLst>
    <p:ext uri="{E180D4A7-C9FB-4DFB-919C-405C955672EB}">
      <p14:showEvtLst xmlns:p14="http://schemas.microsoft.com/office/powerpoint/2010/main">
        <p14:playEvt time="94" objId="3"/>
      </p14:showEvtLst>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401226" y="256374"/>
            <a:ext cx="4862558" cy="646331"/>
          </a:xfrm>
          <a:prstGeom prst="rect">
            <a:avLst/>
          </a:prstGeom>
          <a:noFill/>
        </p:spPr>
        <p:txBody>
          <a:bodyPr wrap="square" rtlCol="0">
            <a:spAutoFit/>
          </a:bodyPr>
          <a:lstStyle/>
          <a:p>
            <a:r>
              <a:rPr lang="en-US" sz="3600" b="1">
                <a:solidFill>
                  <a:srgbClr val="002060"/>
                </a:solidFill>
                <a:effectLst>
                  <a:outerShdw blurRad="38100" dist="38100" dir="2700000" algn="tl">
                    <a:srgbClr val="000000">
                      <a:alpha val="43137"/>
                    </a:srgbClr>
                  </a:outerShdw>
                </a:effectLst>
                <a:latin typeface="Arial" pitchFamily="34" charset="0"/>
                <a:cs typeface="Arial" pitchFamily="34" charset="0"/>
              </a:rPr>
              <a:t>YÊU CẦU CẦN ĐẠT</a:t>
            </a:r>
            <a:endParaRPr lang="vi-VN" sz="3600" b="1">
              <a:solidFill>
                <a:srgbClr val="002060"/>
              </a:solidFill>
              <a:effectLst>
                <a:outerShdw blurRad="38100" dist="38100" dir="2700000" algn="tl">
                  <a:srgbClr val="000000">
                    <a:alpha val="43137"/>
                  </a:srgbClr>
                </a:outerShdw>
              </a:effectLst>
              <a:cs typeface="Arial" pitchFamily="34" charset="0"/>
            </a:endParaRPr>
          </a:p>
        </p:txBody>
      </p:sp>
      <p:sp>
        <p:nvSpPr>
          <p:cNvPr id="3" name="TextBox 2"/>
          <p:cNvSpPr txBox="1"/>
          <p:nvPr/>
        </p:nvSpPr>
        <p:spPr>
          <a:xfrm>
            <a:off x="504825" y="1543050"/>
            <a:ext cx="10734675" cy="2246769"/>
          </a:xfrm>
          <a:prstGeom prst="rect">
            <a:avLst/>
          </a:prstGeom>
          <a:noFill/>
        </p:spPr>
        <p:txBody>
          <a:bodyPr wrap="square" rtlCol="0">
            <a:spAutoFit/>
          </a:bodyPr>
          <a:lstStyle/>
          <a:p>
            <a:r>
              <a:rPr lang="nl-NL" sz="2800">
                <a:latin typeface="Arial" pitchFamily="34" charset="0"/>
                <a:cs typeface="Arial" pitchFamily="34" charset="0"/>
              </a:rPr>
              <a:t>- Biết kể tên một số câu chuyện đã đọc hay đã nghe. Nắm được nội dung câu chuyện đã đọc và câu chuyện bạn kể.</a:t>
            </a:r>
            <a:endParaRPr lang="vi-VN" sz="2800">
              <a:latin typeface="Arial" pitchFamily="34" charset="0"/>
              <a:cs typeface="Arial" pitchFamily="34" charset="0"/>
            </a:endParaRPr>
          </a:p>
          <a:p>
            <a:r>
              <a:rPr lang="nl-NL" sz="2800">
                <a:latin typeface="Arial" pitchFamily="34" charset="0"/>
                <a:cs typeface="Arial" pitchFamily="34" charset="0"/>
              </a:rPr>
              <a:t>- Hiểu được nhân vật mà bạn thích hay không thích.</a:t>
            </a:r>
            <a:endParaRPr lang="vi-VN" sz="2800">
              <a:latin typeface="Arial" pitchFamily="34" charset="0"/>
              <a:cs typeface="Arial" pitchFamily="34" charset="0"/>
            </a:endParaRPr>
          </a:p>
          <a:p>
            <a:r>
              <a:rPr lang="nl-NL" sz="2800">
                <a:latin typeface="Arial" pitchFamily="34" charset="0"/>
                <a:cs typeface="Arial" pitchFamily="34" charset="0"/>
              </a:rPr>
              <a:t>- Đọc mở rộng theo yêu cầu.</a:t>
            </a:r>
            <a:endParaRPr lang="vi-VN" sz="2800">
              <a:latin typeface="Arial" pitchFamily="34" charset="0"/>
              <a:cs typeface="Arial" pitchFamily="34" charset="0"/>
            </a:endParaRPr>
          </a:p>
          <a:p>
            <a:endParaRPr lang="vi-VN" sz="2800">
              <a:latin typeface="Arial" pitchFamily="34" charset="0"/>
              <a:cs typeface="Arial" pitchFamily="34" charset="0"/>
            </a:endParaRPr>
          </a:p>
        </p:txBody>
      </p:sp>
      <p:sp>
        <p:nvSpPr>
          <p:cNvPr id="5" name="TextBox 4"/>
          <p:cNvSpPr txBox="1"/>
          <p:nvPr/>
        </p:nvSpPr>
        <p:spPr>
          <a:xfrm>
            <a:off x="504825" y="4019550"/>
            <a:ext cx="10953750" cy="954107"/>
          </a:xfrm>
          <a:prstGeom prst="rect">
            <a:avLst/>
          </a:prstGeom>
          <a:noFill/>
        </p:spPr>
        <p:txBody>
          <a:bodyPr wrap="square" rtlCol="0">
            <a:spAutoFit/>
          </a:bodyPr>
          <a:lstStyle/>
          <a:p>
            <a:r>
              <a:rPr lang="nl-NL" sz="2800">
                <a:latin typeface="Arial" pitchFamily="34" charset="0"/>
                <a:cs typeface="Arial" pitchFamily="34" charset="0"/>
              </a:rPr>
              <a:t>- Biết viết một đoạn văn nêu được lí do em thích hoặc không thích một nhân vật trong câu chuyện đã đọc hoặc đã nghe.</a:t>
            </a:r>
            <a:endParaRPr lang="vi-VN" sz="2800">
              <a:latin typeface="Arial" pitchFamily="34" charset="0"/>
              <a:cs typeface="Arial" pitchFamily="34" charset="0"/>
            </a:endParaRPr>
          </a:p>
        </p:txBody>
      </p:sp>
    </p:spTree>
    <p:extLst>
      <p:ext uri="{BB962C8B-B14F-4D97-AF65-F5344CB8AC3E}">
        <p14:creationId xmlns:p14="http://schemas.microsoft.com/office/powerpoint/2010/main" val="28650839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15C86929-F2C9-40BC-8A40-B904087665F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1860" t="14403" r="3873" b="-6361"/>
          <a:stretch/>
        </p:blipFill>
        <p:spPr>
          <a:xfrm>
            <a:off x="514350" y="-469252"/>
            <a:ext cx="3867150" cy="7327252"/>
          </a:xfrm>
          <a:prstGeom prst="rect">
            <a:avLst/>
          </a:prstGeom>
        </p:spPr>
      </p:pic>
      <p:pic>
        <p:nvPicPr>
          <p:cNvPr id="36" name="Picture 35" descr="Background pattern&#10;&#10;Description automatically generated with medium confidence">
            <a:extLst>
              <a:ext uri="{FF2B5EF4-FFF2-40B4-BE49-F238E27FC236}">
                <a16:creationId xmlns:a16="http://schemas.microsoft.com/office/drawing/2014/main" id="{9F809738-327B-4921-866D-41D86210697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41492" y="184352"/>
            <a:ext cx="6489296" cy="6489296"/>
          </a:xfrm>
          <a:prstGeom prst="rect">
            <a:avLst/>
          </a:prstGeom>
        </p:spPr>
      </p:pic>
      <p:pic>
        <p:nvPicPr>
          <p:cNvPr id="39" name="Picture 4" descr="170 ɴᴏᴛɪᴏɴ ɢɪꜰꜱ ideas in 2021 | aesthetic gif, cute gif, gif">
            <a:extLst>
              <a:ext uri="{FF2B5EF4-FFF2-40B4-BE49-F238E27FC236}">
                <a16:creationId xmlns:a16="http://schemas.microsoft.com/office/drawing/2014/main" id="{1EFD6DD9-D52C-4DDA-9755-AD8162D66C02}"/>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7986139" y="1051560"/>
            <a:ext cx="3117954" cy="2377440"/>
          </a:xfrm>
          <a:prstGeom prst="rect">
            <a:avLst/>
          </a:prstGeom>
          <a:noFill/>
          <a:extLst>
            <a:ext uri="{909E8E84-426E-40DD-AFC4-6F175D3DCCD1}">
              <a14:hiddenFill xmlns:a14="http://schemas.microsoft.com/office/drawing/2010/main">
                <a:solidFill>
                  <a:srgbClr val="FFFFFF"/>
                </a:solidFill>
              </a14:hiddenFill>
            </a:ext>
          </a:extLst>
        </p:spPr>
      </p:pic>
      <p:pic>
        <p:nvPicPr>
          <p:cNvPr id="6" name="图片 9">
            <a:extLst>
              <a:ext uri="{FF2B5EF4-FFF2-40B4-BE49-F238E27FC236}">
                <a16:creationId xmlns:a16="http://schemas.microsoft.com/office/drawing/2014/main" id="{5D8A0514-788B-4C7F-85A1-B713BDC30BEC}"/>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75263" b="65066"/>
          <a:stretch/>
        </p:blipFill>
        <p:spPr>
          <a:xfrm>
            <a:off x="10684042" y="0"/>
            <a:ext cx="1507970" cy="2129589"/>
          </a:xfrm>
          <a:prstGeom prst="rect">
            <a:avLst/>
          </a:prstGeom>
        </p:spPr>
      </p:pic>
      <p:pic>
        <p:nvPicPr>
          <p:cNvPr id="7" name="图片 9">
            <a:extLst>
              <a:ext uri="{FF2B5EF4-FFF2-40B4-BE49-F238E27FC236}">
                <a16:creationId xmlns:a16="http://schemas.microsoft.com/office/drawing/2014/main" id="{91D4BDF4-A23C-4706-B9F9-D63AEBD0946A}"/>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75263" b="65066"/>
          <a:stretch/>
        </p:blipFill>
        <p:spPr>
          <a:xfrm flipH="1">
            <a:off x="-11575" y="-6018"/>
            <a:ext cx="1507970" cy="2129589"/>
          </a:xfrm>
          <a:prstGeom prst="rect">
            <a:avLst/>
          </a:prstGeom>
        </p:spPr>
      </p:pic>
    </p:spTree>
    <p:custDataLst>
      <p:tags r:id="rId1"/>
    </p:custDataLst>
    <p:extLst>
      <p:ext uri="{BB962C8B-B14F-4D97-AF65-F5344CB8AC3E}">
        <p14:creationId xmlns:p14="http://schemas.microsoft.com/office/powerpoint/2010/main" val="23900134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5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5" presetClass="entr" presetSubtype="0" fill="hold" nodeType="clickEffect">
                                  <p:stCondLst>
                                    <p:cond delay="0"/>
                                  </p:stCondLst>
                                  <p:childTnLst>
                                    <p:set>
                                      <p:cBhvr>
                                        <p:cTn id="13" dur="1" fill="hold">
                                          <p:stCondLst>
                                            <p:cond delay="0"/>
                                          </p:stCondLst>
                                        </p:cTn>
                                        <p:tgtEl>
                                          <p:spTgt spid="36"/>
                                        </p:tgtEl>
                                        <p:attrNameLst>
                                          <p:attrName>style.visibility</p:attrName>
                                        </p:attrNameLst>
                                      </p:cBhvr>
                                      <p:to>
                                        <p:strVal val="visible"/>
                                      </p:to>
                                    </p:set>
                                    <p:anim calcmode="lin" valueType="num">
                                      <p:cBhvr>
                                        <p:cTn id="14" dur="1000" fill="hold"/>
                                        <p:tgtEl>
                                          <p:spTgt spid="36"/>
                                        </p:tgtEl>
                                        <p:attrNameLst>
                                          <p:attrName>ppt_w</p:attrName>
                                        </p:attrNameLst>
                                      </p:cBhvr>
                                      <p:tavLst>
                                        <p:tav tm="0">
                                          <p:val>
                                            <p:fltVal val="0"/>
                                          </p:val>
                                        </p:tav>
                                        <p:tav tm="100000">
                                          <p:val>
                                            <p:strVal val="#ppt_w"/>
                                          </p:val>
                                        </p:tav>
                                      </p:tavLst>
                                    </p:anim>
                                    <p:anim calcmode="lin" valueType="num">
                                      <p:cBhvr>
                                        <p:cTn id="15" dur="1000" fill="hold"/>
                                        <p:tgtEl>
                                          <p:spTgt spid="36"/>
                                        </p:tgtEl>
                                        <p:attrNameLst>
                                          <p:attrName>ppt_h</p:attrName>
                                        </p:attrNameLst>
                                      </p:cBhvr>
                                      <p:tavLst>
                                        <p:tav tm="0">
                                          <p:val>
                                            <p:fltVal val="0"/>
                                          </p:val>
                                        </p:tav>
                                        <p:tav tm="100000">
                                          <p:val>
                                            <p:strVal val="#ppt_h"/>
                                          </p:val>
                                        </p:tav>
                                      </p:tavLst>
                                    </p:anim>
                                    <p:anim calcmode="lin" valueType="num">
                                      <p:cBhvr>
                                        <p:cTn id="16" dur="1000" fill="hold"/>
                                        <p:tgtEl>
                                          <p:spTgt spid="36"/>
                                        </p:tgtEl>
                                        <p:attrNameLst>
                                          <p:attrName>ppt_x</p:attrName>
                                        </p:attrNameLst>
                                      </p:cBhvr>
                                      <p:tavLst>
                                        <p:tav tm="0" fmla="#ppt_x+(cos(-2*pi*(1-$))*-#ppt_x-sin(-2*pi*(1-$))*(1-#ppt_y))*(1-$)">
                                          <p:val>
                                            <p:fltVal val="0"/>
                                          </p:val>
                                        </p:tav>
                                        <p:tav tm="100000">
                                          <p:val>
                                            <p:fltVal val="1"/>
                                          </p:val>
                                        </p:tav>
                                      </p:tavLst>
                                    </p:anim>
                                    <p:anim calcmode="lin" valueType="num">
                                      <p:cBhvr>
                                        <p:cTn id="17" dur="1000" fill="hold"/>
                                        <p:tgtEl>
                                          <p:spTgt spid="36"/>
                                        </p:tgtEl>
                                        <p:attrNameLst>
                                          <p:attrName>ppt_y</p:attrName>
                                        </p:attrNameLst>
                                      </p:cBhvr>
                                      <p:tavLst>
                                        <p:tav tm="0" fmla="#ppt_y+(sin(-2*pi*(1-$))*-#ppt_x+cos(-2*pi*(1-$))*(1-#ppt_y))*(1-$)">
                                          <p:val>
                                            <p:fltVal val="0"/>
                                          </p:val>
                                        </p:tav>
                                        <p:tav tm="100000">
                                          <p:val>
                                            <p:fltVal val="1"/>
                                          </p:val>
                                        </p:tav>
                                      </p:tavLst>
                                    </p:anim>
                                  </p:childTnLst>
                                </p:cTn>
                              </p:par>
                            </p:childTnLst>
                          </p:cTn>
                        </p:par>
                        <p:par>
                          <p:cTn id="18" fill="hold">
                            <p:stCondLst>
                              <p:cond delay="1000"/>
                            </p:stCondLst>
                            <p:childTnLst>
                              <p:par>
                                <p:cTn id="19" presetID="10" presetClass="entr" presetSubtype="0" fill="hold" nodeType="afterEffect">
                                  <p:stCondLst>
                                    <p:cond delay="0"/>
                                  </p:stCondLst>
                                  <p:childTnLst>
                                    <p:set>
                                      <p:cBhvr>
                                        <p:cTn id="20" dur="1" fill="hold">
                                          <p:stCondLst>
                                            <p:cond delay="0"/>
                                          </p:stCondLst>
                                        </p:cTn>
                                        <p:tgtEl>
                                          <p:spTgt spid="39"/>
                                        </p:tgtEl>
                                        <p:attrNameLst>
                                          <p:attrName>style.visibility</p:attrName>
                                        </p:attrNameLst>
                                      </p:cBhvr>
                                      <p:to>
                                        <p:strVal val="visible"/>
                                      </p:to>
                                    </p:set>
                                    <p:animEffect transition="in" filter="fade">
                                      <p:cBhvr>
                                        <p:cTn id="21"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E5AF7F15-5D62-4F43-862D-BC439053347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5263" b="65066"/>
          <a:stretch/>
        </p:blipFill>
        <p:spPr>
          <a:xfrm>
            <a:off x="10684042" y="0"/>
            <a:ext cx="1507970" cy="2129589"/>
          </a:xfrm>
          <a:prstGeom prst="rect">
            <a:avLst/>
          </a:prstGeom>
        </p:spPr>
      </p:pic>
      <p:grpSp>
        <p:nvGrpSpPr>
          <p:cNvPr id="13" name="Group 12">
            <a:extLst>
              <a:ext uri="{FF2B5EF4-FFF2-40B4-BE49-F238E27FC236}">
                <a16:creationId xmlns:a16="http://schemas.microsoft.com/office/drawing/2014/main" id="{601DDC39-9764-4498-89A0-050D8BDEE034}"/>
              </a:ext>
            </a:extLst>
          </p:cNvPr>
          <p:cNvGrpSpPr/>
          <p:nvPr/>
        </p:nvGrpSpPr>
        <p:grpSpPr>
          <a:xfrm>
            <a:off x="625269" y="127636"/>
            <a:ext cx="11966780" cy="653810"/>
            <a:chOff x="-398834" y="64982"/>
            <a:chExt cx="11656025" cy="653810"/>
          </a:xfrm>
        </p:grpSpPr>
        <p:sp>
          <p:nvSpPr>
            <p:cNvPr id="14" name="Rectangle: Rounded Corners 13">
              <a:extLst>
                <a:ext uri="{FF2B5EF4-FFF2-40B4-BE49-F238E27FC236}">
                  <a16:creationId xmlns:a16="http://schemas.microsoft.com/office/drawing/2014/main" id="{8C17C61E-8971-4E6C-ACEB-653D0BB32051}"/>
                </a:ext>
              </a:extLst>
            </p:cNvPr>
            <p:cNvSpPr/>
            <p:nvPr/>
          </p:nvSpPr>
          <p:spPr>
            <a:xfrm>
              <a:off x="-398834" y="103239"/>
              <a:ext cx="11182866" cy="615553"/>
            </a:xfrm>
            <a:prstGeom prst="roundRect">
              <a:avLst/>
            </a:prstGeom>
            <a:solidFill>
              <a:schemeClr val="bg1"/>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5" name="TextBox 14">
              <a:extLst>
                <a:ext uri="{FF2B5EF4-FFF2-40B4-BE49-F238E27FC236}">
                  <a16:creationId xmlns:a16="http://schemas.microsoft.com/office/drawing/2014/main" id="{3C8BA3EE-7779-4D6C-AC65-92426F97AC5F}"/>
                </a:ext>
              </a:extLst>
            </p:cNvPr>
            <p:cNvSpPr txBox="1"/>
            <p:nvPr/>
          </p:nvSpPr>
          <p:spPr>
            <a:xfrm>
              <a:off x="-266287" y="64982"/>
              <a:ext cx="11523478" cy="646331"/>
            </a:xfrm>
            <a:prstGeom prst="rect">
              <a:avLst/>
            </a:prstGeom>
            <a:noFill/>
          </p:spPr>
          <p:txBody>
            <a:bodyPr wrap="square">
              <a:spAutoFit/>
            </a:bodyPr>
            <a:lstStyle/>
            <a:p>
              <a:pPr algn="l"/>
              <a:r>
                <a:rPr lang="vi-VN" sz="3600" b="1">
                  <a:solidFill>
                    <a:srgbClr val="2888E1"/>
                  </a:solidFill>
                  <a:latin typeface="OpenSans"/>
                </a:rPr>
                <a:t>* Bài</a:t>
              </a:r>
              <a:r>
                <a:rPr lang="vi-VN" sz="3600" b="1" i="0">
                  <a:solidFill>
                    <a:srgbClr val="2888E1"/>
                  </a:solidFill>
                  <a:effectLst/>
                  <a:latin typeface="OpenSans"/>
                </a:rPr>
                <a:t> 1</a:t>
              </a:r>
              <a:r>
                <a:rPr lang="en-US" sz="3600">
                  <a:solidFill>
                    <a:srgbClr val="000000"/>
                  </a:solidFill>
                  <a:latin typeface="OpenSans"/>
                </a:rPr>
                <a:t>: Kể tên một số câu chuyện em yêu thích.</a:t>
              </a:r>
              <a:endParaRPr lang="vi-VN" sz="3600" b="0" i="0" dirty="0">
                <a:solidFill>
                  <a:srgbClr val="000000"/>
                </a:solidFill>
                <a:effectLst/>
                <a:latin typeface="OpenSans"/>
              </a:endParaRPr>
            </a:p>
          </p:txBody>
        </p:sp>
      </p:grpSp>
      <p:sp>
        <p:nvSpPr>
          <p:cNvPr id="17" name="TextBox 16">
            <a:extLst>
              <a:ext uri="{FF2B5EF4-FFF2-40B4-BE49-F238E27FC236}">
                <a16:creationId xmlns:a16="http://schemas.microsoft.com/office/drawing/2014/main" id="{4F79578B-727C-4A3F-9CCD-BE9A4AD392FD}"/>
              </a:ext>
            </a:extLst>
          </p:cNvPr>
          <p:cNvSpPr txBox="1"/>
          <p:nvPr/>
        </p:nvSpPr>
        <p:spPr>
          <a:xfrm>
            <a:off x="569755" y="1483548"/>
            <a:ext cx="11122445" cy="5089983"/>
          </a:xfrm>
          <a:custGeom>
            <a:avLst/>
            <a:gdLst>
              <a:gd name="connsiteX0" fmla="*/ 0 w 11122445"/>
              <a:gd name="connsiteY0" fmla="*/ 0 h 5089983"/>
              <a:gd name="connsiteX1" fmla="*/ 11122445 w 11122445"/>
              <a:gd name="connsiteY1" fmla="*/ 0 h 5089983"/>
              <a:gd name="connsiteX2" fmla="*/ 11122445 w 11122445"/>
              <a:gd name="connsiteY2" fmla="*/ 5089983 h 5089983"/>
              <a:gd name="connsiteX3" fmla="*/ 0 w 11122445"/>
              <a:gd name="connsiteY3" fmla="*/ 5089983 h 5089983"/>
              <a:gd name="connsiteX4" fmla="*/ 0 w 11122445"/>
              <a:gd name="connsiteY4" fmla="*/ 0 h 50899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22445" h="5089983" fill="none" extrusionOk="0">
                <a:moveTo>
                  <a:pt x="0" y="0"/>
                </a:moveTo>
                <a:cubicBezTo>
                  <a:pt x="2426482" y="41470"/>
                  <a:pt x="8165499" y="156431"/>
                  <a:pt x="11122445" y="0"/>
                </a:cubicBezTo>
                <a:cubicBezTo>
                  <a:pt x="11137095" y="1086621"/>
                  <a:pt x="11085651" y="4127031"/>
                  <a:pt x="11122445" y="5089983"/>
                </a:cubicBezTo>
                <a:cubicBezTo>
                  <a:pt x="7880873" y="5072336"/>
                  <a:pt x="3355261" y="5125287"/>
                  <a:pt x="0" y="5089983"/>
                </a:cubicBezTo>
                <a:cubicBezTo>
                  <a:pt x="65784" y="4360895"/>
                  <a:pt x="-169487" y="1576772"/>
                  <a:pt x="0" y="0"/>
                </a:cubicBezTo>
                <a:close/>
              </a:path>
              <a:path w="11122445" h="5089983" stroke="0" extrusionOk="0">
                <a:moveTo>
                  <a:pt x="0" y="0"/>
                </a:moveTo>
                <a:cubicBezTo>
                  <a:pt x="2567945" y="53968"/>
                  <a:pt x="7059010" y="-1137"/>
                  <a:pt x="11122445" y="0"/>
                </a:cubicBezTo>
                <a:cubicBezTo>
                  <a:pt x="10965752" y="2432435"/>
                  <a:pt x="11266512" y="3087244"/>
                  <a:pt x="11122445" y="5089983"/>
                </a:cubicBezTo>
                <a:cubicBezTo>
                  <a:pt x="6141828" y="5144525"/>
                  <a:pt x="2078227" y="4990204"/>
                  <a:pt x="0" y="5089983"/>
                </a:cubicBezTo>
                <a:cubicBezTo>
                  <a:pt x="90861" y="3313827"/>
                  <a:pt x="-96644" y="859415"/>
                  <a:pt x="0" y="0"/>
                </a:cubicBezTo>
                <a:close/>
              </a:path>
            </a:pathLst>
          </a:custGeom>
          <a:ln w="28575">
            <a:solidFill>
              <a:srgbClr val="126A8E"/>
            </a:solidFill>
            <a:prstDash val="sysDash"/>
            <a:extLst>
              <a:ext uri="{C807C97D-BFC1-408E-A445-0C87EB9F89A2}">
                <ask:lineSketchStyleProps xmlns:ask="http://schemas.microsoft.com/office/drawing/2018/sketchyshapes" sd="2697203518">
                  <a:prstGeom prst="rect">
                    <a:avLst/>
                  </a:prstGeom>
                  <ask:type>
                    <ask:lineSketchCurved/>
                  </ask:type>
                </ask:lineSketchStyleProps>
              </a:ext>
            </a:extLst>
          </a:ln>
        </p:spPr>
        <p:style>
          <a:lnRef idx="2">
            <a:schemeClr val="accent5"/>
          </a:lnRef>
          <a:fillRef idx="1">
            <a:schemeClr val="lt1"/>
          </a:fillRef>
          <a:effectRef idx="0">
            <a:schemeClr val="accent5"/>
          </a:effectRef>
          <a:fontRef idx="minor">
            <a:schemeClr val="dk1"/>
          </a:fontRef>
        </p:style>
        <p:txBody>
          <a:bodyPr wrap="square">
            <a:spAutoFit/>
          </a:bodyPr>
          <a:lstStyle/>
          <a:p>
            <a:pPr marL="0" marR="0" lvl="0" indent="0" algn="just" defTabSz="914400" rtl="0" eaLnBrk="1" fontAlgn="auto" latinLnBrk="0" hangingPunct="1">
              <a:lnSpc>
                <a:spcPct val="114000"/>
              </a:lnSpc>
              <a:spcBef>
                <a:spcPts val="300"/>
              </a:spcBef>
              <a:spcAft>
                <a:spcPts val="30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1" fontAlgn="auto" latinLnBrk="0" hangingPunct="1">
              <a:lnSpc>
                <a:spcPct val="114000"/>
              </a:lnSpc>
              <a:spcBef>
                <a:spcPts val="300"/>
              </a:spcBef>
              <a:spcAft>
                <a:spcPts val="30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1" fontAlgn="auto" latinLnBrk="0" hangingPunct="1">
              <a:lnSpc>
                <a:spcPct val="114000"/>
              </a:lnSpc>
              <a:spcBef>
                <a:spcPts val="300"/>
              </a:spcBef>
              <a:spcAft>
                <a:spcPts val="30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1" fontAlgn="auto" latinLnBrk="0" hangingPunct="1">
              <a:lnSpc>
                <a:spcPct val="114000"/>
              </a:lnSpc>
              <a:spcBef>
                <a:spcPts val="300"/>
              </a:spcBef>
              <a:spcAft>
                <a:spcPts val="30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1" fontAlgn="auto" latinLnBrk="0" hangingPunct="1">
              <a:lnSpc>
                <a:spcPct val="114000"/>
              </a:lnSpc>
              <a:spcBef>
                <a:spcPts val="300"/>
              </a:spcBef>
              <a:spcAft>
                <a:spcPts val="30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1" fontAlgn="auto" latinLnBrk="0" hangingPunct="1">
              <a:lnSpc>
                <a:spcPct val="114000"/>
              </a:lnSpc>
              <a:spcBef>
                <a:spcPts val="300"/>
              </a:spcBef>
              <a:spcAft>
                <a:spcPts val="30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1" fontAlgn="auto" latinLnBrk="0" hangingPunct="1">
              <a:lnSpc>
                <a:spcPct val="114000"/>
              </a:lnSpc>
              <a:spcBef>
                <a:spcPts val="300"/>
              </a:spcBef>
              <a:spcAft>
                <a:spcPts val="30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1" fontAlgn="auto" latinLnBrk="0" hangingPunct="1">
              <a:lnSpc>
                <a:spcPct val="114000"/>
              </a:lnSpc>
              <a:spcBef>
                <a:spcPts val="300"/>
              </a:spcBef>
              <a:spcAft>
                <a:spcPts val="300"/>
              </a:spcAft>
              <a:buClrTx/>
              <a:buSzTx/>
              <a:buFontTx/>
              <a:buNone/>
              <a:tabLst/>
              <a:defRPr/>
            </a:pPr>
            <a:endParaRPr kumimoji="0" lang="vi-VN" sz="3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2" name="TextBox 1"/>
          <p:cNvSpPr txBox="1"/>
          <p:nvPr/>
        </p:nvSpPr>
        <p:spPr>
          <a:xfrm>
            <a:off x="3988412" y="1663548"/>
            <a:ext cx="4285130" cy="707886"/>
          </a:xfrm>
          <a:prstGeom prst="rect">
            <a:avLst/>
          </a:prstGeom>
          <a:noFill/>
        </p:spPr>
        <p:txBody>
          <a:bodyPr wrap="square" rtlCol="0">
            <a:spAutoFit/>
          </a:bodyPr>
          <a:lstStyle/>
          <a:p>
            <a:r>
              <a:rPr lang="en-US" sz="4000" b="1">
                <a:solidFill>
                  <a:srgbClr val="FF0000"/>
                </a:solidFill>
                <a:latin typeface="Times New Roman" pitchFamily="18" charset="0"/>
                <a:cs typeface="Times New Roman" pitchFamily="18" charset="0"/>
              </a:rPr>
              <a:t>Thảo luận nhóm 2</a:t>
            </a:r>
            <a:endParaRPr lang="vi-VN" sz="4000" b="1">
              <a:solidFill>
                <a:srgbClr val="FF0000"/>
              </a:solidFill>
              <a:latin typeface="Times New Roman" pitchFamily="18" charset="0"/>
              <a:cs typeface="Times New Roman" pitchFamily="18" charset="0"/>
            </a:endParaRPr>
          </a:p>
        </p:txBody>
      </p:sp>
      <p:pic>
        <p:nvPicPr>
          <p:cNvPr id="2051" name="Picture 3" descr="C:\Users\Administrator\Downloads\Ảnh 20-11\images (4).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50813" y="3042768"/>
            <a:ext cx="1781175" cy="256222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Users\Administrator\Downloads\Ảnh 20-11\images (3).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50503" y="3561946"/>
            <a:ext cx="1819275" cy="2514600"/>
          </a:xfrm>
          <a:prstGeom prst="rect">
            <a:avLst/>
          </a:prstGeom>
          <a:noFill/>
          <a:extLst>
            <a:ext uri="{909E8E84-426E-40DD-AFC4-6F175D3DCCD1}">
              <a14:hiddenFill xmlns:a14="http://schemas.microsoft.com/office/drawing/2010/main">
                <a:solidFill>
                  <a:srgbClr val="FFFFFF"/>
                </a:solidFill>
              </a14:hiddenFill>
            </a:ext>
          </a:extLst>
        </p:spPr>
      </p:pic>
      <p:pic>
        <p:nvPicPr>
          <p:cNvPr id="2053" name="Picture 5" descr="C:\Users\Administrator\Downloads\Ảnh 20-11\images (2).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45418" y="3895187"/>
            <a:ext cx="1876425" cy="2428875"/>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C:\Users\Administrator\Downloads\Ảnh 20-11\images (1).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274342" y="2095632"/>
            <a:ext cx="1809750" cy="2524125"/>
          </a:xfrm>
          <a:prstGeom prst="rect">
            <a:avLst/>
          </a:prstGeom>
          <a:noFill/>
          <a:extLst>
            <a:ext uri="{909E8E84-426E-40DD-AFC4-6F175D3DCCD1}">
              <a14:hiddenFill xmlns:a14="http://schemas.microsoft.com/office/drawing/2010/main">
                <a:solidFill>
                  <a:srgbClr val="FFFFFF"/>
                </a:solidFill>
              </a14:hiddenFill>
            </a:ext>
          </a:extLst>
        </p:spPr>
      </p:pic>
      <p:pic>
        <p:nvPicPr>
          <p:cNvPr id="2055" name="Picture 7" descr="C:\Users\Administrator\Downloads\Ảnh 20-11\chu_cuoi_cung_trang.jpe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23275" y="1884801"/>
            <a:ext cx="1953540" cy="2734956"/>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5612848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055"/>
                                        </p:tgtEl>
                                        <p:attrNameLst>
                                          <p:attrName>style.visibility</p:attrName>
                                        </p:attrNameLst>
                                      </p:cBhvr>
                                      <p:to>
                                        <p:strVal val="visible"/>
                                      </p:to>
                                    </p:set>
                                    <p:anim calcmode="lin" valueType="num">
                                      <p:cBhvr additive="base">
                                        <p:cTn id="13" dur="500" fill="hold"/>
                                        <p:tgtEl>
                                          <p:spTgt spid="2055"/>
                                        </p:tgtEl>
                                        <p:attrNameLst>
                                          <p:attrName>ppt_x</p:attrName>
                                        </p:attrNameLst>
                                      </p:cBhvr>
                                      <p:tavLst>
                                        <p:tav tm="0">
                                          <p:val>
                                            <p:strVal val="#ppt_x"/>
                                          </p:val>
                                        </p:tav>
                                        <p:tav tm="100000">
                                          <p:val>
                                            <p:strVal val="#ppt_x"/>
                                          </p:val>
                                        </p:tav>
                                      </p:tavLst>
                                    </p:anim>
                                    <p:anim calcmode="lin" valueType="num">
                                      <p:cBhvr additive="base">
                                        <p:cTn id="14" dur="500" fill="hold"/>
                                        <p:tgtEl>
                                          <p:spTgt spid="2055"/>
                                        </p:tgtEl>
                                        <p:attrNameLst>
                                          <p:attrName>ppt_y</p:attrName>
                                        </p:attrNameLst>
                                      </p:cBhvr>
                                      <p:tavLst>
                                        <p:tav tm="0">
                                          <p:val>
                                            <p:strVal val="1+#ppt_h/2"/>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051"/>
                                        </p:tgtEl>
                                        <p:attrNameLst>
                                          <p:attrName>style.visibility</p:attrName>
                                        </p:attrNameLst>
                                      </p:cBhvr>
                                      <p:to>
                                        <p:strVal val="visible"/>
                                      </p:to>
                                    </p:set>
                                    <p:animEffect transition="in" filter="fade">
                                      <p:cBhvr>
                                        <p:cTn id="17" dur="1000"/>
                                        <p:tgtEl>
                                          <p:spTgt spid="2051"/>
                                        </p:tgtEl>
                                      </p:cBhvr>
                                    </p:animEffect>
                                    <p:anim calcmode="lin" valueType="num">
                                      <p:cBhvr>
                                        <p:cTn id="18" dur="1000" fill="hold"/>
                                        <p:tgtEl>
                                          <p:spTgt spid="2051"/>
                                        </p:tgtEl>
                                        <p:attrNameLst>
                                          <p:attrName>ppt_x</p:attrName>
                                        </p:attrNameLst>
                                      </p:cBhvr>
                                      <p:tavLst>
                                        <p:tav tm="0">
                                          <p:val>
                                            <p:strVal val="#ppt_x"/>
                                          </p:val>
                                        </p:tav>
                                        <p:tav tm="100000">
                                          <p:val>
                                            <p:strVal val="#ppt_x"/>
                                          </p:val>
                                        </p:tav>
                                      </p:tavLst>
                                    </p:anim>
                                    <p:anim calcmode="lin" valueType="num">
                                      <p:cBhvr>
                                        <p:cTn id="19" dur="1000" fill="hold"/>
                                        <p:tgtEl>
                                          <p:spTgt spid="2051"/>
                                        </p:tgtEl>
                                        <p:attrNameLst>
                                          <p:attrName>ppt_y</p:attrName>
                                        </p:attrNameLst>
                                      </p:cBhvr>
                                      <p:tavLst>
                                        <p:tav tm="0">
                                          <p:val>
                                            <p:strVal val="#ppt_y+.1"/>
                                          </p:val>
                                        </p:tav>
                                        <p:tav tm="100000">
                                          <p:val>
                                            <p:strVal val="#ppt_y"/>
                                          </p:val>
                                        </p:tav>
                                      </p:tavLst>
                                    </p:anim>
                                  </p:childTnLst>
                                </p:cTn>
                              </p:par>
                              <p:par>
                                <p:cTn id="20" presetID="2" presetClass="entr" presetSubtype="4" fill="hold" nodeType="withEffect">
                                  <p:stCondLst>
                                    <p:cond delay="0"/>
                                  </p:stCondLst>
                                  <p:childTnLst>
                                    <p:set>
                                      <p:cBhvr>
                                        <p:cTn id="21" dur="1" fill="hold">
                                          <p:stCondLst>
                                            <p:cond delay="0"/>
                                          </p:stCondLst>
                                        </p:cTn>
                                        <p:tgtEl>
                                          <p:spTgt spid="2052"/>
                                        </p:tgtEl>
                                        <p:attrNameLst>
                                          <p:attrName>style.visibility</p:attrName>
                                        </p:attrNameLst>
                                      </p:cBhvr>
                                      <p:to>
                                        <p:strVal val="visible"/>
                                      </p:to>
                                    </p:set>
                                    <p:anim calcmode="lin" valueType="num">
                                      <p:cBhvr additive="base">
                                        <p:cTn id="22" dur="500" fill="hold"/>
                                        <p:tgtEl>
                                          <p:spTgt spid="2052"/>
                                        </p:tgtEl>
                                        <p:attrNameLst>
                                          <p:attrName>ppt_x</p:attrName>
                                        </p:attrNameLst>
                                      </p:cBhvr>
                                      <p:tavLst>
                                        <p:tav tm="0">
                                          <p:val>
                                            <p:strVal val="#ppt_x"/>
                                          </p:val>
                                        </p:tav>
                                        <p:tav tm="100000">
                                          <p:val>
                                            <p:strVal val="#ppt_x"/>
                                          </p:val>
                                        </p:tav>
                                      </p:tavLst>
                                    </p:anim>
                                    <p:anim calcmode="lin" valueType="num">
                                      <p:cBhvr additive="base">
                                        <p:cTn id="23" dur="500" fill="hold"/>
                                        <p:tgtEl>
                                          <p:spTgt spid="2052"/>
                                        </p:tgtEl>
                                        <p:attrNameLst>
                                          <p:attrName>ppt_y</p:attrName>
                                        </p:attrNameLst>
                                      </p:cBhvr>
                                      <p:tavLst>
                                        <p:tav tm="0">
                                          <p:val>
                                            <p:strVal val="1+#ppt_h/2"/>
                                          </p:val>
                                        </p:tav>
                                        <p:tav tm="100000">
                                          <p:val>
                                            <p:strVal val="#ppt_y"/>
                                          </p:val>
                                        </p:tav>
                                      </p:tavLst>
                                    </p:anim>
                                  </p:childTnLst>
                                </p:cTn>
                              </p:par>
                              <p:par>
                                <p:cTn id="24" presetID="2" presetClass="entr" presetSubtype="4" fill="hold" nodeType="withEffect">
                                  <p:stCondLst>
                                    <p:cond delay="0"/>
                                  </p:stCondLst>
                                  <p:childTnLst>
                                    <p:set>
                                      <p:cBhvr>
                                        <p:cTn id="25" dur="1" fill="hold">
                                          <p:stCondLst>
                                            <p:cond delay="0"/>
                                          </p:stCondLst>
                                        </p:cTn>
                                        <p:tgtEl>
                                          <p:spTgt spid="2053"/>
                                        </p:tgtEl>
                                        <p:attrNameLst>
                                          <p:attrName>style.visibility</p:attrName>
                                        </p:attrNameLst>
                                      </p:cBhvr>
                                      <p:to>
                                        <p:strVal val="visible"/>
                                      </p:to>
                                    </p:set>
                                    <p:anim calcmode="lin" valueType="num">
                                      <p:cBhvr additive="base">
                                        <p:cTn id="26" dur="500" fill="hold"/>
                                        <p:tgtEl>
                                          <p:spTgt spid="2053"/>
                                        </p:tgtEl>
                                        <p:attrNameLst>
                                          <p:attrName>ppt_x</p:attrName>
                                        </p:attrNameLst>
                                      </p:cBhvr>
                                      <p:tavLst>
                                        <p:tav tm="0">
                                          <p:val>
                                            <p:strVal val="#ppt_x"/>
                                          </p:val>
                                        </p:tav>
                                        <p:tav tm="100000">
                                          <p:val>
                                            <p:strVal val="#ppt_x"/>
                                          </p:val>
                                        </p:tav>
                                      </p:tavLst>
                                    </p:anim>
                                    <p:anim calcmode="lin" valueType="num">
                                      <p:cBhvr additive="base">
                                        <p:cTn id="27" dur="500" fill="hold"/>
                                        <p:tgtEl>
                                          <p:spTgt spid="2053"/>
                                        </p:tgtEl>
                                        <p:attrNameLst>
                                          <p:attrName>ppt_y</p:attrName>
                                        </p:attrNameLst>
                                      </p:cBhvr>
                                      <p:tavLst>
                                        <p:tav tm="0">
                                          <p:val>
                                            <p:strVal val="1+#ppt_h/2"/>
                                          </p:val>
                                        </p:tav>
                                        <p:tav tm="100000">
                                          <p:val>
                                            <p:strVal val="#ppt_y"/>
                                          </p:val>
                                        </p:tav>
                                      </p:tavLst>
                                    </p:anim>
                                  </p:childTnLst>
                                </p:cTn>
                              </p:par>
                              <p:par>
                                <p:cTn id="28" presetID="2" presetClass="entr" presetSubtype="4" fill="hold" nodeType="withEffect">
                                  <p:stCondLst>
                                    <p:cond delay="0"/>
                                  </p:stCondLst>
                                  <p:childTnLst>
                                    <p:set>
                                      <p:cBhvr>
                                        <p:cTn id="29" dur="1" fill="hold">
                                          <p:stCondLst>
                                            <p:cond delay="0"/>
                                          </p:stCondLst>
                                        </p:cTn>
                                        <p:tgtEl>
                                          <p:spTgt spid="2054"/>
                                        </p:tgtEl>
                                        <p:attrNameLst>
                                          <p:attrName>style.visibility</p:attrName>
                                        </p:attrNameLst>
                                      </p:cBhvr>
                                      <p:to>
                                        <p:strVal val="visible"/>
                                      </p:to>
                                    </p:set>
                                    <p:anim calcmode="lin" valueType="num">
                                      <p:cBhvr additive="base">
                                        <p:cTn id="30" dur="500" fill="hold"/>
                                        <p:tgtEl>
                                          <p:spTgt spid="2054"/>
                                        </p:tgtEl>
                                        <p:attrNameLst>
                                          <p:attrName>ppt_x</p:attrName>
                                        </p:attrNameLst>
                                      </p:cBhvr>
                                      <p:tavLst>
                                        <p:tav tm="0">
                                          <p:val>
                                            <p:strVal val="#ppt_x"/>
                                          </p:val>
                                        </p:tav>
                                        <p:tav tm="100000">
                                          <p:val>
                                            <p:strVal val="#ppt_x"/>
                                          </p:val>
                                        </p:tav>
                                      </p:tavLst>
                                    </p:anim>
                                    <p:anim calcmode="lin" valueType="num">
                                      <p:cBhvr additive="base">
                                        <p:cTn id="31" dur="500" fill="hold"/>
                                        <p:tgtEl>
                                          <p:spTgt spid="2054"/>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2"/>
                                        </p:tgtEl>
                                        <p:attrNameLst>
                                          <p:attrName>style.visibility</p:attrName>
                                        </p:attrNameLst>
                                      </p:cBhvr>
                                      <p:to>
                                        <p:strVal val="visible"/>
                                      </p:to>
                                    </p:set>
                                    <p:anim calcmode="lin" valueType="num">
                                      <p:cBhvr additive="base">
                                        <p:cTn id="36" dur="500" fill="hold"/>
                                        <p:tgtEl>
                                          <p:spTgt spid="2"/>
                                        </p:tgtEl>
                                        <p:attrNameLst>
                                          <p:attrName>ppt_x</p:attrName>
                                        </p:attrNameLst>
                                      </p:cBhvr>
                                      <p:tavLst>
                                        <p:tav tm="0">
                                          <p:val>
                                            <p:strVal val="#ppt_x"/>
                                          </p:val>
                                        </p:tav>
                                        <p:tav tm="100000">
                                          <p:val>
                                            <p:strVal val="#ppt_x"/>
                                          </p:val>
                                        </p:tav>
                                      </p:tavLst>
                                    </p:anim>
                                    <p:anim calcmode="lin" valueType="num">
                                      <p:cBhvr additive="base">
                                        <p:cTn id="37"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0.5|0.6|0.5|0.5"/>
</p:tagLst>
</file>

<file path=ppt/tags/tag10.xml><?xml version="1.0" encoding="utf-8"?>
<p:tagLst xmlns:a="http://schemas.openxmlformats.org/drawingml/2006/main" xmlns:r="http://schemas.openxmlformats.org/officeDocument/2006/relationships" xmlns:p="http://schemas.openxmlformats.org/presentationml/2006/main">
  <p:tag name="TIMING" val="|0.5|0.4"/>
</p:tagLst>
</file>

<file path=ppt/tags/tag11.xml><?xml version="1.0" encoding="utf-8"?>
<p:tagLst xmlns:a="http://schemas.openxmlformats.org/drawingml/2006/main" xmlns:r="http://schemas.openxmlformats.org/officeDocument/2006/relationships" xmlns:p="http://schemas.openxmlformats.org/presentationml/2006/main">
  <p:tag name="TIMING" val="|0.4|0.5|0.5|0.7|0.6|0.3|0.5"/>
</p:tagLst>
</file>

<file path=ppt/tags/tag12.xml><?xml version="1.0" encoding="utf-8"?>
<p:tagLst xmlns:a="http://schemas.openxmlformats.org/drawingml/2006/main" xmlns:r="http://schemas.openxmlformats.org/officeDocument/2006/relationships" xmlns:p="http://schemas.openxmlformats.org/presentationml/2006/main">
  <p:tag name="TIMING" val="|0.5|0.4"/>
</p:tagLst>
</file>

<file path=ppt/tags/tag13.xml><?xml version="1.0" encoding="utf-8"?>
<p:tagLst xmlns:a="http://schemas.openxmlformats.org/drawingml/2006/main" xmlns:r="http://schemas.openxmlformats.org/officeDocument/2006/relationships" xmlns:p="http://schemas.openxmlformats.org/presentationml/2006/main">
  <p:tag name="TIMING" val="|0.5|0.4"/>
</p:tagLst>
</file>

<file path=ppt/tags/tag14.xml><?xml version="1.0" encoding="utf-8"?>
<p:tagLst xmlns:a="http://schemas.openxmlformats.org/drawingml/2006/main" xmlns:r="http://schemas.openxmlformats.org/officeDocument/2006/relationships" xmlns:p="http://schemas.openxmlformats.org/presentationml/2006/main">
  <p:tag name="TIMING" val="|0.1|0.6|1.1"/>
</p:tagLst>
</file>

<file path=ppt/tags/tag2.xml><?xml version="1.0" encoding="utf-8"?>
<p:tagLst xmlns:a="http://schemas.openxmlformats.org/drawingml/2006/main" xmlns:r="http://schemas.openxmlformats.org/officeDocument/2006/relationships" xmlns:p="http://schemas.openxmlformats.org/presentationml/2006/main">
  <p:tag name="TIMING" val="|0.1|0.6|1.1"/>
</p:tagLst>
</file>

<file path=ppt/tags/tag3.xml><?xml version="1.0" encoding="utf-8"?>
<p:tagLst xmlns:a="http://schemas.openxmlformats.org/drawingml/2006/main" xmlns:r="http://schemas.openxmlformats.org/officeDocument/2006/relationships" xmlns:p="http://schemas.openxmlformats.org/presentationml/2006/main">
  <p:tag name="TIMING" val="|0.5|0.6|0.5|0.5"/>
</p:tagLst>
</file>

<file path=ppt/tags/tag4.xml><?xml version="1.0" encoding="utf-8"?>
<p:tagLst xmlns:a="http://schemas.openxmlformats.org/drawingml/2006/main" xmlns:r="http://schemas.openxmlformats.org/officeDocument/2006/relationships" xmlns:p="http://schemas.openxmlformats.org/presentationml/2006/main">
  <p:tag name="TIMING" val="|0.3|0.5|0.4"/>
</p:tagLst>
</file>

<file path=ppt/tags/tag5.xml><?xml version="1.0" encoding="utf-8"?>
<p:tagLst xmlns:a="http://schemas.openxmlformats.org/drawingml/2006/main" xmlns:r="http://schemas.openxmlformats.org/officeDocument/2006/relationships" xmlns:p="http://schemas.openxmlformats.org/presentationml/2006/main">
  <p:tag name="TIMING" val="|0.4|0.4"/>
</p:tagLst>
</file>

<file path=ppt/tags/tag6.xml><?xml version="1.0" encoding="utf-8"?>
<p:tagLst xmlns:a="http://schemas.openxmlformats.org/drawingml/2006/main" xmlns:r="http://schemas.openxmlformats.org/officeDocument/2006/relationships" xmlns:p="http://schemas.openxmlformats.org/presentationml/2006/main">
  <p:tag name="TIMING" val="|0.5|0.4"/>
</p:tagLst>
</file>

<file path=ppt/tags/tag7.xml><?xml version="1.0" encoding="utf-8"?>
<p:tagLst xmlns:a="http://schemas.openxmlformats.org/drawingml/2006/main" xmlns:r="http://schemas.openxmlformats.org/officeDocument/2006/relationships" xmlns:p="http://schemas.openxmlformats.org/presentationml/2006/main">
  <p:tag name="TIMING" val="|0.4|0.5|0.5|0.7|0.6|0.3|0.5"/>
</p:tagLst>
</file>

<file path=ppt/tags/tag8.xml><?xml version="1.0" encoding="utf-8"?>
<p:tagLst xmlns:a="http://schemas.openxmlformats.org/drawingml/2006/main" xmlns:r="http://schemas.openxmlformats.org/officeDocument/2006/relationships" xmlns:p="http://schemas.openxmlformats.org/presentationml/2006/main">
  <p:tag name="TIMING" val="|0.4|0.5|0.5|0.7|0.6|0.3|0.5"/>
</p:tagLst>
</file>

<file path=ppt/tags/tag9.xml><?xml version="1.0" encoding="utf-8"?>
<p:tagLst xmlns:a="http://schemas.openxmlformats.org/drawingml/2006/main" xmlns:r="http://schemas.openxmlformats.org/officeDocument/2006/relationships" xmlns:p="http://schemas.openxmlformats.org/presentationml/2006/main">
  <p:tag name="TIMING" val="|0.4|0.5|0.5|0.7|0.6|0.3|0.5"/>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245</TotalTime>
  <Words>661</Words>
  <Application>Microsoft Office PowerPoint</Application>
  <PresentationFormat>Widescreen</PresentationFormat>
  <Paragraphs>112</Paragraphs>
  <Slides>23</Slides>
  <Notes>1</Notes>
  <HiddenSlides>0</HiddenSlides>
  <MMClips>1</MMClips>
  <ScaleCrop>false</ScaleCrop>
  <HeadingPairs>
    <vt:vector size="6" baseType="variant">
      <vt:variant>
        <vt:lpstr>Fonts Used</vt:lpstr>
      </vt:variant>
      <vt:variant>
        <vt:i4>10</vt:i4>
      </vt:variant>
      <vt:variant>
        <vt:lpstr>Theme</vt:lpstr>
      </vt:variant>
      <vt:variant>
        <vt:i4>5</vt:i4>
      </vt:variant>
      <vt:variant>
        <vt:lpstr>Slide Titles</vt:lpstr>
      </vt:variant>
      <vt:variant>
        <vt:i4>23</vt:i4>
      </vt:variant>
    </vt:vector>
  </HeadingPairs>
  <TitlesOfParts>
    <vt:vector size="38" baseType="lpstr">
      <vt:lpstr>等线</vt:lpstr>
      <vt:lpstr>等线 Light</vt:lpstr>
      <vt:lpstr>Arial</vt:lpstr>
      <vt:lpstr>Arial-Rounded</vt:lpstr>
      <vt:lpstr>Baloo</vt:lpstr>
      <vt:lpstr>Calibri</vt:lpstr>
      <vt:lpstr>OpenSans</vt:lpstr>
      <vt:lpstr>Pattaya</vt:lpstr>
      <vt:lpstr>SVN-Hole Hearted</vt:lpstr>
      <vt:lpstr>Times New Roman</vt:lpstr>
      <vt:lpstr>Office 主题</vt:lpstr>
      <vt:lpstr>Office Theme</vt:lpstr>
      <vt:lpstr>2_Office 主题​​</vt:lpstr>
      <vt:lpstr>1_Office 主题</vt:lpstr>
      <vt:lpstr>2_Office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dc:creator>
  <cp:lastModifiedBy>Admin</cp:lastModifiedBy>
  <cp:revision>67</cp:revision>
  <dcterms:created xsi:type="dcterms:W3CDTF">2022-06-19T14:38:22Z</dcterms:created>
  <dcterms:modified xsi:type="dcterms:W3CDTF">2022-12-06T08:00:42Z</dcterms:modified>
</cp:coreProperties>
</file>