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2" r:id="rId1"/>
    <p:sldMasterId id="2147483754" r:id="rId2"/>
  </p:sldMasterIdLst>
  <p:notesMasterIdLst>
    <p:notesMasterId r:id="rId21"/>
  </p:notesMasterIdLst>
  <p:sldIdLst>
    <p:sldId id="335" r:id="rId3"/>
    <p:sldId id="280" r:id="rId4"/>
    <p:sldId id="317" r:id="rId5"/>
    <p:sldId id="318" r:id="rId6"/>
    <p:sldId id="319" r:id="rId7"/>
    <p:sldId id="320" r:id="rId8"/>
    <p:sldId id="321" r:id="rId9"/>
    <p:sldId id="324" r:id="rId10"/>
    <p:sldId id="325" r:id="rId11"/>
    <p:sldId id="334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289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148" y="32"/>
      </p:cViewPr>
      <p:guideLst>
        <p:guide orient="horz" pos="2160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E61B0-67D3-45F7-9415-BB5D76D3F35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17A1-1C1D-4CDC-B5A4-8F7A22D4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85E9B-AB12-4580-A99E-C22F3CE3848A}" type="slidenum">
              <a:rPr altLang="zh-CN" smtClean="0"/>
              <a:pPr/>
              <a:t>1</a:t>
            </a:fld>
            <a:endParaRPr lang="en-US" altLang="zh-CN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652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  <p:sp>
        <p:nvSpPr>
          <p:cNvPr id="24579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60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  <p:sp>
        <p:nvSpPr>
          <p:cNvPr id="26627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313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3E99-638C-48E5-993A-AE70EC5D5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  <p:sp>
        <p:nvSpPr>
          <p:cNvPr id="6147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5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  <p:sp>
        <p:nvSpPr>
          <p:cNvPr id="8195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061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  <p:sp>
        <p:nvSpPr>
          <p:cNvPr id="10243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92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6</a:t>
            </a:fld>
            <a:endParaRPr lang="en-US" altLang="en-US" sz="1200" dirty="0"/>
          </a:p>
        </p:txBody>
      </p:sp>
      <p:sp>
        <p:nvSpPr>
          <p:cNvPr id="12291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7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  <p:sp>
        <p:nvSpPr>
          <p:cNvPr id="14339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68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  <p:sp>
        <p:nvSpPr>
          <p:cNvPr id="20483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18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  <p:sp>
        <p:nvSpPr>
          <p:cNvPr id="22531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  <p:sp>
        <p:nvSpPr>
          <p:cNvPr id="18435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24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3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0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28A54-AE1B-47FA-DCF7-611CE180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33D6-663B-6450-B96A-D27F0416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8A9F-EC21-3282-0C7D-5DC07448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CFB0-6F65-4164-B72D-4B71FE8C2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BB13A-0D74-2A2D-6518-9DEB3376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A54B6-CCC7-631F-7093-509C258A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371-6335-C85F-DA15-CEE804C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C224-F3EA-48BF-B487-A7AFE1BF3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0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3B30D-9292-32FD-126C-FE773C11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9BB0D-4787-5C83-6073-D1D5EDDF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30875-A560-10DA-C514-7B905F1B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658A-864F-4CA8-A6A8-875BBFFEE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66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910E6F-F497-1489-720E-3F6B0638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29B41E-D1E8-9098-E927-BAA53B3E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39859C-9F86-F08F-7951-E6D751A2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60DF-38AB-481B-89E9-8C1400C27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6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313B59-FD7D-FA7F-E494-CD6F118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09D44B-4325-64BB-380E-77AC8038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7D519D-3341-078A-E191-3E3D06A1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4E4A-06E1-4FCC-9A50-008220797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35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69F48B-37D5-35BA-AF8E-39837CC3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A39C52-C268-E0C2-BE40-EF693BE6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F1CC55-9AEA-51BE-5162-52E7A36D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B2CD-4C48-439A-9865-2C65C0A0A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62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10951F-4F63-C2A3-927D-95F05BCC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4C2A7B-DD87-990F-9188-8819C52E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20B385-43FF-A4F1-94CE-9C36D977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CA86-23D4-48D8-BAD1-AC1B8C76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74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271426-14E6-899D-5AC3-303C333F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3D237-EB5D-C2C6-6F04-7A752435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467BED-72AF-01F3-5084-874074FF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1805-1A6B-4315-B93F-55C13913A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50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6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CCB619-D07D-3AEF-73D2-B07F0466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7EC0F2-781A-7853-98F7-7A019E3A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7720CE-8D49-B760-3C57-5B6A5399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ECE8-0E31-408D-89F4-A9E907671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8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C41D-177C-E655-D704-A48DB7CB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9972-8D45-2760-AC77-54AD471E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629AE-4CFF-69D4-9F91-45249CFE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EA5-4146-4A3D-ADD9-AA584F2FB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64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3C45-504F-61DE-AC5A-2289C487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0A79-71E3-2123-183F-AAD437EA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06C0-3A71-0C33-FDB6-33A6DAD2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A108-128E-4E98-A0BA-025D53A0C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4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2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2070-FD12-4C7A-85D1-A71821521F4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153CFBA-26D4-4E55-A5EB-D68631DEE7B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67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8D4FFB6-76F7-3806-E496-0BF151657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8C742BB-8C39-88DC-D441-7C320ED23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4400-8346-D4E2-C562-45ECEE902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D8C49-8E8E-EB0D-F559-E61219FA4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6BE82-89F7-8A23-8D68-6831EE046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51B286-A310-4BB6-9D79-FD4E30535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3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dl10.glitter-graphics.net/pub/628/628290gqhiis6k6p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microsoft.com/office/2007/relationships/media" Target="../media/media1.WAV"/><Relationship Id="rId7" Type="http://schemas.openxmlformats.org/officeDocument/2006/relationships/image" Target="../media/image12.png"/><Relationship Id="rId12" Type="http://schemas.openxmlformats.org/officeDocument/2006/relationships/image" Target="../media/image18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jpeg"/><Relationship Id="rId4" Type="http://schemas.openxmlformats.org/officeDocument/2006/relationships/audio" Target="../media/media1.WAV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.WAV"/><Relationship Id="rId7" Type="http://schemas.openxmlformats.org/officeDocument/2006/relationships/image" Target="../media/image19.jpeg"/><Relationship Id="rId2" Type="http://schemas.microsoft.com/office/2007/relationships/media" Target="../media/media1.WAV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3.GIF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4.png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609600" y="381000"/>
            <a:ext cx="975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075" name="Picture 3" descr="slide0046_image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24860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621">
            <a:off x="7672387" y="-128587"/>
            <a:ext cx="18272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0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19300" y="2247900"/>
            <a:ext cx="579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180B1E9-BB0E-67C6-7832-D809A8CB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8733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F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5D2FFF25-5CEF-5B94-C77B-AFBEF8564E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2462" y="1563688"/>
            <a:ext cx="8143875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4A6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B178B5-F2FD-EFBB-DD5E-02903A02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18" y="4639815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3200" b="1" noProof="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Phạm</a:t>
            </a:r>
            <a:r>
              <a:rPr lang="en-US" altLang="en-US" sz="3200" b="1" noProof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Hà</a:t>
            </a:r>
            <a:r>
              <a:rPr lang="en-US" altLang="en-US" sz="3200" b="1" noProof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1266C-25B7-ABFA-7F19-3086F96F9CE6}"/>
              </a:ext>
            </a:extLst>
          </p:cNvPr>
          <p:cNvSpPr/>
          <p:nvPr/>
        </p:nvSpPr>
        <p:spPr>
          <a:xfrm>
            <a:off x="1489085" y="2541828"/>
            <a:ext cx="6096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>
                <a:ln w="1905"/>
                <a:solidFill>
                  <a:srgbClr val="44546A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905"/>
                <a:solidFill>
                  <a:srgbClr val="44546A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Môn</a:t>
            </a:r>
            <a:r>
              <a:rPr kumimoji="0" lang="en-US" sz="5400" b="1" i="0" u="none" strike="noStrike" kern="10" cap="none" spc="0" normalizeH="0" baseline="0" noProof="0" dirty="0">
                <a:ln w="1905"/>
                <a:solidFill>
                  <a:srgbClr val="44546A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lang="en-US" sz="5400" b="1" kern="10" dirty="0">
                <a:ln w="1905"/>
                <a:solidFill>
                  <a:srgbClr val="44546A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Khoa </a:t>
            </a:r>
            <a:r>
              <a:rPr lang="en-US" sz="5400" b="1" kern="10" dirty="0" err="1">
                <a:ln w="1905"/>
                <a:solidFill>
                  <a:srgbClr val="44546A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học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44546A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55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7411" name="Text Box 10"/>
          <p:cNvSpPr txBox="1"/>
          <p:nvPr/>
        </p:nvSpPr>
        <p:spPr>
          <a:xfrm>
            <a:off x="1524000" y="1676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94574" name="ding46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5" name="ding46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6" name="ding46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7" name="ding46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8" name="ding46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9" name="ding46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0" name="ding46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1" name="ding46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2" name="ding46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3" name="ding46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4" name="ding47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194587" name="AutoShape 27"/>
          <p:cNvSpPr/>
          <p:nvPr/>
        </p:nvSpPr>
        <p:spPr>
          <a:xfrm>
            <a:off x="1600200" y="3657600"/>
            <a:ext cx="1143000" cy="1447800"/>
          </a:xfrm>
          <a:prstGeom prst="can">
            <a:avLst>
              <a:gd name="adj" fmla="val 1662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88" name="AutoShape 28"/>
          <p:cNvSpPr/>
          <p:nvPr/>
        </p:nvSpPr>
        <p:spPr>
          <a:xfrm rot="-1569950">
            <a:off x="1905635" y="2508250"/>
            <a:ext cx="1600200" cy="1066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hơi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89" name="AutoShape 29"/>
          <p:cNvSpPr/>
          <p:nvPr/>
        </p:nvSpPr>
        <p:spPr>
          <a:xfrm>
            <a:off x="3542983" y="2209800"/>
            <a:ext cx="2133600" cy="1295400"/>
          </a:xfrm>
          <a:prstGeom prst="cloudCallout">
            <a:avLst>
              <a:gd name="adj1" fmla="val -16370"/>
              <a:gd name="adj2" fmla="val 25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thể khí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0" name="AutoShape 30"/>
          <p:cNvSpPr/>
          <p:nvPr/>
        </p:nvSpPr>
        <p:spPr>
          <a:xfrm rot="2764608">
            <a:off x="5717540" y="2595880"/>
            <a:ext cx="1531938" cy="1081088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Ngưng tụ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2" name="AutoShape 32"/>
          <p:cNvSpPr/>
          <p:nvPr/>
        </p:nvSpPr>
        <p:spPr>
          <a:xfrm>
            <a:off x="6858000" y="3657600"/>
            <a:ext cx="1219200" cy="1447800"/>
          </a:xfrm>
          <a:prstGeom prst="can">
            <a:avLst>
              <a:gd name="adj" fmla="val 1575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8" name="AutoShape 33"/>
          <p:cNvSpPr/>
          <p:nvPr/>
        </p:nvSpPr>
        <p:spPr>
          <a:xfrm rot="8350226">
            <a:off x="5266690" y="5003165"/>
            <a:ext cx="1744663" cy="11430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đặc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4" name="Rectangle 34"/>
          <p:cNvSpPr/>
          <p:nvPr/>
        </p:nvSpPr>
        <p:spPr>
          <a:xfrm>
            <a:off x="4191000" y="5638800"/>
            <a:ext cx="10668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rắn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0" name="AutoShape 35"/>
          <p:cNvSpPr/>
          <p:nvPr/>
        </p:nvSpPr>
        <p:spPr>
          <a:xfrm rot="-7903326">
            <a:off x="2435225" y="5078730"/>
            <a:ext cx="1828800" cy="1219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Nóng chảy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7" name="Text Box 37"/>
          <p:cNvSpPr txBox="1"/>
          <p:nvPr/>
        </p:nvSpPr>
        <p:spPr>
          <a:xfrm>
            <a:off x="1752600" y="685800"/>
            <a:ext cx="73914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chuyển thể của nước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94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945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7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4"/>
                </p:tgtEl>
              </p:cMediaNode>
            </p:audio>
            <p:audio>
              <p:cMediaNode mute="1"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5"/>
                </p:tgtEl>
              </p:cMediaNode>
            </p:audio>
            <p:audio>
              <p:cMediaNode mute="1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6"/>
                </p:tgtEl>
              </p:cMediaNode>
            </p:audio>
            <p:audio>
              <p:cMediaNode mute="1"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7"/>
                </p:tgtEl>
              </p:cMediaNode>
            </p:audio>
            <p:audio>
              <p:cMediaNode mute="1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8"/>
                </p:tgtEl>
              </p:cMediaNode>
            </p:audio>
            <p:audio>
              <p:cMediaNode mute="1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9"/>
                </p:tgtEl>
              </p:cMediaNode>
            </p:audio>
            <p:audio>
              <p:cMediaNode mute="1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0"/>
                </p:tgtEl>
              </p:cMediaNode>
            </p:audio>
            <p:audio>
              <p:cMediaNode mute="1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1"/>
                </p:tgtEl>
              </p:cMediaNode>
            </p:audio>
            <p:audio>
              <p:cMediaNode mute="1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2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3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4"/>
                </p:tgtEl>
              </p:cMediaNode>
            </p:audio>
          </p:childTnLst>
        </p:cTn>
      </p:par>
    </p:tnLst>
    <p:bldLst>
      <p:bldP spid="194587" grpId="0" bldLvl="0" animBg="1"/>
      <p:bldP spid="194588" grpId="0" bldLvl="0" animBg="1"/>
      <p:bldP spid="194589" grpId="0" bldLvl="0" animBg="1"/>
      <p:bldP spid="194590" grpId="0" bldLvl="0" animBg="1"/>
      <p:bldP spid="194592" grpId="0" bldLvl="0" animBg="1"/>
      <p:bldP spid="17428" grpId="0" bldLvl="0" animBg="1"/>
      <p:bldP spid="194594" grpId="0" bldLvl="0" animBg="1"/>
      <p:bldP spid="17430" grpId="0" animBg="1"/>
      <p:bldP spid="1945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2" name="ding50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3" name="ding50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4" name="ding51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5" name="ding51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6" name="ding51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7" name="ding51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8" name="ding52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9" name="ding52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0" name="ding52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1" name="ding52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2" name="ding52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graphicFrame>
        <p:nvGraphicFramePr>
          <p:cNvPr id="21536" name="Object 27"/>
          <p:cNvGraphicFramePr>
            <a:graphicFrameLocks noChangeAspect="1"/>
          </p:cNvGraphicFramePr>
          <p:nvPr/>
        </p:nvGraphicFramePr>
        <p:xfrm>
          <a:off x="0" y="0"/>
          <a:ext cx="4495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8" imgW="4564380" imgH="3424555" progId="PowerPoint.Slide.8">
                  <p:embed/>
                </p:oleObj>
              </mc:Choice>
              <mc:Fallback>
                <p:oleObj r:id="rId8" imgW="4564380" imgH="3424555" progId="PowerPoint.Slide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495800" cy="327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0638"/>
            <a:ext cx="4572000" cy="325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87" y="3365500"/>
            <a:ext cx="4497387" cy="3446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4213" y="3348038"/>
            <a:ext cx="4614862" cy="3463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2" name="ding52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3" name="ding52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4" name="ding52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5" name="ding5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6" name="ding53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7" name="ding53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8" name="ding53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9" name="ding53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0" name="ding54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1" name="ding54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2" name="ding54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5613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0"/>
            <a:ext cx="4657725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38513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950" y="3338513"/>
            <a:ext cx="4570413" cy="348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400"/>
            <a:ext cx="4495800" cy="3251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mute="1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7652" name="Table 27651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670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7904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790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1</a:t>
              </a:r>
              <a:endParaRPr lang="th-TH" altLang="en-US" sz="1800" dirty="0"/>
            </a:p>
          </p:txBody>
        </p:sp>
      </p:grpSp>
      <p:graphicFrame>
        <p:nvGraphicFramePr>
          <p:cNvPr id="27671" name="Table 27670"/>
          <p:cNvGraphicFramePr/>
          <p:nvPr/>
        </p:nvGraphicFramePr>
        <p:xfrm>
          <a:off x="2198688" y="4479925"/>
          <a:ext cx="4964113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07" name="Table 27706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725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27902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790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2</a:t>
              </a:r>
              <a:endParaRPr lang="th-TH" altLang="en-US" sz="1800" dirty="0"/>
            </a:p>
          </p:txBody>
        </p:sp>
      </p:grpSp>
      <p:grpSp>
        <p:nvGrpSpPr>
          <p:cNvPr id="27726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27900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7901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3</a:t>
              </a:r>
              <a:endParaRPr lang="th-TH" altLang="en-US" sz="1800" dirty="0"/>
            </a:p>
          </p:txBody>
        </p:sp>
      </p:grpSp>
      <p:grpSp>
        <p:nvGrpSpPr>
          <p:cNvPr id="27727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27898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789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4</a:t>
              </a:r>
              <a:endParaRPr lang="th-TH" altLang="en-US" sz="1800" dirty="0"/>
            </a:p>
          </p:txBody>
        </p:sp>
      </p:grpSp>
      <p:grpSp>
        <p:nvGrpSpPr>
          <p:cNvPr id="27728" name="Group 90"/>
          <p:cNvGrpSpPr/>
          <p:nvPr/>
        </p:nvGrpSpPr>
        <p:grpSpPr>
          <a:xfrm>
            <a:off x="1581150" y="3643313"/>
            <a:ext cx="4286250" cy="700087"/>
            <a:chOff x="210" y="2208"/>
            <a:chExt cx="2700" cy="441"/>
          </a:xfrm>
        </p:grpSpPr>
        <p:grpSp>
          <p:nvGrpSpPr>
            <p:cNvPr id="27870" name="Group 91"/>
            <p:cNvGrpSpPr/>
            <p:nvPr/>
          </p:nvGrpSpPr>
          <p:grpSpPr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27895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9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71" name="Group 95"/>
            <p:cNvGrpSpPr/>
            <p:nvPr/>
          </p:nvGrpSpPr>
          <p:grpSpPr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27892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9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72" name="Group 99"/>
            <p:cNvGrpSpPr/>
            <p:nvPr/>
          </p:nvGrpSpPr>
          <p:grpSpPr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27889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9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73" name="Group 103"/>
            <p:cNvGrpSpPr/>
            <p:nvPr/>
          </p:nvGrpSpPr>
          <p:grpSpPr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27886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8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74" name="Group 107"/>
            <p:cNvGrpSpPr/>
            <p:nvPr/>
          </p:nvGrpSpPr>
          <p:grpSpPr>
            <a:xfrm>
              <a:off x="1755" y="2211"/>
              <a:ext cx="366" cy="432"/>
              <a:chOff x="336" y="2088"/>
              <a:chExt cx="480" cy="576"/>
            </a:xfrm>
          </p:grpSpPr>
          <p:sp>
            <p:nvSpPr>
              <p:cNvPr id="27883" name="AutoShape 7"/>
              <p:cNvSpPr/>
              <p:nvPr/>
            </p:nvSpPr>
            <p:spPr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8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75" name="Group 111"/>
            <p:cNvGrpSpPr/>
            <p:nvPr/>
          </p:nvGrpSpPr>
          <p:grpSpPr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27880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8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2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7876" name="Group 115"/>
            <p:cNvGrpSpPr/>
            <p:nvPr/>
          </p:nvGrpSpPr>
          <p:grpSpPr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27877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7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27729" name="Group 119"/>
          <p:cNvGrpSpPr/>
          <p:nvPr/>
        </p:nvGrpSpPr>
        <p:grpSpPr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27838" name="Group 120"/>
            <p:cNvGrpSpPr/>
            <p:nvPr/>
          </p:nvGrpSpPr>
          <p:grpSpPr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27867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6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39" name="Group 124"/>
            <p:cNvGrpSpPr/>
            <p:nvPr/>
          </p:nvGrpSpPr>
          <p:grpSpPr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27864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6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40" name="Group 128"/>
            <p:cNvGrpSpPr/>
            <p:nvPr/>
          </p:nvGrpSpPr>
          <p:grpSpPr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27861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6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41" name="Group 132"/>
            <p:cNvGrpSpPr/>
            <p:nvPr/>
          </p:nvGrpSpPr>
          <p:grpSpPr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27858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5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42" name="Group 136"/>
            <p:cNvGrpSpPr/>
            <p:nvPr/>
          </p:nvGrpSpPr>
          <p:grpSpPr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27855" name="AutoShape 7"/>
              <p:cNvSpPr/>
              <p:nvPr/>
            </p:nvSpPr>
            <p:spPr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5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3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7843" name="Group 140"/>
            <p:cNvGrpSpPr/>
            <p:nvPr/>
          </p:nvGrpSpPr>
          <p:grpSpPr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27852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5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44" name="Group 144"/>
            <p:cNvGrpSpPr/>
            <p:nvPr/>
          </p:nvGrpSpPr>
          <p:grpSpPr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27849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5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45" name="Group 148"/>
            <p:cNvGrpSpPr/>
            <p:nvPr/>
          </p:nvGrpSpPr>
          <p:grpSpPr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7846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4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27730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7810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7835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36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11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7832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3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12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7829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3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13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7826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2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14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7823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2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7815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7820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2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816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7817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1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31" name="Group 181"/>
          <p:cNvGrpSpPr/>
          <p:nvPr/>
        </p:nvGrpSpPr>
        <p:grpSpPr>
          <a:xfrm>
            <a:off x="4648200" y="2895600"/>
            <a:ext cx="3643313" cy="696913"/>
            <a:chOff x="2115" y="1821"/>
            <a:chExt cx="2295" cy="439"/>
          </a:xfrm>
        </p:grpSpPr>
        <p:grpSp>
          <p:nvGrpSpPr>
            <p:cNvPr id="27786" name="Group 182"/>
            <p:cNvGrpSpPr/>
            <p:nvPr/>
          </p:nvGrpSpPr>
          <p:grpSpPr>
            <a:xfrm>
              <a:off x="4044" y="1821"/>
              <a:ext cx="366" cy="432"/>
              <a:chOff x="336" y="2112"/>
              <a:chExt cx="480" cy="576"/>
            </a:xfrm>
          </p:grpSpPr>
          <p:sp>
            <p:nvSpPr>
              <p:cNvPr id="27807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0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787" name="Group 186"/>
            <p:cNvGrpSpPr/>
            <p:nvPr/>
          </p:nvGrpSpPr>
          <p:grpSpPr>
            <a:xfrm>
              <a:off x="2496" y="1824"/>
              <a:ext cx="366" cy="432"/>
              <a:chOff x="336" y="2112"/>
              <a:chExt cx="480" cy="576"/>
            </a:xfrm>
          </p:grpSpPr>
          <p:sp>
            <p:nvSpPr>
              <p:cNvPr id="27804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0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788" name="Group 190"/>
            <p:cNvGrpSpPr/>
            <p:nvPr/>
          </p:nvGrpSpPr>
          <p:grpSpPr>
            <a:xfrm>
              <a:off x="2880" y="1824"/>
              <a:ext cx="366" cy="432"/>
              <a:chOff x="336" y="2112"/>
              <a:chExt cx="480" cy="576"/>
            </a:xfrm>
          </p:grpSpPr>
          <p:sp>
            <p:nvSpPr>
              <p:cNvPr id="27801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80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789" name="Group 194"/>
            <p:cNvGrpSpPr/>
            <p:nvPr/>
          </p:nvGrpSpPr>
          <p:grpSpPr>
            <a:xfrm>
              <a:off x="3264" y="1824"/>
              <a:ext cx="366" cy="432"/>
              <a:chOff x="336" y="2112"/>
              <a:chExt cx="480" cy="576"/>
            </a:xfrm>
          </p:grpSpPr>
          <p:sp>
            <p:nvSpPr>
              <p:cNvPr id="27798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79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790" name="Group 198"/>
            <p:cNvGrpSpPr/>
            <p:nvPr/>
          </p:nvGrpSpPr>
          <p:grpSpPr>
            <a:xfrm>
              <a:off x="3648" y="1824"/>
              <a:ext cx="366" cy="432"/>
              <a:chOff x="336" y="2112"/>
              <a:chExt cx="480" cy="576"/>
            </a:xfrm>
          </p:grpSpPr>
          <p:sp>
            <p:nvSpPr>
              <p:cNvPr id="27795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79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7791" name="Group 202"/>
            <p:cNvGrpSpPr/>
            <p:nvPr/>
          </p:nvGrpSpPr>
          <p:grpSpPr>
            <a:xfrm>
              <a:off x="2115" y="1828"/>
              <a:ext cx="366" cy="432"/>
              <a:chOff x="336" y="2141"/>
              <a:chExt cx="480" cy="576"/>
            </a:xfrm>
          </p:grpSpPr>
          <p:sp>
            <p:nvSpPr>
              <p:cNvPr id="27792" name="AutoShape 7"/>
              <p:cNvSpPr/>
              <p:nvPr/>
            </p:nvSpPr>
            <p:spPr>
              <a:xfrm>
                <a:off x="336" y="2141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779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  <a:latin typeface="VNI-Avo" pitchFamily="2" charset="0"/>
                    <a:ea typeface="Angsana New" pitchFamily="18" charset="-120"/>
                  </a:rPr>
                  <a:t>1</a:t>
                </a:r>
                <a:endParaRPr lang="th-TH" altLang="en-US" sz="2400" dirty="0">
                  <a:solidFill>
                    <a:srgbClr val="000099"/>
                  </a:solidFill>
                  <a:latin typeface="VNI-Avo" pitchFamily="2" charset="0"/>
                  <a:ea typeface="Angsana New" pitchFamily="18" charset="-120"/>
                  <a:cs typeface="Angsana New" pitchFamily="18" charset="-120"/>
                </a:endParaRPr>
              </a:p>
            </p:txBody>
          </p:sp>
        </p:grpSp>
      </p:grpSp>
      <p:grpSp>
        <p:nvGrpSpPr>
          <p:cNvPr id="188424" name="Group 206"/>
          <p:cNvGrpSpPr/>
          <p:nvPr/>
        </p:nvGrpSpPr>
        <p:grpSpPr>
          <a:xfrm>
            <a:off x="304800" y="3048000"/>
            <a:ext cx="527050" cy="584200"/>
            <a:chOff x="3504" y="3792"/>
            <a:chExt cx="332" cy="368"/>
          </a:xfrm>
        </p:grpSpPr>
        <p:grpSp>
          <p:nvGrpSpPr>
            <p:cNvPr id="27782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7784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7785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83" name="Text Box 21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1</a:t>
              </a:r>
            </a:p>
          </p:txBody>
        </p:sp>
      </p:grpSp>
      <p:grpSp>
        <p:nvGrpSpPr>
          <p:cNvPr id="27733" name="Group 211"/>
          <p:cNvGrpSpPr/>
          <p:nvPr/>
        </p:nvGrpSpPr>
        <p:grpSpPr>
          <a:xfrm>
            <a:off x="304800" y="3657600"/>
            <a:ext cx="527050" cy="584200"/>
            <a:chOff x="3504" y="3792"/>
            <a:chExt cx="332" cy="368"/>
          </a:xfrm>
        </p:grpSpPr>
        <p:grpSp>
          <p:nvGrpSpPr>
            <p:cNvPr id="27778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7780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7781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79" name="Text Box 21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2</a:t>
              </a:r>
            </a:p>
          </p:txBody>
        </p:sp>
      </p:grpSp>
      <p:grpSp>
        <p:nvGrpSpPr>
          <p:cNvPr id="27734" name="Group 216"/>
          <p:cNvGrpSpPr/>
          <p:nvPr/>
        </p:nvGrpSpPr>
        <p:grpSpPr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27774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7776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7777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75" name="Text Box 22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3</a:t>
              </a:r>
            </a:p>
          </p:txBody>
        </p:sp>
      </p:grpSp>
      <p:grpSp>
        <p:nvGrpSpPr>
          <p:cNvPr id="27735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7770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7772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7773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71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8432" name="Group 227"/>
          <p:cNvGrpSpPr/>
          <p:nvPr/>
        </p:nvGrpSpPr>
        <p:grpSpPr>
          <a:xfrm>
            <a:off x="304800" y="838200"/>
            <a:ext cx="5257800" cy="1836738"/>
            <a:chOff x="1008" y="1772"/>
            <a:chExt cx="3360" cy="1185"/>
          </a:xfrm>
        </p:grpSpPr>
        <p:sp>
          <p:nvSpPr>
            <p:cNvPr id="27756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57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58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59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60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61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62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63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64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7765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vi-VN" alt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endPara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766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8417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418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9" name="Text Box 241"/>
            <p:cNvSpPr txBox="1"/>
            <p:nvPr/>
          </p:nvSpPr>
          <p:spPr>
            <a:xfrm>
              <a:off x="1044" y="1992"/>
              <a:ext cx="331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thường thấy khi cơm sôi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53" name="TextBox 233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1800" b="1" dirty="0"/>
              <a:t>1</a:t>
            </a:r>
            <a:endParaRPr lang="en-US" altLang="en-US" sz="1800" b="1" dirty="0"/>
          </a:p>
        </p:txBody>
      </p:sp>
      <p:sp>
        <p:nvSpPr>
          <p:cNvPr id="190" name="Explosion 1 189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7755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524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bldLvl="0" animBg="1"/>
      <p:bldP spid="331" grpId="0" bldLvl="0" animBg="1"/>
      <p:bldP spid="332" grpId="0" bldLvl="0" animBg="1"/>
      <p:bldP spid="333" grpId="0" bldLvl="0" animBg="1"/>
      <p:bldP spid="334" grpId="0" bldLvl="0" animBg="1"/>
      <p:bldP spid="335" grpId="0" bldLvl="0" animBg="1"/>
      <p:bldP spid="336" grpId="0" bldLvl="0" animBg="1"/>
      <p:bldP spid="337" grpId="0" bldLvl="0" animBg="1"/>
      <p:bldP spid="338" grpId="0" bldLvl="0" animBg="1"/>
      <p:bldP spid="339" grpId="0" bldLvl="0" animBg="1"/>
      <p:bldP spid="340" grpId="0" bldLvl="0" animBg="1"/>
      <p:bldP spid="341" grpId="0" bldLvl="0" animBg="1"/>
      <p:bldP spid="342" grpId="0" bldLvl="0" animBg="1"/>
      <p:bldP spid="343" grpId="0" bldLvl="0" animBg="1"/>
      <p:bldP spid="344" grpId="0" bldLvl="0" animBg="1"/>
      <p:bldP spid="19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8676" name="Table 28675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694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8888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88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1</a:t>
              </a:r>
              <a:endParaRPr lang="th-TH" altLang="en-US" sz="1800" dirty="0"/>
            </a:p>
          </p:txBody>
        </p:sp>
      </p:grpSp>
      <p:graphicFrame>
        <p:nvGraphicFramePr>
          <p:cNvPr id="28695" name="Table 28694"/>
          <p:cNvGraphicFramePr/>
          <p:nvPr/>
        </p:nvGraphicFramePr>
        <p:xfrm>
          <a:off x="2198688" y="4479925"/>
          <a:ext cx="4964113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Table 28730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749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28886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887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2</a:t>
              </a:r>
              <a:endParaRPr lang="th-TH" altLang="en-US" sz="1800" dirty="0"/>
            </a:p>
          </p:txBody>
        </p:sp>
      </p:grpSp>
      <p:grpSp>
        <p:nvGrpSpPr>
          <p:cNvPr id="28750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28884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88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3</a:t>
              </a:r>
              <a:endParaRPr lang="th-TH" altLang="en-US" sz="1800" dirty="0"/>
            </a:p>
          </p:txBody>
        </p:sp>
      </p:grpSp>
      <p:grpSp>
        <p:nvGrpSpPr>
          <p:cNvPr id="28751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28882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88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4</a:t>
              </a:r>
              <a:endParaRPr lang="th-TH" altLang="en-US" sz="1800" dirty="0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581150" y="3643313"/>
            <a:ext cx="4286250" cy="700087"/>
            <a:chOff x="210" y="2208"/>
            <a:chExt cx="2700" cy="441"/>
          </a:xfrm>
        </p:grpSpPr>
        <p:grpSp>
          <p:nvGrpSpPr>
            <p:cNvPr id="28854" name="Group 91"/>
            <p:cNvGrpSpPr/>
            <p:nvPr/>
          </p:nvGrpSpPr>
          <p:grpSpPr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28879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8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55" name="Group 95"/>
            <p:cNvGrpSpPr/>
            <p:nvPr/>
          </p:nvGrpSpPr>
          <p:grpSpPr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28876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7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56" name="Group 99"/>
            <p:cNvGrpSpPr/>
            <p:nvPr/>
          </p:nvGrpSpPr>
          <p:grpSpPr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28873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7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57" name="Group 103"/>
            <p:cNvGrpSpPr/>
            <p:nvPr/>
          </p:nvGrpSpPr>
          <p:grpSpPr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28870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7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58" name="Group 107"/>
            <p:cNvGrpSpPr/>
            <p:nvPr/>
          </p:nvGrpSpPr>
          <p:grpSpPr>
            <a:xfrm>
              <a:off x="1755" y="2211"/>
              <a:ext cx="366" cy="432"/>
              <a:chOff x="336" y="2088"/>
              <a:chExt cx="480" cy="576"/>
            </a:xfrm>
          </p:grpSpPr>
          <p:sp>
            <p:nvSpPr>
              <p:cNvPr id="28867" name="AutoShape 7"/>
              <p:cNvSpPr/>
              <p:nvPr/>
            </p:nvSpPr>
            <p:spPr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6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59" name="Group 111"/>
            <p:cNvGrpSpPr/>
            <p:nvPr/>
          </p:nvGrpSpPr>
          <p:grpSpPr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28864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6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2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8860" name="Group 115"/>
            <p:cNvGrpSpPr/>
            <p:nvPr/>
          </p:nvGrpSpPr>
          <p:grpSpPr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28861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6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28753" name="Group 119"/>
          <p:cNvGrpSpPr/>
          <p:nvPr/>
        </p:nvGrpSpPr>
        <p:grpSpPr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28822" name="Group 120"/>
            <p:cNvGrpSpPr/>
            <p:nvPr/>
          </p:nvGrpSpPr>
          <p:grpSpPr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28851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5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23" name="Group 124"/>
            <p:cNvGrpSpPr/>
            <p:nvPr/>
          </p:nvGrpSpPr>
          <p:grpSpPr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28848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4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24" name="Group 128"/>
            <p:cNvGrpSpPr/>
            <p:nvPr/>
          </p:nvGrpSpPr>
          <p:grpSpPr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28845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4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25" name="Group 132"/>
            <p:cNvGrpSpPr/>
            <p:nvPr/>
          </p:nvGrpSpPr>
          <p:grpSpPr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28842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4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26" name="Group 136"/>
            <p:cNvGrpSpPr/>
            <p:nvPr/>
          </p:nvGrpSpPr>
          <p:grpSpPr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28839" name="AutoShape 7"/>
              <p:cNvSpPr/>
              <p:nvPr/>
            </p:nvSpPr>
            <p:spPr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4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3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8827" name="Group 140"/>
            <p:cNvGrpSpPr/>
            <p:nvPr/>
          </p:nvGrpSpPr>
          <p:grpSpPr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28836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3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28" name="Group 144"/>
            <p:cNvGrpSpPr/>
            <p:nvPr/>
          </p:nvGrpSpPr>
          <p:grpSpPr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28833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3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29" name="Group 148"/>
            <p:cNvGrpSpPr/>
            <p:nvPr/>
          </p:nvGrpSpPr>
          <p:grpSpPr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8830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3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28754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8794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8819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20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795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8816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1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796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8813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1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797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8810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1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798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8807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0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8799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8804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0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8800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8801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880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31" name="Group 211"/>
          <p:cNvGrpSpPr/>
          <p:nvPr/>
        </p:nvGrpSpPr>
        <p:grpSpPr>
          <a:xfrm>
            <a:off x="304800" y="3657600"/>
            <a:ext cx="527050" cy="584200"/>
            <a:chOff x="3504" y="3792"/>
            <a:chExt cx="332" cy="368"/>
          </a:xfrm>
        </p:grpSpPr>
        <p:grpSp>
          <p:nvGrpSpPr>
            <p:cNvPr id="28790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8792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8793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91" name="Text Box 21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2</a:t>
              </a:r>
            </a:p>
          </p:txBody>
        </p:sp>
      </p:grpSp>
      <p:grpSp>
        <p:nvGrpSpPr>
          <p:cNvPr id="28756" name="Group 216"/>
          <p:cNvGrpSpPr/>
          <p:nvPr/>
        </p:nvGrpSpPr>
        <p:grpSpPr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28786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8788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8789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87" name="Text Box 22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3</a:t>
              </a:r>
            </a:p>
          </p:txBody>
        </p:sp>
      </p:grpSp>
      <p:grpSp>
        <p:nvGrpSpPr>
          <p:cNvPr id="28757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8782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8784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8785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83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8423" name="Group 242"/>
          <p:cNvGrpSpPr/>
          <p:nvPr/>
        </p:nvGrpSpPr>
        <p:grpSpPr>
          <a:xfrm>
            <a:off x="228600" y="838200"/>
            <a:ext cx="5257800" cy="1836738"/>
            <a:chOff x="1008" y="1772"/>
            <a:chExt cx="3360" cy="1185"/>
          </a:xfrm>
        </p:grpSpPr>
        <p:sp>
          <p:nvSpPr>
            <p:cNvPr id="28768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69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0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1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2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3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4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5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6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8777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vi-VN" alt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</a:t>
              </a:r>
              <a:endPara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78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8419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420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81" name="Text Box 256"/>
            <p:cNvSpPr txBox="1"/>
            <p:nvPr/>
          </p:nvSpPr>
          <p:spPr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chuyển thể của nước từ thể khí sang thể 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lỏng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765" name="TextBox 208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1800" b="1" dirty="0"/>
              <a:t>2</a:t>
            </a:r>
            <a:endParaRPr lang="en-US" altLang="en-US" sz="1800" b="1" dirty="0"/>
          </a:p>
        </p:txBody>
      </p:sp>
      <p:sp>
        <p:nvSpPr>
          <p:cNvPr id="160" name="Explosion 1 159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8767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286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bldLvl="0" animBg="1"/>
      <p:bldP spid="331" grpId="0" bldLvl="0" animBg="1"/>
      <p:bldP spid="332" grpId="0" bldLvl="0" animBg="1"/>
      <p:bldP spid="333" grpId="0" bldLvl="0" animBg="1"/>
      <p:bldP spid="334" grpId="0" bldLvl="0" animBg="1"/>
      <p:bldP spid="16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9700" name="Table 29699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718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9878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87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1</a:t>
              </a:r>
              <a:endParaRPr lang="th-TH" altLang="en-US" sz="1800" dirty="0"/>
            </a:p>
          </p:txBody>
        </p:sp>
      </p:grpSp>
      <p:graphicFrame>
        <p:nvGraphicFramePr>
          <p:cNvPr id="29719" name="Table 29718"/>
          <p:cNvGraphicFramePr/>
          <p:nvPr/>
        </p:nvGraphicFramePr>
        <p:xfrm>
          <a:off x="2198688" y="4479925"/>
          <a:ext cx="4964113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755" name="Table 29754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773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29876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877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2</a:t>
              </a:r>
              <a:endParaRPr lang="th-TH" altLang="en-US" sz="1800" dirty="0"/>
            </a:p>
          </p:txBody>
        </p:sp>
      </p:grpSp>
      <p:grpSp>
        <p:nvGrpSpPr>
          <p:cNvPr id="29774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29874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87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3</a:t>
              </a:r>
              <a:endParaRPr lang="th-TH" altLang="en-US" sz="1800" dirty="0"/>
            </a:p>
          </p:txBody>
        </p:sp>
      </p:grpSp>
      <p:grpSp>
        <p:nvGrpSpPr>
          <p:cNvPr id="29775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29872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87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4</a:t>
              </a:r>
              <a:endParaRPr lang="th-TH" altLang="en-US" sz="1800" dirty="0"/>
            </a:p>
          </p:txBody>
        </p:sp>
      </p:grpSp>
      <p:grpSp>
        <p:nvGrpSpPr>
          <p:cNvPr id="6" name="Group 119"/>
          <p:cNvGrpSpPr/>
          <p:nvPr/>
        </p:nvGrpSpPr>
        <p:grpSpPr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29840" name="Group 120"/>
            <p:cNvGrpSpPr/>
            <p:nvPr/>
          </p:nvGrpSpPr>
          <p:grpSpPr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29869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7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41" name="Group 124"/>
            <p:cNvGrpSpPr/>
            <p:nvPr/>
          </p:nvGrpSpPr>
          <p:grpSpPr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29866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6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42" name="Group 128"/>
            <p:cNvGrpSpPr/>
            <p:nvPr/>
          </p:nvGrpSpPr>
          <p:grpSpPr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29863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6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43" name="Group 132"/>
            <p:cNvGrpSpPr/>
            <p:nvPr/>
          </p:nvGrpSpPr>
          <p:grpSpPr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29860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6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44" name="Group 136"/>
            <p:cNvGrpSpPr/>
            <p:nvPr/>
          </p:nvGrpSpPr>
          <p:grpSpPr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29857" name="AutoShape 7"/>
              <p:cNvSpPr/>
              <p:nvPr/>
            </p:nvSpPr>
            <p:spPr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5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3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9845" name="Group 140"/>
            <p:cNvGrpSpPr/>
            <p:nvPr/>
          </p:nvGrpSpPr>
          <p:grpSpPr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29854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5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46" name="Group 144"/>
            <p:cNvGrpSpPr/>
            <p:nvPr/>
          </p:nvGrpSpPr>
          <p:grpSpPr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29851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5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47" name="Group 148"/>
            <p:cNvGrpSpPr/>
            <p:nvPr/>
          </p:nvGrpSpPr>
          <p:grpSpPr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9848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4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29777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9812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9837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38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13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9834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3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14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9831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3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15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9828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2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16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9825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2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9817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9822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2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29818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9819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2982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23" name="Group 216"/>
          <p:cNvGrpSpPr/>
          <p:nvPr/>
        </p:nvGrpSpPr>
        <p:grpSpPr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29808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9810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9811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09" name="Text Box 22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3</a:t>
              </a:r>
            </a:p>
          </p:txBody>
        </p:sp>
      </p:grpSp>
      <p:grpSp>
        <p:nvGrpSpPr>
          <p:cNvPr id="29779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9804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9806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29807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05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57"/>
          <p:cNvGrpSpPr/>
          <p:nvPr/>
        </p:nvGrpSpPr>
        <p:grpSpPr>
          <a:xfrm>
            <a:off x="990600" y="601663"/>
            <a:ext cx="5257800" cy="1836737"/>
            <a:chOff x="1008" y="1772"/>
            <a:chExt cx="3360" cy="1185"/>
          </a:xfrm>
        </p:grpSpPr>
        <p:sp>
          <p:nvSpPr>
            <p:cNvPr id="29790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1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2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3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4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5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6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7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8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29799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vi-VN" alt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</a:t>
              </a:r>
              <a:endPara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800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8421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422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3" name="Text Box 271"/>
            <p:cNvSpPr txBox="1"/>
            <p:nvPr/>
          </p:nvSpPr>
          <p:spPr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chuyển thể của nước từ thể rắn sang thể lỏng.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87" name="TextBox 179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1800" b="1" dirty="0"/>
              <a:t>3</a:t>
            </a:r>
            <a:endParaRPr lang="en-US" altLang="en-US" sz="1800" b="1" dirty="0"/>
          </a:p>
        </p:txBody>
      </p:sp>
      <p:sp>
        <p:nvSpPr>
          <p:cNvPr id="126" name="Explosion 1 125"/>
          <p:cNvSpPr/>
          <p:nvPr/>
        </p:nvSpPr>
        <p:spPr>
          <a:xfrm>
            <a:off x="64008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9789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bldLvl="0" animBg="1"/>
      <p:bldP spid="331" grpId="0" bldLvl="0" animBg="1"/>
      <p:bldP spid="332" grpId="0" bldLvl="0" animBg="1"/>
      <p:bldP spid="333" grpId="0" bldLvl="0" animBg="1"/>
      <p:bldP spid="334" grpId="0" bldLvl="0" animBg="1"/>
      <p:bldP spid="1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0724" name="Table 30723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742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30864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86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1</a:t>
              </a:r>
              <a:endParaRPr lang="th-TH" altLang="en-US" sz="1800" dirty="0"/>
            </a:p>
          </p:txBody>
        </p:sp>
      </p:grpSp>
      <p:graphicFrame>
        <p:nvGraphicFramePr>
          <p:cNvPr id="30743" name="Table 30742"/>
          <p:cNvGraphicFramePr/>
          <p:nvPr/>
        </p:nvGraphicFramePr>
        <p:xfrm>
          <a:off x="2198688" y="4479925"/>
          <a:ext cx="4964113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79" name="Table 30778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797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30862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86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2</a:t>
              </a:r>
              <a:endParaRPr lang="th-TH" altLang="en-US" sz="1800" dirty="0"/>
            </a:p>
          </p:txBody>
        </p:sp>
      </p:grpSp>
      <p:grpSp>
        <p:nvGrpSpPr>
          <p:cNvPr id="30798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30860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861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3</a:t>
              </a:r>
              <a:endParaRPr lang="th-TH" altLang="en-US" sz="1800" dirty="0"/>
            </a:p>
          </p:txBody>
        </p:sp>
      </p:grpSp>
      <p:grpSp>
        <p:nvGrpSpPr>
          <p:cNvPr id="30799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30858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85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4</a:t>
              </a:r>
              <a:endParaRPr lang="th-TH" altLang="en-US" sz="1800" dirty="0"/>
            </a:p>
          </p:txBody>
        </p:sp>
      </p:grpSp>
      <p:grpSp>
        <p:nvGrpSpPr>
          <p:cNvPr id="6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30830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30855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56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30831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30852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5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30832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30849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5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30833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30846" name="AutoShape 7"/>
              <p:cNvSpPr/>
              <p:nvPr/>
            </p:nvSpPr>
            <p:spPr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4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30834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30843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4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0835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30840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4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  <p:grpSp>
          <p:nvGrpSpPr>
            <p:cNvPr id="30836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30837" name="AutoShape 7"/>
              <p:cNvSpPr/>
              <p:nvPr/>
            </p:nvSpPr>
            <p:spPr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083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th-TH" altLang="en-US" sz="2400" dirty="0"/>
              </a:p>
            </p:txBody>
          </p:sp>
        </p:grpSp>
      </p:grpSp>
      <p:grpSp>
        <p:nvGrpSpPr>
          <p:cNvPr id="14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30826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0828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30829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7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272"/>
          <p:cNvGrpSpPr/>
          <p:nvPr/>
        </p:nvGrpSpPr>
        <p:grpSpPr>
          <a:xfrm>
            <a:off x="609600" y="830263"/>
            <a:ext cx="5257800" cy="1836737"/>
            <a:chOff x="1008" y="1772"/>
            <a:chExt cx="3360" cy="1185"/>
          </a:xfrm>
        </p:grpSpPr>
        <p:sp>
          <p:nvSpPr>
            <p:cNvPr id="30812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3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4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5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6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7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8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19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20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0821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vi-VN" alt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</a:t>
              </a:r>
              <a:endPara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822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3870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871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25" name="Text Box 286"/>
            <p:cNvSpPr txBox="1"/>
            <p:nvPr/>
          </p:nvSpPr>
          <p:spPr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chuyển thể của nước từ thể lỏng sang thể rắn.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09" name="TextBox 146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1800" b="1" dirty="0"/>
              <a:t>4</a:t>
            </a:r>
            <a:endParaRPr lang="en-US" altLang="en-US" sz="1800" b="1" dirty="0"/>
          </a:p>
        </p:txBody>
      </p:sp>
      <p:sp>
        <p:nvSpPr>
          <p:cNvPr id="88" name="Explosion 1 87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811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bldLvl="0" animBg="1"/>
      <p:bldP spid="331" grpId="0" bldLvl="0" animBg="1"/>
      <p:bldP spid="332" grpId="0" bldLvl="0" animBg="1"/>
      <p:bldP spid="333" grpId="0" bldLvl="0" animBg="1"/>
      <p:bldP spid="334" grpId="0" bldLvl="0" animBg="1"/>
      <p:bldP spid="8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667000" y="6019800"/>
            <a:ext cx="4495800" cy="584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HỂ  </a:t>
            </a: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ỦA  </a:t>
            </a: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th-TH" altLang="x-none" sz="3200" b="1" dirty="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1748" name="Table 31747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2667000" y="6019800"/>
            <a:ext cx="685800" cy="609600"/>
            <a:chOff x="288" y="2784"/>
            <a:chExt cx="672" cy="1344"/>
          </a:xfrm>
        </p:grpSpPr>
        <p:sp>
          <p:nvSpPr>
            <p:cNvPr id="31857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858" name="Freeform 8"/>
            <p:cNvSpPr/>
            <p:nvPr/>
          </p:nvSpPr>
          <p:spPr>
            <a:xfrm>
              <a:off x="437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00CC"/>
                  </a:solidFill>
                </a:rPr>
                <a:t>1</a:t>
              </a:r>
              <a:endParaRPr lang="th-TH" altLang="en-US" sz="2400" b="1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31767" name="Table 31766"/>
          <p:cNvGraphicFramePr/>
          <p:nvPr/>
        </p:nvGraphicFramePr>
        <p:xfrm>
          <a:off x="2198688" y="4479925"/>
          <a:ext cx="4964113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03" name="Table 31802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81"/>
          <p:cNvGrpSpPr/>
          <p:nvPr/>
        </p:nvGrpSpPr>
        <p:grpSpPr>
          <a:xfrm>
            <a:off x="3352800" y="6019800"/>
            <a:ext cx="1143000" cy="609600"/>
            <a:chOff x="288" y="2784"/>
            <a:chExt cx="672" cy="1344"/>
          </a:xfrm>
        </p:grpSpPr>
        <p:sp>
          <p:nvSpPr>
            <p:cNvPr id="31855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856" name="Freeform 8"/>
            <p:cNvSpPr/>
            <p:nvPr/>
          </p:nvSpPr>
          <p:spPr>
            <a:xfrm>
              <a:off x="534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00CC"/>
                  </a:solidFill>
                </a:rPr>
                <a:t>2</a:t>
              </a:r>
              <a:endParaRPr lang="th-TH" altLang="en-US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4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31853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854" name="Freeform 8"/>
            <p:cNvSpPr/>
            <p:nvPr/>
          </p:nvSpPr>
          <p:spPr>
            <a:xfrm>
              <a:off x="521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00CC"/>
                  </a:solidFill>
                </a:rPr>
                <a:t>3</a:t>
              </a:r>
              <a:endParaRPr lang="th-TH" altLang="en-US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5486400" y="6019800"/>
            <a:ext cx="1676400" cy="609600"/>
            <a:chOff x="288" y="2784"/>
            <a:chExt cx="672" cy="1344"/>
          </a:xfrm>
        </p:grpSpPr>
        <p:sp>
          <p:nvSpPr>
            <p:cNvPr id="31851" name="AutoShape 7"/>
            <p:cNvSpPr/>
            <p:nvPr/>
          </p:nvSpPr>
          <p:spPr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852" name="Freeform 8"/>
            <p:cNvSpPr/>
            <p:nvPr/>
          </p:nvSpPr>
          <p:spPr>
            <a:xfrm>
              <a:off x="563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111"/>
                </a:cxn>
                <a:cxn ang="0">
                  <a:pos x="0" y="5537"/>
                </a:cxn>
                <a:cxn ang="0">
                  <a:pos x="1" y="1658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00CC"/>
                  </a:solidFill>
                </a:rPr>
                <a:t>4</a:t>
              </a:r>
              <a:endParaRPr lang="th-TH" alt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72"/>
          <p:cNvGrpSpPr/>
          <p:nvPr/>
        </p:nvGrpSpPr>
        <p:grpSpPr>
          <a:xfrm>
            <a:off x="838200" y="677863"/>
            <a:ext cx="5257800" cy="1684337"/>
            <a:chOff x="1008" y="1772"/>
            <a:chExt cx="3360" cy="1185"/>
          </a:xfrm>
        </p:grpSpPr>
        <p:sp>
          <p:nvSpPr>
            <p:cNvPr id="31839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1840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1841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1842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1843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1844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/>
            </a:p>
          </p:txBody>
        </p:sp>
        <p:sp>
          <p:nvSpPr>
            <p:cNvPr id="31845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r" rtl="1" eaLnBrk="1" hangingPunct="1">
                <a:spcBef>
                  <a:spcPct val="0"/>
                </a:spcBef>
                <a:buNone/>
              </a:pPr>
              <a:endParaRPr lang="th-TH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31846" name="Text Box 28"/>
            <p:cNvSpPr txBox="1"/>
            <p:nvPr/>
          </p:nvSpPr>
          <p:spPr>
            <a:xfrm>
              <a:off x="2375" y="1795"/>
              <a:ext cx="118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en-US" altLang="en-US" sz="1800" b="1" dirty="0">
                <a:solidFill>
                  <a:schemeClr val="accent2"/>
                </a:solidFill>
                <a:latin typeface="VNI-Times" pitchFamily="2" charset="0"/>
              </a:endParaRPr>
            </a:p>
          </p:txBody>
        </p:sp>
        <p:sp>
          <p:nvSpPr>
            <p:cNvPr id="31847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0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50" name="Text Box 286"/>
            <p:cNvSpPr txBox="1"/>
            <p:nvPr/>
          </p:nvSpPr>
          <p:spPr>
            <a:xfrm>
              <a:off x="1044" y="1992"/>
              <a:ext cx="3312" cy="5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 v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các từ h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ngang em hãy đoán từ khóa cột dọc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1831" name="TextBox 132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1800" b="1" dirty="0"/>
              <a:t>K</a:t>
            </a:r>
            <a:endParaRPr lang="en-US" altLang="en-US" sz="1800" b="1" dirty="0"/>
          </a:p>
        </p:txBody>
      </p:sp>
      <p:grpSp>
        <p:nvGrpSpPr>
          <p:cNvPr id="7" name="Group 221"/>
          <p:cNvGrpSpPr/>
          <p:nvPr/>
        </p:nvGrpSpPr>
        <p:grpSpPr>
          <a:xfrm>
            <a:off x="0" y="5178425"/>
            <a:ext cx="2438400" cy="3051175"/>
            <a:chOff x="3504" y="3792"/>
            <a:chExt cx="332" cy="1922"/>
          </a:xfrm>
        </p:grpSpPr>
        <p:grpSp>
          <p:nvGrpSpPr>
            <p:cNvPr id="31835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1837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0"/>
                  </a:spcBef>
                  <a:buNone/>
                </a:pPr>
                <a:endParaRPr lang="th-TH" altLang="en-US" sz="3600" dirty="0"/>
              </a:p>
            </p:txBody>
          </p:sp>
          <p:sp>
            <p:nvSpPr>
              <p:cNvPr id="31838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55" y="31"/>
                  </a:cxn>
                  <a:cxn ang="0">
                    <a:pos x="865" y="34"/>
                  </a:cxn>
                  <a:cxn ang="0">
                    <a:pos x="868" y="37"/>
                  </a:cxn>
                  <a:cxn ang="0">
                    <a:pos x="863" y="40"/>
                  </a:cxn>
                  <a:cxn ang="0">
                    <a:pos x="853" y="43"/>
                  </a:cxn>
                  <a:cxn ang="0">
                    <a:pos x="836" y="45"/>
                  </a:cxn>
                  <a:cxn ang="0">
                    <a:pos x="813" y="47"/>
                  </a:cxn>
                  <a:cxn ang="0">
                    <a:pos x="786" y="48"/>
                  </a:cxn>
                  <a:cxn ang="0">
                    <a:pos x="753" y="51"/>
                  </a:cxn>
                  <a:cxn ang="0">
                    <a:pos x="717" y="53"/>
                  </a:cxn>
                  <a:cxn ang="0">
                    <a:pos x="677" y="53"/>
                  </a:cxn>
                  <a:cxn ang="0">
                    <a:pos x="636" y="54"/>
                  </a:cxn>
                  <a:cxn ang="0">
                    <a:pos x="589" y="54"/>
                  </a:cxn>
                  <a:cxn ang="0">
                    <a:pos x="542" y="54"/>
                  </a:cxn>
                  <a:cxn ang="0">
                    <a:pos x="523" y="55"/>
                  </a:cxn>
                  <a:cxn ang="0">
                    <a:pos x="313" y="55"/>
                  </a:cxn>
                  <a:cxn ang="0">
                    <a:pos x="310" y="55"/>
                  </a:cxn>
                  <a:cxn ang="0">
                    <a:pos x="269" y="54"/>
                  </a:cxn>
                  <a:cxn ang="0">
                    <a:pos x="229" y="54"/>
                  </a:cxn>
                  <a:cxn ang="0">
                    <a:pos x="191" y="54"/>
                  </a:cxn>
                  <a:cxn ang="0">
                    <a:pos x="156" y="53"/>
                  </a:cxn>
                  <a:cxn ang="0">
                    <a:pos x="123" y="53"/>
                  </a:cxn>
                  <a:cxn ang="0">
                    <a:pos x="94" y="52"/>
                  </a:cxn>
                  <a:cxn ang="0">
                    <a:pos x="68" y="50"/>
                  </a:cxn>
                  <a:cxn ang="0">
                    <a:pos x="45" y="48"/>
                  </a:cxn>
                  <a:cxn ang="0">
                    <a:pos x="26" y="47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4" y="37"/>
                  </a:cxn>
                  <a:cxn ang="0">
                    <a:pos x="16" y="34"/>
                  </a:cxn>
                  <a:cxn ang="0">
                    <a:pos x="29" y="29"/>
                  </a:cxn>
                  <a:cxn ang="0">
                    <a:pos x="64" y="23"/>
                  </a:cxn>
                  <a:cxn ang="0">
                    <a:pos x="98" y="18"/>
                  </a:cxn>
                  <a:cxn ang="0">
                    <a:pos x="133" y="13"/>
                  </a:cxn>
                  <a:cxn ang="0">
                    <a:pos x="177" y="10"/>
                  </a:cxn>
                  <a:cxn ang="0">
                    <a:pos x="225" y="6"/>
                  </a:cxn>
                  <a:cxn ang="0">
                    <a:pos x="273" y="4"/>
                  </a:cxn>
                  <a:cxn ang="0">
                    <a:pos x="327" y="4"/>
                  </a:cxn>
                  <a:cxn ang="0">
                    <a:pos x="382" y="4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98" y="4"/>
                  </a:cxn>
                  <a:cxn ang="0">
                    <a:pos x="556" y="4"/>
                  </a:cxn>
                  <a:cxn ang="0">
                    <a:pos x="612" y="4"/>
                  </a:cxn>
                  <a:cxn ang="0">
                    <a:pos x="664" y="7"/>
                  </a:cxn>
                  <a:cxn ang="0">
                    <a:pos x="710" y="11"/>
                  </a:cxn>
                  <a:cxn ang="0">
                    <a:pos x="754" y="15"/>
                  </a:cxn>
                  <a:cxn ang="0">
                    <a:pos x="793" y="20"/>
                  </a:cxn>
                  <a:cxn ang="0">
                    <a:pos x="826" y="25"/>
                  </a:cxn>
                  <a:cxn ang="0">
                    <a:pos x="855" y="31"/>
                  </a:cxn>
                  <a:cxn ang="0">
                    <a:pos x="855" y="31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36" name="Text Box 225"/>
            <p:cNvSpPr txBox="1"/>
            <p:nvPr/>
          </p:nvSpPr>
          <p:spPr>
            <a:xfrm>
              <a:off x="3534" y="3795"/>
              <a:ext cx="302" cy="1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vi-VN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Từ khóa</a:t>
              </a:r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57" name="Explosion 1 56"/>
          <p:cNvSpPr/>
          <p:nvPr/>
        </p:nvSpPr>
        <p:spPr>
          <a:xfrm>
            <a:off x="6324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1834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bldLvl="0" animBg="1"/>
      <p:bldP spid="331" grpId="0" bldLvl="0" animBg="1"/>
      <p:bldP spid="332" grpId="0" bldLvl="0" animBg="1"/>
      <p:bldP spid="333" grpId="0" bldLvl="0" animBg="1"/>
      <p:bldP spid="334" grpId="0" bldLvl="0" animBg="1"/>
      <p:bldP spid="5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600200"/>
            <a:ext cx="65024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defTabSz="685800">
              <a:buFontTx/>
              <a:buChar char="-"/>
            </a:pP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</a:p>
          <a:p>
            <a:pPr marL="285750" indent="-285750" algn="ctr" defTabSz="685800">
              <a:buFontTx/>
              <a:buChar char="-"/>
            </a:pP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638" y="2790825"/>
            <a:ext cx="1752600" cy="280035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9FBC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66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của nước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940050" y="1935163"/>
            <a:ext cx="6034088" cy="1611312"/>
          </a:xfrm>
          <a:prstGeom prst="rect">
            <a:avLst/>
          </a:prstGeom>
          <a:gradFill rotWithShape="1">
            <a:gsLst>
              <a:gs pos="0">
                <a:srgbClr val="B6E3B6"/>
              </a:gs>
              <a:gs pos="50000">
                <a:srgbClr val="CCFFCC"/>
              </a:gs>
              <a:gs pos="100000">
                <a:srgbClr val="B6E3B6"/>
              </a:gs>
            </a:gsLst>
            <a:lin ang="5400000" scaled="1"/>
          </a:gradFill>
          <a:ln w="57150">
            <a:solidFill>
              <a:srgbClr val="66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chất lỏng trong suốt, không màu, không mùi,</a:t>
            </a:r>
          </a:p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vị.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940050" y="3632200"/>
            <a:ext cx="6203950" cy="584775"/>
          </a:xfrm>
          <a:prstGeom prst="rect">
            <a:avLst/>
          </a:prstGeom>
          <a:gradFill rotWithShape="1">
            <a:gsLst>
              <a:gs pos="0">
                <a:srgbClr val="B6E3B6"/>
              </a:gs>
              <a:gs pos="50000">
                <a:srgbClr val="CCFFCC"/>
              </a:gs>
              <a:gs pos="100000">
                <a:srgbClr val="B6E3B6"/>
              </a:gs>
            </a:gsLst>
            <a:lin ang="5400000" scaled="1"/>
          </a:gradFill>
          <a:ln w="57150">
            <a:solidFill>
              <a:srgbClr val="66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dạng nhất định</a:t>
            </a:r>
            <a:r>
              <a:rPr lang="en-US" sz="3200" b="1">
                <a:solidFill>
                  <a:srgbClr val="FF0000"/>
                </a:solidFill>
                <a:latin typeface="HP001 4 hang 1 ô ly" pitchFamily="34" charset="0"/>
              </a:rPr>
              <a:t>.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916238" y="4343400"/>
            <a:ext cx="6034087" cy="1077218"/>
          </a:xfrm>
          <a:prstGeom prst="rect">
            <a:avLst/>
          </a:prstGeom>
          <a:gradFill rotWithShape="1">
            <a:gsLst>
              <a:gs pos="0">
                <a:srgbClr val="B6E3B6"/>
              </a:gs>
              <a:gs pos="50000">
                <a:srgbClr val="CCFFCC"/>
              </a:gs>
              <a:gs pos="100000">
                <a:srgbClr val="B6E3B6"/>
              </a:gs>
            </a:gsLst>
            <a:lin ang="5400000" scaled="1"/>
          </a:gradFill>
          <a:ln w="57150">
            <a:solidFill>
              <a:srgbClr val="66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từ cao xuống thấp và lan ra khắp mọi phía.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881313" y="5556250"/>
            <a:ext cx="6034087" cy="584775"/>
          </a:xfrm>
          <a:prstGeom prst="rect">
            <a:avLst/>
          </a:prstGeom>
          <a:gradFill rotWithShape="1">
            <a:gsLst>
              <a:gs pos="0">
                <a:srgbClr val="B6E3B6"/>
              </a:gs>
              <a:gs pos="50000">
                <a:srgbClr val="CCFFCC"/>
              </a:gs>
              <a:gs pos="100000">
                <a:srgbClr val="B6E3B6"/>
              </a:gs>
            </a:gsLst>
            <a:lin ang="5400000" scaled="1"/>
          </a:gradFill>
          <a:ln w="57150">
            <a:solidFill>
              <a:srgbClr val="66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 qua một số vật.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19400" y="6270625"/>
            <a:ext cx="6096000" cy="584775"/>
          </a:xfrm>
          <a:prstGeom prst="rect">
            <a:avLst/>
          </a:prstGeom>
          <a:gradFill rotWithShape="1">
            <a:gsLst>
              <a:gs pos="0">
                <a:srgbClr val="B6E3B6"/>
              </a:gs>
              <a:gs pos="50000">
                <a:srgbClr val="CCFFCC"/>
              </a:gs>
              <a:gs pos="100000">
                <a:srgbClr val="B6E3B6"/>
              </a:gs>
            </a:gsLst>
            <a:lin ang="5400000" scaled="1"/>
          </a:gradFill>
          <a:ln w="57150">
            <a:solidFill>
              <a:srgbClr val="66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tan một số chất.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1752600" y="2590800"/>
            <a:ext cx="1143000" cy="1600200"/>
          </a:xfrm>
          <a:prstGeom prst="line">
            <a:avLst/>
          </a:prstGeom>
          <a:noFill/>
          <a:ln w="53975">
            <a:solidFill>
              <a:srgbClr val="66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1773238" y="3797300"/>
            <a:ext cx="1243012" cy="3937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773238" y="4191000"/>
            <a:ext cx="1143000" cy="309563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773238" y="4191000"/>
            <a:ext cx="1084262" cy="1382713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773238" y="4316413"/>
            <a:ext cx="1046162" cy="1905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581400" y="1206500"/>
            <a:ext cx="4038600" cy="585788"/>
          </a:xfrm>
          <a:prstGeom prst="rect">
            <a:avLst/>
          </a:prstGeom>
          <a:solidFill>
            <a:srgbClr val="FF00FF"/>
          </a:solidFill>
          <a:ln w="9525">
            <a:miter lim="800000"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sy="50000" kx="2453608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95400" y="228600"/>
            <a:ext cx="6858000" cy="874931"/>
            <a:chOff x="1295400" y="228600"/>
            <a:chExt cx="6858000" cy="874931"/>
          </a:xfrm>
        </p:grpSpPr>
        <p:sp>
          <p:nvSpPr>
            <p:cNvPr id="17" name="TextBox 16"/>
            <p:cNvSpPr txBox="1"/>
            <p:nvPr/>
          </p:nvSpPr>
          <p:spPr>
            <a:xfrm>
              <a:off x="1295400" y="457200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1696" y="228600"/>
              <a:ext cx="1521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5123" name="Text Box 10"/>
          <p:cNvSpPr txBox="1"/>
          <p:nvPr/>
        </p:nvSpPr>
        <p:spPr>
          <a:xfrm>
            <a:off x="1524000" y="2819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74108" name="Picture 28" descr="scan0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" y="1317625"/>
            <a:ext cx="2963862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9" name="Picture 29" descr="scan0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0" y="1381125"/>
            <a:ext cx="3243263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6" name="Text Box 26"/>
          <p:cNvSpPr txBox="1"/>
          <p:nvPr/>
        </p:nvSpPr>
        <p:spPr>
          <a:xfrm>
            <a:off x="2439988" y="573088"/>
            <a:ext cx="464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ví dụ về nước ở thể lỏng.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0" name="Text Box 30"/>
          <p:cNvSpPr txBox="1"/>
          <p:nvPr/>
        </p:nvSpPr>
        <p:spPr>
          <a:xfrm>
            <a:off x="3690938" y="3656013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mưa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2" name="Text Box 32"/>
          <p:cNvSpPr txBox="1"/>
          <p:nvPr/>
        </p:nvSpPr>
        <p:spPr>
          <a:xfrm>
            <a:off x="0" y="80963"/>
            <a:ext cx="2743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12" name="Picture 8" descr="nuoc so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25" y="1355725"/>
            <a:ext cx="2667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4" name="Text Box 34"/>
          <p:cNvSpPr txBox="1"/>
          <p:nvPr/>
        </p:nvSpPr>
        <p:spPr>
          <a:xfrm>
            <a:off x="6881813" y="3636963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sông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16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3" y="4203700"/>
            <a:ext cx="3352800" cy="259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6" name="Text Box 36"/>
          <p:cNvSpPr txBox="1"/>
          <p:nvPr/>
        </p:nvSpPr>
        <p:spPr>
          <a:xfrm>
            <a:off x="654050" y="6303963"/>
            <a:ext cx="18288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ao, hồ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18" name="Picture 6" descr="anse-source-d-argen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203700"/>
            <a:ext cx="2895600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8" name="Text Box 38"/>
          <p:cNvSpPr txBox="1"/>
          <p:nvPr/>
        </p:nvSpPr>
        <p:spPr>
          <a:xfrm>
            <a:off x="3779838" y="6343650"/>
            <a:ext cx="2316162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biển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20" name="Picture 11" descr="quang%20binh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203700"/>
            <a:ext cx="2667000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821" name="Rectangle 37"/>
          <p:cNvSpPr/>
          <p:nvPr/>
        </p:nvSpPr>
        <p:spPr>
          <a:xfrm>
            <a:off x="7391400" y="6343650"/>
            <a:ext cx="1336675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8000"/>
                </a:solidFill>
              </a:rPr>
              <a:t>Nước suối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50" grpId="0" bldLvl="0" animBg="1"/>
      <p:bldP spid="5152" grpId="0"/>
      <p:bldP spid="5154" grpId="0" bldLvl="0" animBg="1"/>
      <p:bldP spid="5156" grpId="0" bldLvl="0" animBg="1"/>
      <p:bldP spid="5158" grpId="0" bldLvl="0" animBg="1"/>
      <p:bldP spid="2468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/>
          <p:nvPr/>
        </p:nvSpPr>
        <p:spPr>
          <a:xfrm>
            <a:off x="0" y="1752600"/>
            <a:ext cx="457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6142" name="ding35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3" name="ding35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4" name="ding35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5" name="ding35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6" name="ding35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7" name="ding36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8" name="ding36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9" name="ding36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50" name="ding36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51" name="ding37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52" name="ding37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7182" name="Rectangle 29"/>
          <p:cNvSpPr/>
          <p:nvPr/>
        </p:nvSpPr>
        <p:spPr>
          <a:xfrm>
            <a:off x="0" y="2286000"/>
            <a:ext cx="1981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3" name="Rectangle 30"/>
          <p:cNvSpPr/>
          <p:nvPr/>
        </p:nvSpPr>
        <p:spPr>
          <a:xfrm>
            <a:off x="0" y="3048000"/>
            <a:ext cx="2997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4" name="Rectangle 31"/>
          <p:cNvSpPr/>
          <p:nvPr/>
        </p:nvSpPr>
        <p:spPr>
          <a:xfrm>
            <a:off x="0" y="3733800"/>
            <a:ext cx="1981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Rectangle 32"/>
          <p:cNvSpPr/>
          <p:nvPr/>
        </p:nvSpPr>
        <p:spPr>
          <a:xfrm>
            <a:off x="0" y="5181600"/>
            <a:ext cx="35179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6" name="Text Box 34"/>
          <p:cNvSpPr txBox="1"/>
          <p:nvPr/>
        </p:nvSpPr>
        <p:spPr>
          <a:xfrm>
            <a:off x="0" y="44958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dirty="0"/>
          </a:p>
        </p:txBody>
      </p:sp>
      <p:sp>
        <p:nvSpPr>
          <p:cNvPr id="7187" name="Text Box 51"/>
          <p:cNvSpPr txBox="1"/>
          <p:nvPr/>
        </p:nvSpPr>
        <p:spPr>
          <a:xfrm>
            <a:off x="4556125" y="4608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188" name="Picture 41" descr="BOOKANI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18745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82" name="AutoShape 27"/>
          <p:cNvSpPr/>
          <p:nvPr/>
        </p:nvSpPr>
        <p:spPr>
          <a:xfrm>
            <a:off x="2133600" y="1295400"/>
            <a:ext cx="4343400" cy="1828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rgbClr val="34DA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8000"/>
                </a:solidFill>
              </a:rPr>
              <a:t>Thí nghiệm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2"/>
                </p:tgtEl>
              </p:cMediaNode>
            </p:audio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3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4"/>
                </p:tgtEl>
              </p:cMediaNode>
            </p:audio>
            <p:audi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5"/>
                </p:tgtEl>
              </p:cMediaNode>
            </p:audio>
            <p:audi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6"/>
                </p:tgtEl>
              </p:cMediaNode>
            </p:audio>
            <p:audi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7"/>
                </p:tgtEl>
              </p:cMediaNode>
            </p:audio>
            <p:audio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8"/>
                </p:tgtEl>
              </p:cMediaNode>
            </p:audio>
            <p:audi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9"/>
                </p:tgtEl>
              </p:cMediaNode>
            </p:audio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50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5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52"/>
                </p:tgtEl>
              </p:cMediaNode>
            </p:audio>
          </p:childTnLst>
        </p:cTn>
      </p:par>
    </p:tnLst>
    <p:bldLst>
      <p:bldP spid="618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/>
          <p:nvPr/>
        </p:nvSpPr>
        <p:spPr>
          <a:xfrm>
            <a:off x="1524000" y="13716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233486" name="ding37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87" name="ding37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88" name="ding37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89" name="ding37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0" name="ding37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1" name="ding38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2" name="ding38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3" name="ding38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4" name="ding38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5" name="ding38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6" name="ding38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graphicFrame>
        <p:nvGraphicFramePr>
          <p:cNvPr id="9230" name="Table 9229"/>
          <p:cNvGraphicFramePr/>
          <p:nvPr/>
        </p:nvGraphicFramePr>
        <p:xfrm>
          <a:off x="0" y="228600"/>
          <a:ext cx="8991600" cy="4039219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 nghiệm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hiện tượng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Low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Low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8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58" name="Text Box 42"/>
          <p:cNvSpPr txBox="1"/>
          <p:nvPr/>
        </p:nvSpPr>
        <p:spPr>
          <a:xfrm>
            <a:off x="4038600" y="6858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Hơi nước bốc lên.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9" name="Text Box 43"/>
          <p:cNvSpPr txBox="1"/>
          <p:nvPr/>
        </p:nvSpPr>
        <p:spPr>
          <a:xfrm>
            <a:off x="4038600" y="1371600"/>
            <a:ext cx="495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hơi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nước.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0" name="Text Box 44"/>
          <p:cNvSpPr txBox="1"/>
          <p:nvPr/>
        </p:nvSpPr>
        <p:spPr>
          <a:xfrm>
            <a:off x="4038600" y="2057400"/>
            <a:ext cx="487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nhiều hạt nước đọng trên mặt đĩa.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1" name="Text Box 45"/>
          <p:cNvSpPr txBox="1"/>
          <p:nvPr/>
        </p:nvSpPr>
        <p:spPr>
          <a:xfrm>
            <a:off x="4038600" y="3048000"/>
            <a:ext cx="4953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hơi nước 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 tụ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th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nước.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2" name="Text Box 46"/>
          <p:cNvSpPr txBox="1"/>
          <p:nvPr/>
        </p:nvSpPr>
        <p:spPr>
          <a:xfrm>
            <a:off x="0" y="685800"/>
            <a:ext cx="3962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Đổ nước nóng v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ly, quan sát v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nhận hiện tượng vừa xảy ra.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4" name="Text Box 48"/>
          <p:cNvSpPr txBox="1"/>
          <p:nvPr/>
        </p:nvSpPr>
        <p:spPr>
          <a:xfrm>
            <a:off x="0" y="2057400"/>
            <a:ext cx="40386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Úp đĩa lên ly nước nóng khoảng 1 phút rồi nhấc đĩa ra. Hiện tượng gì xảy ra trên mặt đĩa. Hiện tượng đó gọi l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2" name="Text Box 56"/>
          <p:cNvSpPr txBox="1"/>
          <p:nvPr/>
        </p:nvSpPr>
        <p:spPr>
          <a:xfrm>
            <a:off x="0" y="47958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hai hiện tượng trên em có nhận xét gì?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6" name="Text Box 60"/>
          <p:cNvSpPr txBox="1"/>
          <p:nvPr/>
        </p:nvSpPr>
        <p:spPr>
          <a:xfrm>
            <a:off x="0" y="531495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huyển từ thể lỏng th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thể khí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6"/>
                </p:tgtEl>
              </p:cMediaNode>
            </p:audio>
            <p:audio>
              <p:cMediaNode mute="1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7"/>
                </p:tgtEl>
              </p:cMediaNode>
            </p:audio>
            <p:audio>
              <p:cMediaNode mute="1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8"/>
                </p:tgtEl>
              </p:cMediaNode>
            </p:audio>
            <p:audio>
              <p:cMediaNode mute="1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9"/>
                </p:tgtEl>
              </p:cMediaNode>
            </p:audio>
            <p:audio>
              <p:cMediaNode mute="1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0"/>
                </p:tgtEl>
              </p:cMediaNode>
            </p:audio>
            <p:audio>
              <p:cMediaNode mute="1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1"/>
                </p:tgtEl>
              </p:cMediaNode>
            </p:audio>
            <p:audio>
              <p:cMediaNode mute="1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2"/>
                </p:tgtEl>
              </p:cMediaNode>
            </p:audio>
            <p:audio>
              <p:cMediaNode mute="1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3"/>
                </p:tgtEl>
              </p:cMediaNode>
            </p:audio>
            <p:audio>
              <p:cMediaNode mute="1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4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5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6"/>
                </p:tgtEl>
              </p:cMediaNode>
            </p:audio>
          </p:childTnLst>
        </p:cTn>
      </p:par>
    </p:tnLst>
    <p:bldLst>
      <p:bldP spid="9258" grpId="0"/>
      <p:bldP spid="9259" grpId="0"/>
      <p:bldP spid="9260" grpId="0"/>
      <p:bldP spid="9261" grpId="0"/>
      <p:bldP spid="9262" grpId="0"/>
      <p:bldP spid="9264" grpId="0"/>
      <p:bldP spid="9272" grpId="0"/>
      <p:bldP spid="9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1267" name="Text Box 10"/>
          <p:cNvSpPr txBox="1"/>
          <p:nvPr/>
        </p:nvSpPr>
        <p:spPr>
          <a:xfrm>
            <a:off x="1524000" y="2819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86382" name="ding39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3" name="ding3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4" name="ding39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5" name="ding40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6" name="ding40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7" name="ding41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8" name="ding41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9" name="ding41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90" name="ding41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91" name="ding41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92" name="ding41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3339" name="Picture 5" descr="h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44463"/>
            <a:ext cx="8991600" cy="6713537"/>
          </a:xfrm>
          <a:prstGeom prst="rect">
            <a:avLst/>
          </a:prstGeom>
          <a:solidFill>
            <a:srgbClr val="0000CC"/>
          </a:solidFill>
          <a:ln w="76200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2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3"/>
                </p:tgtEl>
              </p:cMediaNode>
            </p:audio>
            <p:audi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4"/>
                </p:tgtEl>
              </p:cMediaNode>
            </p:audio>
            <p:audi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5"/>
                </p:tgtEl>
              </p:cMediaNode>
            </p:audio>
            <p:audi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6"/>
                </p:tgtEl>
              </p:cMediaNode>
            </p:audio>
            <p:audio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7"/>
                </p:tgtEl>
              </p:cMediaNode>
            </p:audio>
            <p:audi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8"/>
                </p:tgtEl>
              </p:cMediaNode>
            </p:audio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9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3315" name="Text Box 10"/>
          <p:cNvSpPr txBox="1"/>
          <p:nvPr/>
        </p:nvSpPr>
        <p:spPr>
          <a:xfrm>
            <a:off x="1524000" y="1603375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88430" name="ding41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1" name="ding41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2" name="ding42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3" name="ding42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4" name="ding42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5" name="ding42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6" name="ding42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7" name="ding4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8" name="ding43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9" name="ding43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40" name="ding43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graphicFrame>
        <p:nvGraphicFramePr>
          <p:cNvPr id="13327" name="Table 13326"/>
          <p:cNvGraphicFramePr/>
          <p:nvPr/>
        </p:nvGraphicFramePr>
        <p:xfrm>
          <a:off x="0" y="384175"/>
          <a:ext cx="9144000" cy="4114800"/>
        </p:xfrm>
        <a:graphic>
          <a:graphicData uri="http://schemas.openxmlformats.org/drawingml/2006/table">
            <a:tbl>
              <a:tblPr/>
              <a:tblGrid>
                <a:gridCol w="461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 nghiệm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hiện tượng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Low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50" name="Text Box 42"/>
          <p:cNvSpPr txBox="1"/>
          <p:nvPr/>
        </p:nvSpPr>
        <p:spPr>
          <a:xfrm>
            <a:off x="0" y="993775"/>
            <a:ext cx="4572000" cy="207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Low" eaLnBrk="1" hangingPunct="1"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Đặt khay có nước v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ngăn l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đá của tủ lạnh, sau v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giờ lấy khay ra. Hiện tượng gì sẽ xảy ra đối với nước trong khay ? Hiện tượng đó gọi l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1" name="Text Box 43"/>
          <p:cNvSpPr txBox="1"/>
          <p:nvPr/>
        </p:nvSpPr>
        <p:spPr>
          <a:xfrm>
            <a:off x="4648200" y="993775"/>
            <a:ext cx="449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trong khay đã th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cục ( thể rắn).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2" name="Text Box 44"/>
          <p:cNvSpPr txBox="1"/>
          <p:nvPr/>
        </p:nvSpPr>
        <p:spPr>
          <a:xfrm>
            <a:off x="4572000" y="1908175"/>
            <a:ext cx="4572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đó gọi l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đặc.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3" name="Text Box 45"/>
          <p:cNvSpPr txBox="1"/>
          <p:nvPr/>
        </p:nvSpPr>
        <p:spPr>
          <a:xfrm>
            <a:off x="0" y="3127375"/>
            <a:ext cx="4495800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khay nước đá ở ngo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tủ lạnh, hiện tượng gì sẽ xảy ra? Hiện tượng đó gọi l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4" name="Text Box 46"/>
          <p:cNvSpPr txBox="1"/>
          <p:nvPr/>
        </p:nvSpPr>
        <p:spPr>
          <a:xfrm>
            <a:off x="4572000" y="3508375"/>
            <a:ext cx="45720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được gọi l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nóng chảy.</a:t>
            </a:r>
            <a:endParaRPr lang="en-US" altLang="en-US" sz="2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5" name="Text Box 47"/>
          <p:cNvSpPr txBox="1"/>
          <p:nvPr/>
        </p:nvSpPr>
        <p:spPr>
          <a:xfrm>
            <a:off x="4572000" y="3051175"/>
            <a:ext cx="4572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Cục đá chảy ra th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nước.</a:t>
            </a:r>
            <a:endParaRPr lang="en-US" altLang="en-US" sz="2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8" name="Text Box 50"/>
          <p:cNvSpPr txBox="1"/>
          <p:nvPr/>
        </p:nvSpPr>
        <p:spPr>
          <a:xfrm>
            <a:off x="0" y="50815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hai hiện tượng trên em có nhận xét gì?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9" name="Text Box 51"/>
          <p:cNvSpPr txBox="1"/>
          <p:nvPr/>
        </p:nvSpPr>
        <p:spPr>
          <a:xfrm>
            <a:off x="0" y="562927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chuyển từ thể lỏng sang thể rắn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0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1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2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3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4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5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6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7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8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9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40"/>
                </p:tgtEl>
              </p:cMediaNode>
            </p:audio>
          </p:childTnLst>
        </p:cTn>
      </p:par>
    </p:tnLst>
    <p:bldLst>
      <p:bldP spid="17450" grpId="0"/>
      <p:bldP spid="17451" grpId="0"/>
      <p:bldP spid="17452" grpId="0"/>
      <p:bldP spid="17453" grpId="0"/>
      <p:bldP spid="17454" grpId="0"/>
      <p:bldP spid="17455" grpId="0"/>
      <p:bldP spid="17458" grpId="0"/>
      <p:bldP spid="17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8" name="Text Box 10"/>
          <p:cNvSpPr txBox="1"/>
          <p:nvPr/>
        </p:nvSpPr>
        <p:spPr>
          <a:xfrm>
            <a:off x="762000" y="685800"/>
            <a:ext cx="74676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Nước tồn tại ở những thể 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4000" dirty="0">
              <a:solidFill>
                <a:srgbClr val="0000CC"/>
              </a:solidFill>
            </a:endParaRPr>
          </a:p>
        </p:txBody>
      </p:sp>
      <p:pic>
        <p:nvPicPr>
          <p:cNvPr id="196622" name="ding47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3" name="ding47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4" name="ding47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5" name="ding47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6" name="ding47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7" name="ding48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8" name="ding48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9" name="ding49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0" name="ding49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1" name="ding49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2" name="ding49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196636" name="Rectangle 28"/>
          <p:cNvSpPr/>
          <p:nvPr/>
        </p:nvSpPr>
        <p:spPr>
          <a:xfrm>
            <a:off x="1752600" y="2057400"/>
            <a:ext cx="6172200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tồn tại ở </a:t>
            </a:r>
            <a:r>
              <a:rPr lang="en-US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thể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Thể lỏng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Thể khí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Thể rắn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  <p:bldLst>
      <p:bldP spid="196618" grpId="0"/>
      <p:bldP spid="196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/>
          <p:nvPr/>
        </p:nvSpPr>
        <p:spPr>
          <a:xfrm>
            <a:off x="1449388" y="2171700"/>
            <a:ext cx="3200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2800" dirty="0"/>
          </a:p>
        </p:txBody>
      </p:sp>
      <p:pic>
        <p:nvPicPr>
          <p:cNvPr id="198670" name="ding49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1" name="ding49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2" name="ding49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3" name="ding49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4" name="ding4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5" name="ding49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6" name="ding50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7" name="ding50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8" name="ding50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79" name="ding50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8680" name="ding50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22558" name="Text Box 30"/>
          <p:cNvSpPr txBox="1"/>
          <p:nvPr/>
        </p:nvSpPr>
        <p:spPr>
          <a:xfrm>
            <a:off x="527050" y="595313"/>
            <a:ext cx="79406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Nước ở thể lỏng, thể khí có tính chất gì khác với nước ở thể rắn?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60" name="Text Box 32"/>
          <p:cNvSpPr txBox="1"/>
          <p:nvPr/>
        </p:nvSpPr>
        <p:spPr>
          <a:xfrm>
            <a:off x="527050" y="2078038"/>
            <a:ext cx="8002588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Nước có thể tồn tại ở thể lỏng, thể khí (hơi)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rắn.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64" name="Text Box 36"/>
          <p:cNvSpPr txBox="1"/>
          <p:nvPr/>
        </p:nvSpPr>
        <p:spPr>
          <a:xfrm>
            <a:off x="590550" y="4992688"/>
            <a:ext cx="73707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Nước ở thể rắn có hình dạng nhất định.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65" name="Text Box 37"/>
          <p:cNvSpPr txBox="1"/>
          <p:nvPr/>
        </p:nvSpPr>
        <p:spPr>
          <a:xfrm>
            <a:off x="552450" y="3454400"/>
            <a:ext cx="66675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Nước ở thể lỏng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khí không có hình dạng nhất định.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0"/>
                </p:tgtEl>
              </p:cMediaNode>
            </p:audio>
            <p:audio>
              <p:cMediaNode mute="1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1"/>
                </p:tgtEl>
              </p:cMediaNode>
            </p:audio>
            <p:audio>
              <p:cMediaNode mute="1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2"/>
                </p:tgtEl>
              </p:cMediaNode>
            </p:audio>
            <p:audio>
              <p:cMediaNode mute="1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3"/>
                </p:tgtEl>
              </p:cMediaNode>
            </p:audio>
            <p:audio>
              <p:cMediaNode mute="1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4"/>
                </p:tgtEl>
              </p:cMediaNode>
            </p:audio>
            <p:audio>
              <p:cMediaNode mute="1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5"/>
                </p:tgtEl>
              </p:cMediaNode>
            </p:audio>
            <p:audio>
              <p:cMediaNode mute="1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6"/>
                </p:tgtEl>
              </p:cMediaNode>
            </p:audio>
            <p:audio>
              <p:cMediaNode mute="1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7"/>
                </p:tgtEl>
              </p:cMediaNode>
            </p:audio>
            <p:audio>
              <p:cMediaNode mute="1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8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80"/>
                </p:tgtEl>
              </p:cMediaNode>
            </p:audio>
          </p:childTnLst>
        </p:cTn>
      </p:par>
    </p:tnLst>
    <p:bldLst>
      <p:bldP spid="22558" grpId="0"/>
      <p:bldP spid="22560" grpId="0"/>
      <p:bldP spid="22564" grpId="0"/>
      <p:bldP spid="225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6&quot;/&gt;&lt;/object&gt;&lt;object type=&quot;3&quot; unique_id=&quot;10004&quot;&gt;&lt;property id=&quot;20148&quot; value=&quot;5&quot;/&gt;&lt;property id=&quot;20300&quot; value=&quot;Slide 2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317&quot;/&gt;&lt;/object&gt;&lt;object type=&quot;3&quot; unique_id=&quot;10006&quot;&gt;&lt;property id=&quot;20148&quot; value=&quot;5&quot;/&gt;&lt;property id=&quot;20300&quot; value=&quot;Slide 4&quot;/&gt;&lt;property id=&quot;20307&quot; value=&quot;318&quot;/&gt;&lt;/object&gt;&lt;object type=&quot;3&quot; unique_id=&quot;10007&quot;&gt;&lt;property id=&quot;20148&quot; value=&quot;5&quot;/&gt;&lt;property id=&quot;20300&quot; value=&quot;Slide 5&quot;/&gt;&lt;property id=&quot;20307&quot; value=&quot;319&quot;/&gt;&lt;/object&gt;&lt;object type=&quot;3&quot; unique_id=&quot;10008&quot;&gt;&lt;property id=&quot;20148&quot; value=&quot;5&quot;/&gt;&lt;property id=&quot;20300&quot; value=&quot;Slide 6&quot;/&gt;&lt;property id=&quot;20307&quot; value=&quot;320&quot;/&gt;&lt;/object&gt;&lt;object type=&quot;3&quot; unique_id=&quot;10009&quot;&gt;&lt;property id=&quot;20148&quot; value=&quot;5&quot;/&gt;&lt;property id=&quot;20300&quot; value=&quot;Slide 7&quot;/&gt;&lt;property id=&quot;20307&quot; value=&quot;321&quot;/&gt;&lt;/object&gt;&lt;object type=&quot;3&quot; unique_id=&quot;10010&quot;&gt;&lt;property id=&quot;20148&quot; value=&quot;5&quot;/&gt;&lt;property id=&quot;20300&quot; value=&quot;Slide 8&quot;/&gt;&lt;property id=&quot;20307&quot; value=&quot;324&quot;/&gt;&lt;/object&gt;&lt;object type=&quot;3&quot; unique_id=&quot;10011&quot;&gt;&lt;property id=&quot;20148&quot; value=&quot;5&quot;/&gt;&lt;property id=&quot;20300&quot; value=&quot;Slide 9&quot;/&gt;&lt;property id=&quot;20307&quot; value=&quot;325&quot;/&gt;&lt;/object&gt;&lt;object type=&quot;3&quot; unique_id=&quot;10012&quot;&gt;&lt;property id=&quot;20148&quot; value=&quot;5&quot;/&gt;&lt;property id=&quot;20300&quot; value=&quot;Slide 10&quot;/&gt;&lt;property id=&quot;20307&quot; value=&quot;334&quot;/&gt;&lt;/object&gt;&lt;object type=&quot;3&quot; unique_id=&quot;10013&quot;&gt;&lt;property id=&quot;20148&quot; value=&quot;5&quot;/&gt;&lt;property id=&quot;20300&quot; value=&quot;Slide 11&quot;/&gt;&lt;property id=&quot;20307&quot; value=&quot;326&quot;/&gt;&lt;/object&gt;&lt;object type=&quot;3&quot; unique_id=&quot;10014&quot;&gt;&lt;property id=&quot;20148&quot; value=&quot;5&quot;/&gt;&lt;property id=&quot;20300&quot; value=&quot;Slide 12&quot;/&gt;&lt;property id=&quot;20307&quot; value=&quot;327&quot;/&gt;&lt;/object&gt;&lt;object type=&quot;3&quot; unique_id=&quot;10015&quot;&gt;&lt;property id=&quot;20148&quot; value=&quot;5&quot;/&gt;&lt;property id=&quot;20300&quot; value=&quot;Slide 13&quot;/&gt;&lt;property id=&quot;20307&quot; value=&quot;328&quot;/&gt;&lt;/object&gt;&lt;object type=&quot;3&quot; unique_id=&quot;10016&quot;&gt;&lt;property id=&quot;20148&quot; value=&quot;5&quot;/&gt;&lt;property id=&quot;20300&quot; value=&quot;Slide 14&quot;/&gt;&lt;property id=&quot;20307&quot; value=&quot;329&quot;/&gt;&lt;/object&gt;&lt;object type=&quot;3&quot; unique_id=&quot;10017&quot;&gt;&lt;property id=&quot;20148&quot; value=&quot;5&quot;/&gt;&lt;property id=&quot;20300&quot; value=&quot;Slide 15&quot;/&gt;&lt;property id=&quot;20307&quot; value=&quot;330&quot;/&gt;&lt;/object&gt;&lt;object type=&quot;3&quot; unique_id=&quot;10018&quot;&gt;&lt;property id=&quot;20148&quot; value=&quot;5&quot;/&gt;&lt;property id=&quot;20300&quot; value=&quot;Slide 16&quot;/&gt;&lt;property id=&quot;20307&quot; value=&quot;331&quot;/&gt;&lt;/object&gt;&lt;object type=&quot;3&quot; unique_id=&quot;10019&quot;&gt;&lt;property id=&quot;20148&quot; value=&quot;5&quot;/&gt;&lt;property id=&quot;20300&quot; value=&quot;Slide 17&quot;/&gt;&lt;property id=&quot;20307&quot; value=&quot;332&quot;/&gt;&lt;/object&gt;&lt;object type=&quot;3&quot; unique_id=&quot;10020&quot;&gt;&lt;property id=&quot;20148&quot; value=&quot;5&quot;/&gt;&lt;property id=&quot;20300&quot; value=&quot;Slide 18&quot;/&gt;&lt;property id=&quot;20307&quot; value=&quot;289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</TotalTime>
  <Words>853</Words>
  <Application>Microsoft Office PowerPoint</Application>
  <PresentationFormat>On-screen Show (4:3)</PresentationFormat>
  <Paragraphs>295</Paragraphs>
  <Slides>18</Slides>
  <Notes>12</Notes>
  <HiddenSlides>0</HiddenSlides>
  <MMClips>99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宋体</vt:lpstr>
      <vt:lpstr>Angsana New</vt:lpstr>
      <vt:lpstr>Arial</vt:lpstr>
      <vt:lpstr>Calibri</vt:lpstr>
      <vt:lpstr>Calibri Light</vt:lpstr>
      <vt:lpstr>Cordia New</vt:lpstr>
      <vt:lpstr>HP001 4 hang 1 ô ly</vt:lpstr>
      <vt:lpstr>Palatino Linotype</vt:lpstr>
      <vt:lpstr>Times New Roman</vt:lpstr>
      <vt:lpstr>Verdana</vt:lpstr>
      <vt:lpstr>VNI-Avo</vt:lpstr>
      <vt:lpstr>VNI-Times</vt:lpstr>
      <vt:lpstr>Wingdings</vt:lpstr>
      <vt:lpstr>Gallery</vt:lpstr>
      <vt:lpstr>1_Office Theme</vt:lpstr>
      <vt:lpstr>Microsoft PowerPoint 97-2003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56</cp:revision>
  <dcterms:created xsi:type="dcterms:W3CDTF">2021-11-13T08:19:00Z</dcterms:created>
  <dcterms:modified xsi:type="dcterms:W3CDTF">2022-11-14T12:29:43Z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3EB1AECA0E8A438B9E2E30EE56589E7F</vt:lpwstr>
  </property>
  <property fmtid="{D5CDD505-2E9C-101B-9397-08002B2CF9AE}" pid="3" name="KSOProductBuildVer">
    <vt:lpwstr>1033-11.2.0.10382</vt:lpwstr>
  </property>
</Properties>
</file>