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6" r:id="rId2"/>
    <p:sldMasterId id="2147483668" r:id="rId3"/>
    <p:sldMasterId id="2147483670" r:id="rId4"/>
    <p:sldMasterId id="2147483672" r:id="rId5"/>
    <p:sldMasterId id="2147483678" r:id="rId6"/>
    <p:sldMasterId id="2147483680" r:id="rId7"/>
    <p:sldMasterId id="2147483682" r:id="rId8"/>
    <p:sldMasterId id="2147483688" r:id="rId9"/>
    <p:sldMasterId id="2147483690" r:id="rId10"/>
    <p:sldMasterId id="2147483692" r:id="rId11"/>
    <p:sldMasterId id="2147483694" r:id="rId12"/>
    <p:sldMasterId id="2147483722" r:id="rId13"/>
    <p:sldMasterId id="2147483736" r:id="rId14"/>
    <p:sldMasterId id="2147483738" r:id="rId15"/>
    <p:sldMasterId id="2147483740" r:id="rId16"/>
    <p:sldMasterId id="2147483744" r:id="rId17"/>
    <p:sldMasterId id="2147483746" r:id="rId18"/>
    <p:sldMasterId id="2147483748" r:id="rId19"/>
    <p:sldMasterId id="2147483750" r:id="rId20"/>
    <p:sldMasterId id="2147483752" r:id="rId21"/>
    <p:sldMasterId id="2147483754" r:id="rId22"/>
  </p:sldMasterIdLst>
  <p:notesMasterIdLst>
    <p:notesMasterId r:id="rId45"/>
  </p:notesMasterIdLst>
  <p:sldIdLst>
    <p:sldId id="297" r:id="rId23"/>
    <p:sldId id="299" r:id="rId24"/>
    <p:sldId id="300" r:id="rId25"/>
    <p:sldId id="259" r:id="rId26"/>
    <p:sldId id="260" r:id="rId27"/>
    <p:sldId id="261" r:id="rId28"/>
    <p:sldId id="301" r:id="rId29"/>
    <p:sldId id="262" r:id="rId30"/>
    <p:sldId id="302" r:id="rId31"/>
    <p:sldId id="263" r:id="rId32"/>
    <p:sldId id="303" r:id="rId33"/>
    <p:sldId id="304" r:id="rId34"/>
    <p:sldId id="266" r:id="rId35"/>
    <p:sldId id="268" r:id="rId36"/>
    <p:sldId id="272" r:id="rId37"/>
    <p:sldId id="271" r:id="rId38"/>
    <p:sldId id="274" r:id="rId39"/>
    <p:sldId id="273" r:id="rId40"/>
    <p:sldId id="267" r:id="rId41"/>
    <p:sldId id="288" r:id="rId42"/>
    <p:sldId id="295" r:id="rId43"/>
    <p:sldId id="296" r:id="rId44"/>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1000"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E30ED0-2B10-4827-95AF-8C5C1988F88E}" type="datetimeFigureOut">
              <a:rPr lang="vi-VN" smtClean="0"/>
              <a:t>14/12/2022</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D86CE0-B250-4931-B172-935884BC34C5}" type="slidenum">
              <a:rPr lang="vi-VN" smtClean="0"/>
              <a:t>‹#›</a:t>
            </a:fld>
            <a:endParaRPr lang="vi-VN"/>
          </a:p>
        </p:txBody>
      </p:sp>
    </p:spTree>
    <p:extLst>
      <p:ext uri="{BB962C8B-B14F-4D97-AF65-F5344CB8AC3E}">
        <p14:creationId xmlns:p14="http://schemas.microsoft.com/office/powerpoint/2010/main" val="1386866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71600" y="1143000"/>
            <a:ext cx="41148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98877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8F5FE3F9-989B-4016-AE77-13A352335AEC}"/>
              </a:ext>
            </a:extLst>
          </p:cNvPr>
          <p:cNvSpPr>
            <a:spLocks noGrp="1" noChangeArrowheads="1"/>
          </p:cNvSpPr>
          <p:nvPr>
            <p:ph type="sldNum" sz="quarter" idx="5"/>
          </p:nvPr>
        </p:nvSpPr>
        <p:spPr>
          <a:noFill/>
        </p:spPr>
        <p:txBody>
          <a:bodyPr/>
          <a:lstStyle>
            <a:lvl1pPr>
              <a:defRPr>
                <a:solidFill>
                  <a:schemeClr val="tx1"/>
                </a:solidFill>
                <a:latin typeface=".VnSouthern" panose="020B7200000000000000" pitchFamily="34" charset="0"/>
              </a:defRPr>
            </a:lvl1pPr>
            <a:lvl2pPr marL="685669" indent="-263719">
              <a:defRPr>
                <a:solidFill>
                  <a:schemeClr val="tx1"/>
                </a:solidFill>
                <a:latin typeface=".VnSouthern" panose="020B7200000000000000" pitchFamily="34" charset="0"/>
              </a:defRPr>
            </a:lvl2pPr>
            <a:lvl3pPr marL="1054875" indent="-210975">
              <a:defRPr>
                <a:solidFill>
                  <a:schemeClr val="tx1"/>
                </a:solidFill>
                <a:latin typeface=".VnSouthern" panose="020B7200000000000000" pitchFamily="34" charset="0"/>
              </a:defRPr>
            </a:lvl3pPr>
            <a:lvl4pPr marL="1476825" indent="-210975">
              <a:defRPr>
                <a:solidFill>
                  <a:schemeClr val="tx1"/>
                </a:solidFill>
                <a:latin typeface=".VnSouthern" panose="020B7200000000000000" pitchFamily="34" charset="0"/>
              </a:defRPr>
            </a:lvl4pPr>
            <a:lvl5pPr marL="1898774" indent="-210975">
              <a:defRPr>
                <a:solidFill>
                  <a:schemeClr val="tx1"/>
                </a:solidFill>
                <a:latin typeface=".VnSouthern" panose="020B7200000000000000" pitchFamily="34" charset="0"/>
              </a:defRPr>
            </a:lvl5pPr>
            <a:lvl6pPr marL="2320724" indent="-210975" eaLnBrk="0" fontAlgn="base" hangingPunct="0">
              <a:spcBef>
                <a:spcPct val="0"/>
              </a:spcBef>
              <a:spcAft>
                <a:spcPct val="0"/>
              </a:spcAft>
              <a:defRPr>
                <a:solidFill>
                  <a:schemeClr val="tx1"/>
                </a:solidFill>
                <a:latin typeface=".VnSouthern" panose="020B7200000000000000" pitchFamily="34" charset="0"/>
              </a:defRPr>
            </a:lvl6pPr>
            <a:lvl7pPr marL="2742674" indent="-210975" eaLnBrk="0" fontAlgn="base" hangingPunct="0">
              <a:spcBef>
                <a:spcPct val="0"/>
              </a:spcBef>
              <a:spcAft>
                <a:spcPct val="0"/>
              </a:spcAft>
              <a:defRPr>
                <a:solidFill>
                  <a:schemeClr val="tx1"/>
                </a:solidFill>
                <a:latin typeface=".VnSouthern" panose="020B7200000000000000" pitchFamily="34" charset="0"/>
              </a:defRPr>
            </a:lvl7pPr>
            <a:lvl8pPr marL="3164624" indent="-210975" eaLnBrk="0" fontAlgn="base" hangingPunct="0">
              <a:spcBef>
                <a:spcPct val="0"/>
              </a:spcBef>
              <a:spcAft>
                <a:spcPct val="0"/>
              </a:spcAft>
              <a:defRPr>
                <a:solidFill>
                  <a:schemeClr val="tx1"/>
                </a:solidFill>
                <a:latin typeface=".VnSouthern" panose="020B7200000000000000" pitchFamily="34" charset="0"/>
              </a:defRPr>
            </a:lvl8pPr>
            <a:lvl9pPr marL="3586574" indent="-210975" eaLnBrk="0" fontAlgn="base" hangingPunct="0">
              <a:spcBef>
                <a:spcPct val="0"/>
              </a:spcBef>
              <a:spcAft>
                <a:spcPct val="0"/>
              </a:spcAft>
              <a:defRPr>
                <a:solidFill>
                  <a:schemeClr val="tx1"/>
                </a:solidFill>
                <a:latin typeface=".VnSouthern" panose="020B7200000000000000" pitchFamily="34" charset="0"/>
              </a:defRPr>
            </a:lvl9pPr>
          </a:lstStyle>
          <a:p>
            <a:fld id="{14B11BB3-DEE2-4BDF-823D-B06F909F5795}" type="slidenum">
              <a:rPr lang="en-US" altLang="en-US">
                <a:solidFill>
                  <a:prstClr val="black"/>
                </a:solidFill>
                <a:latin typeface="Arial" panose="020B0604020202020204" pitchFamily="34" charset="0"/>
              </a:rPr>
              <a:pPr/>
              <a:t>19</a:t>
            </a:fld>
            <a:endParaRPr lang="en-US" altLang="en-US">
              <a:solidFill>
                <a:prstClr val="black"/>
              </a:solidFill>
              <a:latin typeface="Arial" panose="020B0604020202020204" pitchFamily="34" charset="0"/>
            </a:endParaRPr>
          </a:p>
        </p:txBody>
      </p:sp>
      <p:sp>
        <p:nvSpPr>
          <p:cNvPr id="65539" name="Rectangle 2">
            <a:extLst>
              <a:ext uri="{FF2B5EF4-FFF2-40B4-BE49-F238E27FC236}">
                <a16:creationId xmlns:a16="http://schemas.microsoft.com/office/drawing/2014/main" id="{9CF27D1E-F844-40FE-B29E-896F43A33963}"/>
              </a:ext>
            </a:extLst>
          </p:cNvPr>
          <p:cNvSpPr>
            <a:spLocks noGrp="1" noRot="1" noChangeAspect="1" noChangeArrowheads="1" noTextEdit="1"/>
          </p:cNvSpPr>
          <p:nvPr>
            <p:ph type="sldImg"/>
          </p:nvPr>
        </p:nvSpPr>
        <p:spPr>
          <a:xfrm>
            <a:off x="1249363" y="1279525"/>
            <a:ext cx="4605337" cy="3452813"/>
          </a:xfrm>
          <a:ln/>
        </p:spPr>
      </p:sp>
      <p:sp>
        <p:nvSpPr>
          <p:cNvPr id="65540" name="Rectangle 3">
            <a:extLst>
              <a:ext uri="{FF2B5EF4-FFF2-40B4-BE49-F238E27FC236}">
                <a16:creationId xmlns:a16="http://schemas.microsoft.com/office/drawing/2014/main" id="{2B5F3C76-C253-46E3-A5E7-888658EFE3B6}"/>
              </a:ext>
            </a:extLst>
          </p:cNvPr>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281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2405531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5337" cy="345281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831145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01842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201842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249363" y="1279525"/>
            <a:ext cx="4605337" cy="3452813"/>
          </a:xfrm>
        </p:spPr>
      </p:sp>
      <p:sp>
        <p:nvSpPr>
          <p:cNvPr id="3" name="Chỗ dành sẵn cho Ghi chú 2"/>
          <p:cNvSpPr>
            <a:spLocks noGrp="1"/>
          </p:cNvSpPr>
          <p:nvPr>
            <p:ph type="body" idx="1"/>
          </p:nvPr>
        </p:nvSpPr>
        <p:spPr/>
        <p:txBody>
          <a:bodyPr/>
          <a:lstStyle/>
          <a:p>
            <a:r>
              <a:rPr lang="en-US"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ở slide </a:t>
            </a:r>
            <a:r>
              <a:rPr lang="en-US" baseline="0" dirty="0" err="1" smtClean="0"/>
              <a:t>sau</a:t>
            </a:r>
            <a:r>
              <a:rPr lang="en-US" baseline="0" dirty="0" smtClean="0"/>
              <a:t> </a:t>
            </a:r>
            <a:r>
              <a:rPr lang="en-US" baseline="0" dirty="0" err="1" smtClean="0"/>
              <a:t>kèm</a:t>
            </a:r>
            <a:r>
              <a:rPr lang="en-US" baseline="0" dirty="0" smtClean="0"/>
              <a:t> </a:t>
            </a:r>
            <a:r>
              <a:rPr lang="en-US" baseline="0" dirty="0" err="1" smtClean="0"/>
              <a:t>thêm</a:t>
            </a:r>
            <a:r>
              <a:rPr lang="en-US" baseline="0" dirty="0" smtClean="0"/>
              <a:t> </a:t>
            </a:r>
            <a:r>
              <a:rPr lang="en-US" baseline="0" dirty="0" err="1" smtClean="0"/>
              <a:t>hình</a:t>
            </a:r>
            <a:r>
              <a:rPr lang="en-US" baseline="0" dirty="0" smtClean="0"/>
              <a:t> </a:t>
            </a:r>
            <a:r>
              <a:rPr lang="en-US" baseline="0" dirty="0" err="1" smtClean="0"/>
              <a:t>ảnh</a:t>
            </a:r>
            <a:r>
              <a:rPr lang="en-US" baseline="0" dirty="0" smtClean="0"/>
              <a:t>.</a:t>
            </a:r>
            <a:endParaRPr lang="en-US" dirty="0"/>
          </a:p>
          <a:p>
            <a:endParaRPr lang="en-US" dirty="0"/>
          </a:p>
          <a:p>
            <a:endParaRPr lang="en-US" dirty="0"/>
          </a:p>
          <a:p>
            <a:endParaRPr lang="en-US" dirty="0"/>
          </a:p>
          <a:p>
            <a:endParaRPr lang="en-US" dirty="0"/>
          </a:p>
          <a:p>
            <a:endParaRPr lang="en-US" dirty="0"/>
          </a:p>
        </p:txBody>
      </p:sp>
      <p:sp>
        <p:nvSpPr>
          <p:cNvPr id="4" name="Chỗ dành sẵn cho Số hiệu Bản chiếu 3"/>
          <p:cNvSpPr>
            <a:spLocks noGrp="1"/>
          </p:cNvSpPr>
          <p:nvPr>
            <p:ph type="sldNum" sz="quarter" idx="5"/>
          </p:nvPr>
        </p:nvSpPr>
        <p:spPr/>
        <p:txBody>
          <a:bodyPr/>
          <a:lstStyle/>
          <a:p>
            <a:fld id="{EE6269E0-3411-4C46-A61E-FD3D93EB960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069744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ở slide </a:t>
            </a:r>
            <a:r>
              <a:rPr lang="en-US" baseline="0" dirty="0" err="1" smtClean="0"/>
              <a:t>sau</a:t>
            </a:r>
            <a:r>
              <a:rPr lang="en-US" baseline="0" dirty="0" smtClean="0"/>
              <a:t>.</a:t>
            </a:r>
            <a:endParaRPr lang="vi-VN" dirty="0"/>
          </a:p>
        </p:txBody>
      </p:sp>
      <p:sp>
        <p:nvSpPr>
          <p:cNvPr id="4" name="Slide Number Placeholder 3"/>
          <p:cNvSpPr>
            <a:spLocks noGrp="1"/>
          </p:cNvSpPr>
          <p:nvPr>
            <p:ph type="sldNum" sz="quarter" idx="10"/>
          </p:nvPr>
        </p:nvSpPr>
        <p:spPr/>
        <p:txBody>
          <a:bodyPr/>
          <a:lstStyle/>
          <a:p>
            <a:fld id="{32D86CE0-B250-4931-B172-935884BC34C5}" type="slidenum">
              <a:rPr lang="vi-VN" smtClean="0"/>
              <a:t>8</a:t>
            </a:fld>
            <a:endParaRPr lang="vi-VN"/>
          </a:p>
        </p:txBody>
      </p:sp>
    </p:spTree>
    <p:extLst>
      <p:ext uri="{BB962C8B-B14F-4D97-AF65-F5344CB8AC3E}">
        <p14:creationId xmlns:p14="http://schemas.microsoft.com/office/powerpoint/2010/main" val="47801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FC7D5386-4F31-4104-89CD-5E76D981F3B5}"/>
              </a:ext>
            </a:extLst>
          </p:cNvPr>
          <p:cNvSpPr>
            <a:spLocks noGrp="1" noChangeArrowheads="1"/>
          </p:cNvSpPr>
          <p:nvPr>
            <p:ph type="sldNum" sz="quarter" idx="5"/>
          </p:nvPr>
        </p:nvSpPr>
        <p:spPr>
          <a:noFill/>
        </p:spPr>
        <p:txBody>
          <a:bodyPr/>
          <a:lstStyle>
            <a:lvl1pPr>
              <a:defRPr>
                <a:solidFill>
                  <a:schemeClr val="tx1"/>
                </a:solidFill>
                <a:latin typeface=".VnSouthern" panose="020B7200000000000000" pitchFamily="34" charset="0"/>
              </a:defRPr>
            </a:lvl1pPr>
            <a:lvl2pPr marL="685669" indent="-263719">
              <a:defRPr>
                <a:solidFill>
                  <a:schemeClr val="tx1"/>
                </a:solidFill>
                <a:latin typeface=".VnSouthern" panose="020B7200000000000000" pitchFamily="34" charset="0"/>
              </a:defRPr>
            </a:lvl2pPr>
            <a:lvl3pPr marL="1054875" indent="-210975">
              <a:defRPr>
                <a:solidFill>
                  <a:schemeClr val="tx1"/>
                </a:solidFill>
                <a:latin typeface=".VnSouthern" panose="020B7200000000000000" pitchFamily="34" charset="0"/>
              </a:defRPr>
            </a:lvl3pPr>
            <a:lvl4pPr marL="1476825" indent="-210975">
              <a:defRPr>
                <a:solidFill>
                  <a:schemeClr val="tx1"/>
                </a:solidFill>
                <a:latin typeface=".VnSouthern" panose="020B7200000000000000" pitchFamily="34" charset="0"/>
              </a:defRPr>
            </a:lvl4pPr>
            <a:lvl5pPr marL="1898774" indent="-210975">
              <a:defRPr>
                <a:solidFill>
                  <a:schemeClr val="tx1"/>
                </a:solidFill>
                <a:latin typeface=".VnSouthern" panose="020B7200000000000000" pitchFamily="34" charset="0"/>
              </a:defRPr>
            </a:lvl5pPr>
            <a:lvl6pPr marL="2320724" indent="-210975" eaLnBrk="0" fontAlgn="base" hangingPunct="0">
              <a:spcBef>
                <a:spcPct val="0"/>
              </a:spcBef>
              <a:spcAft>
                <a:spcPct val="0"/>
              </a:spcAft>
              <a:defRPr>
                <a:solidFill>
                  <a:schemeClr val="tx1"/>
                </a:solidFill>
                <a:latin typeface=".VnSouthern" panose="020B7200000000000000" pitchFamily="34" charset="0"/>
              </a:defRPr>
            </a:lvl6pPr>
            <a:lvl7pPr marL="2742674" indent="-210975" eaLnBrk="0" fontAlgn="base" hangingPunct="0">
              <a:spcBef>
                <a:spcPct val="0"/>
              </a:spcBef>
              <a:spcAft>
                <a:spcPct val="0"/>
              </a:spcAft>
              <a:defRPr>
                <a:solidFill>
                  <a:schemeClr val="tx1"/>
                </a:solidFill>
                <a:latin typeface=".VnSouthern" panose="020B7200000000000000" pitchFamily="34" charset="0"/>
              </a:defRPr>
            </a:lvl7pPr>
            <a:lvl8pPr marL="3164624" indent="-210975" eaLnBrk="0" fontAlgn="base" hangingPunct="0">
              <a:spcBef>
                <a:spcPct val="0"/>
              </a:spcBef>
              <a:spcAft>
                <a:spcPct val="0"/>
              </a:spcAft>
              <a:defRPr>
                <a:solidFill>
                  <a:schemeClr val="tx1"/>
                </a:solidFill>
                <a:latin typeface=".VnSouthern" panose="020B7200000000000000" pitchFamily="34" charset="0"/>
              </a:defRPr>
            </a:lvl8pPr>
            <a:lvl9pPr marL="3586574" indent="-210975" eaLnBrk="0" fontAlgn="base" hangingPunct="0">
              <a:spcBef>
                <a:spcPct val="0"/>
              </a:spcBef>
              <a:spcAft>
                <a:spcPct val="0"/>
              </a:spcAft>
              <a:defRPr>
                <a:solidFill>
                  <a:schemeClr val="tx1"/>
                </a:solidFill>
                <a:latin typeface=".VnSouthern" panose="020B7200000000000000" pitchFamily="34" charset="0"/>
              </a:defRPr>
            </a:lvl9pPr>
          </a:lstStyle>
          <a:p>
            <a:fld id="{F781F268-A88F-49C2-AB71-B6BB76C70D03}" type="slidenum">
              <a:rPr lang="en-US" altLang="en-US">
                <a:solidFill>
                  <a:prstClr val="black"/>
                </a:solidFill>
                <a:latin typeface="Arial" panose="020B0604020202020204" pitchFamily="34" charset="0"/>
              </a:rPr>
              <a:pPr/>
              <a:t>10</a:t>
            </a:fld>
            <a:endParaRPr lang="en-US" altLang="en-US">
              <a:solidFill>
                <a:prstClr val="black"/>
              </a:solidFill>
              <a:latin typeface="Arial" panose="020B0604020202020204" pitchFamily="34" charset="0"/>
            </a:endParaRPr>
          </a:p>
        </p:txBody>
      </p:sp>
      <p:sp>
        <p:nvSpPr>
          <p:cNvPr id="62467" name="Rectangle 2">
            <a:extLst>
              <a:ext uri="{FF2B5EF4-FFF2-40B4-BE49-F238E27FC236}">
                <a16:creationId xmlns:a16="http://schemas.microsoft.com/office/drawing/2014/main" id="{60A56FB2-630E-4328-84DA-4F76AE684DD7}"/>
              </a:ext>
            </a:extLst>
          </p:cNvPr>
          <p:cNvSpPr>
            <a:spLocks noGrp="1" noRot="1" noChangeAspect="1" noChangeArrowheads="1" noTextEdit="1"/>
          </p:cNvSpPr>
          <p:nvPr>
            <p:ph type="sldImg"/>
          </p:nvPr>
        </p:nvSpPr>
        <p:spPr>
          <a:xfrm>
            <a:off x="1249363" y="1279525"/>
            <a:ext cx="4605337" cy="3452813"/>
          </a:xfrm>
          <a:ln/>
        </p:spPr>
      </p:sp>
      <p:sp>
        <p:nvSpPr>
          <p:cNvPr id="62468" name="Rectangle 3">
            <a:extLst>
              <a:ext uri="{FF2B5EF4-FFF2-40B4-BE49-F238E27FC236}">
                <a16:creationId xmlns:a16="http://schemas.microsoft.com/office/drawing/2014/main" id="{CA931374-3B05-43C9-8307-2ADC1DC1EECE}"/>
              </a:ext>
            </a:extLst>
          </p:cNvPr>
          <p:cNvSpPr>
            <a:spLocks noGrp="1" noChangeArrowheads="1"/>
          </p:cNvSpPr>
          <p:nvPr>
            <p:ph type="body" idx="1"/>
          </p:nvPr>
        </p:nvSpPr>
        <p:spPr>
          <a:noFill/>
        </p:spPr>
        <p:txBody>
          <a:bodyPr/>
          <a:lstStyle/>
          <a:p>
            <a:pPr eaLnBrk="1" hangingPunct="1"/>
            <a:r>
              <a:rPr lang="en-US" altLang="en-US" dirty="0" err="1" smtClean="0">
                <a:latin typeface="Arial" panose="020B0604020202020204" pitchFamily="34" charset="0"/>
              </a:rPr>
              <a:t>Câu</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trả</a:t>
            </a:r>
            <a:r>
              <a:rPr lang="en-US" altLang="en-US" baseline="0" dirty="0" smtClean="0">
                <a:latin typeface="Arial" panose="020B0604020202020204" pitchFamily="34" charset="0"/>
              </a:rPr>
              <a:t> </a:t>
            </a:r>
            <a:r>
              <a:rPr lang="en-US" altLang="en-US" baseline="0" dirty="0" err="1" smtClean="0">
                <a:latin typeface="Arial" panose="020B0604020202020204" pitchFamily="34" charset="0"/>
              </a:rPr>
              <a:t>lời</a:t>
            </a:r>
            <a:r>
              <a:rPr lang="en-US" altLang="en-US" baseline="0" dirty="0" smtClean="0">
                <a:latin typeface="Arial" panose="020B0604020202020204" pitchFamily="34" charset="0"/>
              </a:rPr>
              <a:t> ở slice </a:t>
            </a:r>
            <a:r>
              <a:rPr lang="en-US" altLang="en-US" baseline="0" dirty="0" err="1" smtClean="0">
                <a:latin typeface="Arial" panose="020B0604020202020204" pitchFamily="34" charset="0"/>
              </a:rPr>
              <a:t>sau</a:t>
            </a:r>
            <a:r>
              <a:rPr lang="en-US" altLang="en-US" baseline="0" dirty="0" smtClean="0">
                <a:latin typeface="Arial" panose="020B0604020202020204" pitchFamily="34" charset="0"/>
              </a:rPr>
              <a:t>.</a:t>
            </a:r>
            <a:endParaRPr lang="vi-VN"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F087A8A1-975E-40F0-AB0B-1AE42A58361F}"/>
              </a:ext>
            </a:extLst>
          </p:cNvPr>
          <p:cNvSpPr>
            <a:spLocks noGrp="1" noChangeArrowheads="1"/>
          </p:cNvSpPr>
          <p:nvPr>
            <p:ph type="sldNum" sz="quarter" idx="5"/>
          </p:nvPr>
        </p:nvSpPr>
        <p:spPr>
          <a:noFill/>
        </p:spPr>
        <p:txBody>
          <a:bodyPr/>
          <a:lstStyle>
            <a:lvl1pPr>
              <a:defRPr>
                <a:solidFill>
                  <a:schemeClr val="tx1"/>
                </a:solidFill>
                <a:latin typeface=".VnSouthern" panose="020B7200000000000000" pitchFamily="34" charset="0"/>
              </a:defRPr>
            </a:lvl1pPr>
            <a:lvl2pPr marL="685669" indent="-263719">
              <a:defRPr>
                <a:solidFill>
                  <a:schemeClr val="tx1"/>
                </a:solidFill>
                <a:latin typeface=".VnSouthern" panose="020B7200000000000000" pitchFamily="34" charset="0"/>
              </a:defRPr>
            </a:lvl2pPr>
            <a:lvl3pPr marL="1054875" indent="-210975">
              <a:defRPr>
                <a:solidFill>
                  <a:schemeClr val="tx1"/>
                </a:solidFill>
                <a:latin typeface=".VnSouthern" panose="020B7200000000000000" pitchFamily="34" charset="0"/>
              </a:defRPr>
            </a:lvl3pPr>
            <a:lvl4pPr marL="1476825" indent="-210975">
              <a:defRPr>
                <a:solidFill>
                  <a:schemeClr val="tx1"/>
                </a:solidFill>
                <a:latin typeface=".VnSouthern" panose="020B7200000000000000" pitchFamily="34" charset="0"/>
              </a:defRPr>
            </a:lvl4pPr>
            <a:lvl5pPr marL="1898774" indent="-210975">
              <a:defRPr>
                <a:solidFill>
                  <a:schemeClr val="tx1"/>
                </a:solidFill>
                <a:latin typeface=".VnSouthern" panose="020B7200000000000000" pitchFamily="34" charset="0"/>
              </a:defRPr>
            </a:lvl5pPr>
            <a:lvl6pPr marL="2320724" indent="-210975" eaLnBrk="0" fontAlgn="base" hangingPunct="0">
              <a:spcBef>
                <a:spcPct val="0"/>
              </a:spcBef>
              <a:spcAft>
                <a:spcPct val="0"/>
              </a:spcAft>
              <a:defRPr>
                <a:solidFill>
                  <a:schemeClr val="tx1"/>
                </a:solidFill>
                <a:latin typeface=".VnSouthern" panose="020B7200000000000000" pitchFamily="34" charset="0"/>
              </a:defRPr>
            </a:lvl6pPr>
            <a:lvl7pPr marL="2742674" indent="-210975" eaLnBrk="0" fontAlgn="base" hangingPunct="0">
              <a:spcBef>
                <a:spcPct val="0"/>
              </a:spcBef>
              <a:spcAft>
                <a:spcPct val="0"/>
              </a:spcAft>
              <a:defRPr>
                <a:solidFill>
                  <a:schemeClr val="tx1"/>
                </a:solidFill>
                <a:latin typeface=".VnSouthern" panose="020B7200000000000000" pitchFamily="34" charset="0"/>
              </a:defRPr>
            </a:lvl7pPr>
            <a:lvl8pPr marL="3164624" indent="-210975" eaLnBrk="0" fontAlgn="base" hangingPunct="0">
              <a:spcBef>
                <a:spcPct val="0"/>
              </a:spcBef>
              <a:spcAft>
                <a:spcPct val="0"/>
              </a:spcAft>
              <a:defRPr>
                <a:solidFill>
                  <a:schemeClr val="tx1"/>
                </a:solidFill>
                <a:latin typeface=".VnSouthern" panose="020B7200000000000000" pitchFamily="34" charset="0"/>
              </a:defRPr>
            </a:lvl8pPr>
            <a:lvl9pPr marL="3586574" indent="-210975" eaLnBrk="0" fontAlgn="base" hangingPunct="0">
              <a:spcBef>
                <a:spcPct val="0"/>
              </a:spcBef>
              <a:spcAft>
                <a:spcPct val="0"/>
              </a:spcAft>
              <a:defRPr>
                <a:solidFill>
                  <a:schemeClr val="tx1"/>
                </a:solidFill>
                <a:latin typeface=".VnSouthern" panose="020B7200000000000000" pitchFamily="34" charset="0"/>
              </a:defRPr>
            </a:lvl9pPr>
          </a:lstStyle>
          <a:p>
            <a:fld id="{6C351F06-05A7-4A94-8797-422D0E6B46E4}" type="slidenum">
              <a:rPr lang="en-US" altLang="en-US">
                <a:solidFill>
                  <a:prstClr val="black"/>
                </a:solidFill>
                <a:latin typeface="Arial" panose="020B0604020202020204" pitchFamily="34" charset="0"/>
              </a:rPr>
              <a:pPr/>
              <a:t>14</a:t>
            </a:fld>
            <a:endParaRPr lang="en-US" altLang="en-US">
              <a:solidFill>
                <a:prstClr val="black"/>
              </a:solidFill>
              <a:latin typeface="Arial" panose="020B0604020202020204" pitchFamily="34" charset="0"/>
            </a:endParaRPr>
          </a:p>
        </p:txBody>
      </p:sp>
      <p:sp>
        <p:nvSpPr>
          <p:cNvPr id="66563" name="Rectangle 2">
            <a:extLst>
              <a:ext uri="{FF2B5EF4-FFF2-40B4-BE49-F238E27FC236}">
                <a16:creationId xmlns:a16="http://schemas.microsoft.com/office/drawing/2014/main" id="{DAA9C72B-A3DA-4765-A9A4-3333C81053F6}"/>
              </a:ext>
            </a:extLst>
          </p:cNvPr>
          <p:cNvSpPr>
            <a:spLocks noGrp="1" noRot="1" noChangeAspect="1" noChangeArrowheads="1" noTextEdit="1"/>
          </p:cNvSpPr>
          <p:nvPr>
            <p:ph type="sldImg"/>
          </p:nvPr>
        </p:nvSpPr>
        <p:spPr>
          <a:xfrm>
            <a:off x="1249363" y="1279525"/>
            <a:ext cx="4605337" cy="3452813"/>
          </a:xfrm>
          <a:ln/>
        </p:spPr>
      </p:sp>
      <p:sp>
        <p:nvSpPr>
          <p:cNvPr id="66564" name="Rectangle 3">
            <a:extLst>
              <a:ext uri="{FF2B5EF4-FFF2-40B4-BE49-F238E27FC236}">
                <a16:creationId xmlns:a16="http://schemas.microsoft.com/office/drawing/2014/main" id="{5153FB7C-814F-4995-B585-599A551A8072}"/>
              </a:ext>
            </a:extLst>
          </p:cNvPr>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Giải</a:t>
            </a:r>
            <a:r>
              <a:rPr lang="en-US" dirty="0" smtClean="0"/>
              <a:t> </a:t>
            </a:r>
            <a:r>
              <a:rPr lang="en-US" dirty="0" err="1" smtClean="0"/>
              <a:t>thích</a:t>
            </a:r>
            <a:r>
              <a:rPr lang="en-US" baseline="0" dirty="0" smtClean="0"/>
              <a:t> </a:t>
            </a:r>
            <a:r>
              <a:rPr lang="en-US" baseline="0" dirty="0" err="1" smtClean="0"/>
              <a:t>ôrêđon</a:t>
            </a:r>
            <a:r>
              <a:rPr lang="en-US" baseline="0" dirty="0" smtClean="0"/>
              <a:t> </a:t>
            </a:r>
            <a:r>
              <a:rPr lang="en-US" baseline="0" dirty="0" err="1" smtClean="0"/>
              <a:t>là</a:t>
            </a:r>
            <a:r>
              <a:rPr lang="en-US" baseline="0" dirty="0" smtClean="0"/>
              <a:t> </a:t>
            </a:r>
            <a:r>
              <a:rPr lang="en-US" baseline="0" dirty="0" err="1" smtClean="0"/>
              <a:t>gì</a:t>
            </a:r>
            <a:r>
              <a:rPr lang="en-US" baseline="0" dirty="0" smtClean="0"/>
              <a:t> </a:t>
            </a:r>
            <a:r>
              <a:rPr lang="en-US" baseline="0" dirty="0" err="1" smtClean="0"/>
              <a:t>cho</a:t>
            </a:r>
            <a:r>
              <a:rPr lang="en-US" baseline="0" dirty="0" smtClean="0"/>
              <a:t> HS </a:t>
            </a:r>
            <a:r>
              <a:rPr lang="en-US" baseline="0" dirty="0" err="1" smtClean="0"/>
              <a:t>hiểu</a:t>
            </a:r>
            <a:r>
              <a:rPr lang="en-US" baseline="0" dirty="0" smtClean="0"/>
              <a:t>.</a:t>
            </a:r>
            <a:endParaRPr lang="vi-VN" dirty="0"/>
          </a:p>
        </p:txBody>
      </p:sp>
      <p:sp>
        <p:nvSpPr>
          <p:cNvPr id="4" name="Slide Number Placeholder 3"/>
          <p:cNvSpPr>
            <a:spLocks noGrp="1"/>
          </p:cNvSpPr>
          <p:nvPr>
            <p:ph type="sldNum" sz="quarter" idx="10"/>
          </p:nvPr>
        </p:nvSpPr>
        <p:spPr/>
        <p:txBody>
          <a:bodyPr/>
          <a:lstStyle/>
          <a:p>
            <a:fld id="{32D86CE0-B250-4931-B172-935884BC34C5}" type="slidenum">
              <a:rPr lang="vi-VN" smtClean="0"/>
              <a:t>16</a:t>
            </a:fld>
            <a:endParaRPr lang="vi-VN"/>
          </a:p>
        </p:txBody>
      </p:sp>
    </p:spTree>
    <p:extLst>
      <p:ext uri="{BB962C8B-B14F-4D97-AF65-F5344CB8AC3E}">
        <p14:creationId xmlns:p14="http://schemas.microsoft.com/office/powerpoint/2010/main" val="2304182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2FA5A44F-7B26-418D-AE7F-F9DF2191C70E}"/>
              </a:ext>
            </a:extLst>
          </p:cNvPr>
          <p:cNvSpPr>
            <a:spLocks noGrp="1" noChangeArrowheads="1"/>
          </p:cNvSpPr>
          <p:nvPr>
            <p:ph type="sldNum" sz="quarter" idx="5"/>
          </p:nvPr>
        </p:nvSpPr>
        <p:spPr>
          <a:noFill/>
        </p:spPr>
        <p:txBody>
          <a:bodyPr/>
          <a:lstStyle>
            <a:lvl1pPr>
              <a:defRPr>
                <a:solidFill>
                  <a:schemeClr val="tx1"/>
                </a:solidFill>
                <a:latin typeface=".VnSouthern" panose="020B7200000000000000" pitchFamily="34" charset="0"/>
              </a:defRPr>
            </a:lvl1pPr>
            <a:lvl2pPr marL="685669" indent="-263719">
              <a:defRPr>
                <a:solidFill>
                  <a:schemeClr val="tx1"/>
                </a:solidFill>
                <a:latin typeface=".VnSouthern" panose="020B7200000000000000" pitchFamily="34" charset="0"/>
              </a:defRPr>
            </a:lvl2pPr>
            <a:lvl3pPr marL="1054875" indent="-210975">
              <a:defRPr>
                <a:solidFill>
                  <a:schemeClr val="tx1"/>
                </a:solidFill>
                <a:latin typeface=".VnSouthern" panose="020B7200000000000000" pitchFamily="34" charset="0"/>
              </a:defRPr>
            </a:lvl3pPr>
            <a:lvl4pPr marL="1476825" indent="-210975">
              <a:defRPr>
                <a:solidFill>
                  <a:schemeClr val="tx1"/>
                </a:solidFill>
                <a:latin typeface=".VnSouthern" panose="020B7200000000000000" pitchFamily="34" charset="0"/>
              </a:defRPr>
            </a:lvl4pPr>
            <a:lvl5pPr marL="1898774" indent="-210975">
              <a:defRPr>
                <a:solidFill>
                  <a:schemeClr val="tx1"/>
                </a:solidFill>
                <a:latin typeface=".VnSouthern" panose="020B7200000000000000" pitchFamily="34" charset="0"/>
              </a:defRPr>
            </a:lvl5pPr>
            <a:lvl6pPr marL="2320724" indent="-210975" eaLnBrk="0" fontAlgn="base" hangingPunct="0">
              <a:spcBef>
                <a:spcPct val="0"/>
              </a:spcBef>
              <a:spcAft>
                <a:spcPct val="0"/>
              </a:spcAft>
              <a:defRPr>
                <a:solidFill>
                  <a:schemeClr val="tx1"/>
                </a:solidFill>
                <a:latin typeface=".VnSouthern" panose="020B7200000000000000" pitchFamily="34" charset="0"/>
              </a:defRPr>
            </a:lvl6pPr>
            <a:lvl7pPr marL="2742674" indent="-210975" eaLnBrk="0" fontAlgn="base" hangingPunct="0">
              <a:spcBef>
                <a:spcPct val="0"/>
              </a:spcBef>
              <a:spcAft>
                <a:spcPct val="0"/>
              </a:spcAft>
              <a:defRPr>
                <a:solidFill>
                  <a:schemeClr val="tx1"/>
                </a:solidFill>
                <a:latin typeface=".VnSouthern" panose="020B7200000000000000" pitchFamily="34" charset="0"/>
              </a:defRPr>
            </a:lvl7pPr>
            <a:lvl8pPr marL="3164624" indent="-210975" eaLnBrk="0" fontAlgn="base" hangingPunct="0">
              <a:spcBef>
                <a:spcPct val="0"/>
              </a:spcBef>
              <a:spcAft>
                <a:spcPct val="0"/>
              </a:spcAft>
              <a:defRPr>
                <a:solidFill>
                  <a:schemeClr val="tx1"/>
                </a:solidFill>
                <a:latin typeface=".VnSouthern" panose="020B7200000000000000" pitchFamily="34" charset="0"/>
              </a:defRPr>
            </a:lvl8pPr>
            <a:lvl9pPr marL="3586574" indent="-210975" eaLnBrk="0" fontAlgn="base" hangingPunct="0">
              <a:spcBef>
                <a:spcPct val="0"/>
              </a:spcBef>
              <a:spcAft>
                <a:spcPct val="0"/>
              </a:spcAft>
              <a:defRPr>
                <a:solidFill>
                  <a:schemeClr val="tx1"/>
                </a:solidFill>
                <a:latin typeface=".VnSouthern" panose="020B7200000000000000" pitchFamily="34" charset="0"/>
              </a:defRPr>
            </a:lvl9pPr>
          </a:lstStyle>
          <a:p>
            <a:fld id="{A3EA0DCF-9590-4D45-A592-B91BBFA291EA}" type="slidenum">
              <a:rPr lang="en-US" altLang="en-US">
                <a:solidFill>
                  <a:prstClr val="black"/>
                </a:solidFill>
                <a:latin typeface="Arial" panose="020B0604020202020204" pitchFamily="34" charset="0"/>
              </a:rPr>
              <a:pPr/>
              <a:t>17</a:t>
            </a:fld>
            <a:endParaRPr lang="en-US" altLang="en-US">
              <a:solidFill>
                <a:prstClr val="black"/>
              </a:solidFill>
              <a:latin typeface="Arial" panose="020B0604020202020204" pitchFamily="34" charset="0"/>
            </a:endParaRPr>
          </a:p>
        </p:txBody>
      </p:sp>
      <p:sp>
        <p:nvSpPr>
          <p:cNvPr id="54275" name="Rectangle 2">
            <a:extLst>
              <a:ext uri="{FF2B5EF4-FFF2-40B4-BE49-F238E27FC236}">
                <a16:creationId xmlns:a16="http://schemas.microsoft.com/office/drawing/2014/main" id="{002A3D39-D236-4AF8-8F8F-21DB991F1DF8}"/>
              </a:ext>
            </a:extLst>
          </p:cNvPr>
          <p:cNvSpPr>
            <a:spLocks noGrp="1" noRot="1" noChangeAspect="1" noChangeArrowheads="1" noTextEdit="1"/>
          </p:cNvSpPr>
          <p:nvPr>
            <p:ph type="sldImg"/>
          </p:nvPr>
        </p:nvSpPr>
        <p:spPr>
          <a:xfrm>
            <a:off x="1249363" y="1279525"/>
            <a:ext cx="4605337" cy="3452813"/>
          </a:xfrm>
          <a:ln/>
        </p:spPr>
      </p:sp>
      <p:sp>
        <p:nvSpPr>
          <p:cNvPr id="54276" name="Rectangle 3">
            <a:extLst>
              <a:ext uri="{FF2B5EF4-FFF2-40B4-BE49-F238E27FC236}">
                <a16:creationId xmlns:a16="http://schemas.microsoft.com/office/drawing/2014/main" id="{48500BE6-4073-4DDC-9D76-946C327AA83A}"/>
              </a:ext>
            </a:extLst>
          </p:cNvPr>
          <p:cNvSpPr>
            <a:spLocks noGrp="1" noChangeArrowheads="1"/>
          </p:cNvSpPr>
          <p:nvPr>
            <p:ph type="body" idx="1"/>
          </p:nvPr>
        </p:nvSpPr>
        <p:spPr>
          <a:noFill/>
        </p:spPr>
        <p:txBody>
          <a:bodyPr/>
          <a:lstStyle/>
          <a:p>
            <a:pPr eaLnBrk="1" hangingPunct="1"/>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6656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32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921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A809AD-CA4D-4024-8AF8-EF7DDD2B638E}" type="datetimeFigureOut">
              <a:rPr lang="en-US">
                <a:solidFill>
                  <a:prstClr val="black">
                    <a:tint val="75000"/>
                  </a:prstClr>
                </a:solidFill>
              </a:rPr>
              <a:pPr>
                <a:defRPr/>
              </a:pPr>
              <a:t>12/14/2022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FE9923A-A48D-4AB3-B238-72C5F26868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1879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A809AD-CA4D-4024-8AF8-EF7DDD2B638E}" type="datetimeFigureOut">
              <a:rPr lang="en-US">
                <a:solidFill>
                  <a:prstClr val="black">
                    <a:tint val="75000"/>
                  </a:prstClr>
                </a:solidFill>
              </a:rPr>
              <a:pPr>
                <a:defRPr/>
              </a:pPr>
              <a:t>12/14/2022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FE9923A-A48D-4AB3-B238-72C5F26868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1923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140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04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90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90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90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70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70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70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6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6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6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63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63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63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9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9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9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50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50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50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7"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42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42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42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9"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81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81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81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7980767"/>
      </p:ext>
    </p:extLst>
  </p:cSld>
  <p:clrMap bg1="lt1" tx1="dk1" bg2="lt2" tx2="dk2" accent1="accent1" accent2="accent2" accent3="accent3" accent4="accent4" accent5="accent5" accent6="accent6" hlink="hlink" folHlink="folHlink"/>
  <p:sldLayoutIdLst>
    <p:sldLayoutId id="2147483741"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80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3EA0F02-7C7D-42D9-82C5-D1DCB85FE90E}" type="datetimeFigureOut">
              <a:rPr lang="en-US">
                <a:solidFill>
                  <a:prstClr val="black">
                    <a:tint val="75000"/>
                  </a:prstClr>
                </a:solidFill>
              </a:rPr>
              <a:pPr>
                <a:defRPr/>
              </a:pPr>
              <a:t>12/14/2022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80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801"/>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D3C912D-E26F-44DE-9804-9D66450BB1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6039716"/>
      </p:ext>
    </p:extLst>
  </p:cSld>
  <p:clrMap bg1="lt1" tx1="dk1" bg2="lt2" tx2="dk2" accent1="accent1" accent2="accent2" accent3="accent3" accent4="accent4" accent5="accent5" accent6="accent6" hlink="hlink" folHlink="folHlink"/>
  <p:sldLayoutIdLst>
    <p:sldLayoutId id="214748374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793"/>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3EA0F02-7C7D-42D9-82C5-D1DCB85FE90E}" type="datetimeFigureOut">
              <a:rPr lang="en-US">
                <a:solidFill>
                  <a:prstClr val="black">
                    <a:tint val="75000"/>
                  </a:prstClr>
                </a:solidFill>
              </a:rPr>
              <a:pPr>
                <a:defRPr/>
              </a:pPr>
              <a:t>12/14/2022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793"/>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793"/>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D3C912D-E26F-44DE-9804-9D66450BB1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5059331"/>
      </p:ext>
    </p:extLst>
  </p:cSld>
  <p:clrMap bg1="lt1" tx1="dk1" bg2="lt2" tx2="dk2" accent1="accent1" accent2="accent2" accent3="accent3" accent4="accent4" accent5="accent5" accent6="accent6" hlink="hlink" folHlink="folHlink"/>
  <p:sldLayoutIdLst>
    <p:sldLayoutId id="214748374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757"/>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3EA0F02-7C7D-42D9-82C5-D1DCB85FE90E}" type="datetimeFigureOut">
              <a:rPr lang="en-US">
                <a:solidFill>
                  <a:prstClr val="black">
                    <a:tint val="75000"/>
                  </a:prstClr>
                </a:solidFill>
              </a:rPr>
              <a:pPr>
                <a:defRPr/>
              </a:pPr>
              <a:t>12/14/2022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757"/>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757"/>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D3C912D-E26F-44DE-9804-9D66450BB1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2834243"/>
      </p:ext>
    </p:extLst>
  </p:cSld>
  <p:clrMap bg1="lt1" tx1="dk1" bg2="lt2" tx2="dk2" accent1="accent1" accent2="accent2" accent3="accent3" accent4="accent4" accent5="accent5" accent6="accent6" hlink="hlink" folHlink="folHlink"/>
  <p:sldLayoutIdLst>
    <p:sldLayoutId id="2147483749"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90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90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90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74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3EA0F02-7C7D-42D9-82C5-D1DCB85FE90E}" type="datetimeFigureOut">
              <a:rPr lang="en-US">
                <a:solidFill>
                  <a:prstClr val="black">
                    <a:tint val="75000"/>
                  </a:prstClr>
                </a:solidFill>
              </a:rPr>
              <a:pPr>
                <a:defRPr/>
              </a:pPr>
              <a:t>12/14/2022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74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741"/>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D3C912D-E26F-44DE-9804-9D66450BB1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3292469"/>
      </p:ext>
    </p:extLst>
  </p:cSld>
  <p:clrMap bg1="lt1" tx1="dk1" bg2="lt2" tx2="dk2" accent1="accent1" accent2="accent2" accent3="accent3" accent4="accent4" accent5="accent5" accent6="accent6" hlink="hlink" folHlink="folHlink"/>
  <p:sldLayoutIdLst>
    <p:sldLayoutId id="2147483751"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723"/>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3EA0F02-7C7D-42D9-82C5-D1DCB85FE90E}" type="datetimeFigureOut">
              <a:rPr lang="en-US">
                <a:solidFill>
                  <a:prstClr val="black">
                    <a:tint val="75000"/>
                  </a:prstClr>
                </a:solidFill>
              </a:rPr>
              <a:pPr>
                <a:defRPr/>
              </a:pPr>
              <a:t>12/14/2022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723"/>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723"/>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D3C912D-E26F-44DE-9804-9D66450BB1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75283654"/>
      </p:ext>
    </p:extLst>
  </p:cSld>
  <p:clrMap bg1="lt1" tx1="dk1" bg2="lt2" tx2="dk2" accent1="accent1" accent2="accent2" accent3="accent3" accent4="accent4" accent5="accent5" accent6="accent6" hlink="hlink" folHlink="folHlink"/>
  <p:sldLayoutIdLst>
    <p:sldLayoutId id="214748375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703"/>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3EA0F02-7C7D-42D9-82C5-D1DCB85FE90E}" type="datetimeFigureOut">
              <a:rPr lang="en-US">
                <a:solidFill>
                  <a:prstClr val="black">
                    <a:tint val="75000"/>
                  </a:prstClr>
                </a:solidFill>
              </a:rPr>
              <a:pPr>
                <a:defRPr/>
              </a:pPr>
              <a:t>12/14/2022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703"/>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703"/>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D3C912D-E26F-44DE-9804-9D66450BB1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1471090"/>
      </p:ext>
    </p:extLst>
  </p:cSld>
  <p:clrMap bg1="lt1" tx1="dk1" bg2="lt2" tx2="dk2" accent1="accent1" accent2="accent2" accent3="accent3" accent4="accent4" accent5="accent5" accent6="accent6" hlink="hlink" folHlink="folHlink"/>
  <p:sldLayoutIdLst>
    <p:sldLayoutId id="214748375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89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89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89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89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89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89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8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8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8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83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83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83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82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82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82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80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80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80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3"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72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72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72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6.wdp"/><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22.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4.xml"/><Relationship Id="rId7" Type="http://schemas.openxmlformats.org/officeDocument/2006/relationships/image" Target="../media/image4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0.xml"/><Relationship Id="rId6" Type="http://schemas.openxmlformats.org/officeDocument/2006/relationships/image" Target="../media/image10.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232" y="1905"/>
            <a:ext cx="9141143" cy="6934200"/>
          </a:xfrm>
          <a:prstGeom prst="rect">
            <a:avLst/>
          </a:prstGeom>
          <a:noFill/>
          <a:extLst>
            <a:ext uri="{909E8E84-426E-40DD-AFC4-6F175D3DCCD1}">
              <a14:hiddenFill xmlns:a14="http://schemas.microsoft.com/office/drawing/2010/main">
                <a:solidFill>
                  <a:srgbClr val="FFFFFF"/>
                </a:solidFill>
              </a14:hiddenFill>
            </a:ext>
          </a:extLst>
        </p:spPr>
      </p:pic>
      <p:sp>
        <p:nvSpPr>
          <p:cNvPr id="13" name="椭圆 12"/>
          <p:cNvSpPr/>
          <p:nvPr/>
        </p:nvSpPr>
        <p:spPr bwMode="auto">
          <a:xfrm>
            <a:off x="-1655568" y="6544757"/>
            <a:ext cx="863984" cy="1152395"/>
          </a:xfrm>
          <a:prstGeom prst="ellipse">
            <a:avLst/>
          </a:prstGeom>
          <a:gradFill flip="none" rotWithShape="1">
            <a:gsLst>
              <a:gs pos="0">
                <a:schemeClr val="bg1">
                  <a:alpha val="40000"/>
                </a:schemeClr>
              </a:gs>
              <a:gs pos="50000">
                <a:srgbClr val="FFFFFF">
                  <a:alpha val="5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endParaRPr>
          </a:p>
        </p:txBody>
      </p:sp>
      <p:sp>
        <p:nvSpPr>
          <p:cNvPr id="14" name="椭圆 13"/>
          <p:cNvSpPr/>
          <p:nvPr/>
        </p:nvSpPr>
        <p:spPr bwMode="auto">
          <a:xfrm>
            <a:off x="-875265" y="5437339"/>
            <a:ext cx="349865" cy="466656"/>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endParaRPr>
          </a:p>
        </p:txBody>
      </p:sp>
      <p:sp>
        <p:nvSpPr>
          <p:cNvPr id="15" name="椭圆 14"/>
          <p:cNvSpPr/>
          <p:nvPr/>
        </p:nvSpPr>
        <p:spPr bwMode="auto">
          <a:xfrm>
            <a:off x="-1799562" y="6341789"/>
            <a:ext cx="614492" cy="819619"/>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16" name="椭圆 15"/>
          <p:cNvSpPr/>
          <p:nvPr/>
        </p:nvSpPr>
        <p:spPr bwMode="auto">
          <a:xfrm>
            <a:off x="-832479" y="6403536"/>
            <a:ext cx="399664" cy="533079"/>
          </a:xfrm>
          <a:prstGeom prst="ellipse">
            <a:avLst/>
          </a:prstGeom>
          <a:solidFill>
            <a:srgbClr val="FFFFFF">
              <a:alpha val="2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17" name="椭圆 16"/>
          <p:cNvSpPr/>
          <p:nvPr/>
        </p:nvSpPr>
        <p:spPr bwMode="auto">
          <a:xfrm>
            <a:off x="-1327216" y="5558326"/>
            <a:ext cx="587384" cy="783463"/>
          </a:xfrm>
          <a:prstGeom prst="ellipse">
            <a:avLst/>
          </a:prstGeom>
          <a:solidFill>
            <a:srgbClr val="FFFFFF">
              <a:alpha val="25098"/>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18" name="椭圆 17"/>
          <p:cNvSpPr/>
          <p:nvPr/>
        </p:nvSpPr>
        <p:spPr bwMode="auto">
          <a:xfrm>
            <a:off x="-1718848" y="5167461"/>
            <a:ext cx="202333" cy="269876"/>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19" name="椭圆 18"/>
          <p:cNvSpPr/>
          <p:nvPr/>
        </p:nvSpPr>
        <p:spPr bwMode="auto">
          <a:xfrm>
            <a:off x="-827298" y="6958203"/>
            <a:ext cx="174932" cy="233327"/>
          </a:xfrm>
          <a:prstGeom prst="ellipse">
            <a:avLst/>
          </a:prstGeom>
          <a:solidFill>
            <a:srgbClr val="FFFFFF">
              <a:alpha val="5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20" name="椭圆 19"/>
          <p:cNvSpPr/>
          <p:nvPr/>
        </p:nvSpPr>
        <p:spPr bwMode="auto">
          <a:xfrm>
            <a:off x="-1131927" y="7448272"/>
            <a:ext cx="863984" cy="1152395"/>
          </a:xfrm>
          <a:prstGeom prst="ellipse">
            <a:avLst/>
          </a:prstGeom>
          <a:gradFill flip="none" rotWithShape="1">
            <a:gsLst>
              <a:gs pos="0">
                <a:schemeClr val="bg1">
                  <a:alpha val="25000"/>
                </a:schemeClr>
              </a:gs>
              <a:gs pos="55000">
                <a:srgbClr val="FFFFFF">
                  <a:alpha val="2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endParaRPr>
          </a:p>
        </p:txBody>
      </p:sp>
      <p:sp>
        <p:nvSpPr>
          <p:cNvPr id="21" name="椭圆 20"/>
          <p:cNvSpPr/>
          <p:nvPr/>
        </p:nvSpPr>
        <p:spPr bwMode="auto">
          <a:xfrm>
            <a:off x="-1961263" y="7810798"/>
            <a:ext cx="573271" cy="764639"/>
          </a:xfrm>
          <a:prstGeom prst="ellipse">
            <a:avLst/>
          </a:prstGeom>
          <a:gradFill flip="none" rotWithShape="1">
            <a:gsLst>
              <a:gs pos="0">
                <a:schemeClr val="bg1">
                  <a:alpha val="30000"/>
                </a:schemeClr>
              </a:gs>
              <a:gs pos="50000">
                <a:srgbClr val="FFFFFF">
                  <a:alpha val="3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22" name="椭圆 21"/>
          <p:cNvSpPr/>
          <p:nvPr/>
        </p:nvSpPr>
        <p:spPr bwMode="auto">
          <a:xfrm>
            <a:off x="-1387992" y="8506296"/>
            <a:ext cx="597016" cy="796309"/>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23" name="椭圆 22"/>
          <p:cNvSpPr/>
          <p:nvPr/>
        </p:nvSpPr>
        <p:spPr bwMode="auto">
          <a:xfrm>
            <a:off x="-1961262" y="7120945"/>
            <a:ext cx="343580" cy="458272"/>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24" name="椭圆 23"/>
          <p:cNvSpPr/>
          <p:nvPr/>
        </p:nvSpPr>
        <p:spPr bwMode="auto">
          <a:xfrm>
            <a:off x="-537969" y="9302606"/>
            <a:ext cx="174932" cy="233327"/>
          </a:xfrm>
          <a:prstGeom prst="ellipse">
            <a:avLst/>
          </a:prstGeom>
          <a:gradFill flip="none" rotWithShape="1">
            <a:gsLst>
              <a:gs pos="0">
                <a:schemeClr val="bg1">
                  <a:alpha val="35000"/>
                </a:schemeClr>
              </a:gs>
              <a:gs pos="50000">
                <a:srgbClr val="FFFFFF">
                  <a:alpha val="3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endParaRPr>
          </a:p>
        </p:txBody>
      </p:sp>
      <p:sp>
        <p:nvSpPr>
          <p:cNvPr id="25" name="椭圆 24"/>
          <p:cNvSpPr/>
          <p:nvPr/>
        </p:nvSpPr>
        <p:spPr bwMode="auto">
          <a:xfrm>
            <a:off x="-1544626" y="4260865"/>
            <a:ext cx="573271" cy="764639"/>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pic>
        <p:nvPicPr>
          <p:cNvPr id="3" name="图片 2" descr="E:\素材\卡通\包图网_113555幼儿园开园典礼卡通背景展板\1.png1"/>
          <p:cNvPicPr>
            <a:picLocks noChangeAspect="1"/>
          </p:cNvPicPr>
          <p:nvPr/>
        </p:nvPicPr>
        <p:blipFill rotWithShape="1">
          <a:blip r:embed="rId4" cstate="print"/>
          <a:srcRect/>
          <a:stretch>
            <a:fillRect/>
          </a:stretch>
        </p:blipFill>
        <p:spPr>
          <a:xfrm>
            <a:off x="232" y="-14605"/>
            <a:ext cx="1810703" cy="4182110"/>
          </a:xfrm>
          <a:prstGeom prst="rect">
            <a:avLst/>
          </a:prstGeom>
        </p:spPr>
      </p:pic>
      <p:pic>
        <p:nvPicPr>
          <p:cNvPr id="45" name="图片 44" descr="E:\素材\卡通\aeb4a621e2d7f065df69f93345c30099.pngaeb4a621e2d7f065df69f93345c30099"/>
          <p:cNvPicPr>
            <a:picLocks noChangeAspect="1"/>
          </p:cNvPicPr>
          <p:nvPr/>
        </p:nvPicPr>
        <p:blipFill>
          <a:blip r:embed="rId5" cstate="print"/>
          <a:srcRect/>
          <a:stretch>
            <a:fillRect/>
          </a:stretch>
        </p:blipFill>
        <p:spPr>
          <a:xfrm>
            <a:off x="448151" y="4260680"/>
            <a:ext cx="1691640" cy="1644015"/>
          </a:xfrm>
          <a:prstGeom prst="rect">
            <a:avLst/>
          </a:prstGeom>
        </p:spPr>
      </p:pic>
      <p:pic>
        <p:nvPicPr>
          <p:cNvPr id="40" name="图片 39" descr="E:\素材\卡通\d8f30c83bd9d942f3dd05cea04464aee.pngd8f30c83bd9d942f3dd05cea04464aee"/>
          <p:cNvPicPr>
            <a:picLocks noChangeAspect="1"/>
          </p:cNvPicPr>
          <p:nvPr/>
        </p:nvPicPr>
        <p:blipFill>
          <a:blip r:embed="rId6" cstate="print"/>
          <a:srcRect/>
          <a:stretch>
            <a:fillRect/>
          </a:stretch>
        </p:blipFill>
        <p:spPr>
          <a:xfrm rot="1570041">
            <a:off x="7096703" y="143339"/>
            <a:ext cx="987266" cy="1165860"/>
          </a:xfrm>
          <a:prstGeom prst="rect">
            <a:avLst/>
          </a:prstGeom>
        </p:spPr>
      </p:pic>
      <p:pic>
        <p:nvPicPr>
          <p:cNvPr id="28" name="Picture 5" descr="E:\素材\卡通\04b645dbbacbffa92a16145faa94bb3e.png04b645dbbacbffa92a16145faa94bb3e"/>
          <p:cNvPicPr>
            <a:picLocks noChangeAspect="1" noChangeArrowheads="1"/>
          </p:cNvPicPr>
          <p:nvPr/>
        </p:nvPicPr>
        <p:blipFill>
          <a:blip r:embed="rId7" cstate="print"/>
          <a:srcRect/>
          <a:stretch>
            <a:fillRect/>
          </a:stretch>
        </p:blipFill>
        <p:spPr bwMode="auto">
          <a:xfrm>
            <a:off x="2225722" y="4979670"/>
            <a:ext cx="4245293" cy="283083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DE533CFE-D5BA-4460-B3CF-46151B81EAFB}"/>
              </a:ext>
            </a:extLst>
          </p:cNvPr>
          <p:cNvSpPr/>
          <p:nvPr/>
        </p:nvSpPr>
        <p:spPr>
          <a:xfrm>
            <a:off x="628175" y="3499661"/>
            <a:ext cx="6962162" cy="769441"/>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err="1">
                <a:ln/>
                <a:solidFill>
                  <a:srgbClr val="FF0000"/>
                </a:solidFill>
                <a:latin typeface="Times New Roman" panose="02020603050405020304" pitchFamily="18" charset="0"/>
                <a:cs typeface="Times New Roman" panose="02020603050405020304" pitchFamily="18" charset="0"/>
              </a:rPr>
              <a:t>Bài</a:t>
            </a:r>
            <a:r>
              <a:rPr lang="en-US" sz="4400" b="1" dirty="0">
                <a:ln/>
                <a:solidFill>
                  <a:srgbClr val="FF0000"/>
                </a:solidFill>
                <a:latin typeface="Times New Roman" panose="02020603050405020304" pitchFamily="18" charset="0"/>
                <a:cs typeface="Times New Roman" panose="02020603050405020304" pitchFamily="18" charset="0"/>
              </a:rPr>
              <a:t> 16: </a:t>
            </a:r>
            <a:r>
              <a:rPr lang="en-US" sz="4400" b="1" dirty="0" err="1">
                <a:ln/>
                <a:solidFill>
                  <a:srgbClr val="FF0000"/>
                </a:solidFill>
                <a:latin typeface="Times New Roman" panose="02020603050405020304" pitchFamily="18" charset="0"/>
                <a:cs typeface="Times New Roman" panose="02020603050405020304" pitchFamily="18" charset="0"/>
              </a:rPr>
              <a:t>Ăn</a:t>
            </a:r>
            <a:r>
              <a:rPr lang="en-US" sz="4400" b="1" dirty="0">
                <a:ln/>
                <a:solidFill>
                  <a:srgbClr val="FF0000"/>
                </a:solidFill>
                <a:latin typeface="Times New Roman" panose="02020603050405020304" pitchFamily="18" charset="0"/>
                <a:cs typeface="Times New Roman" panose="02020603050405020304" pitchFamily="18" charset="0"/>
              </a:rPr>
              <a:t> </a:t>
            </a:r>
            <a:r>
              <a:rPr lang="en-US" sz="4400" b="1" dirty="0" err="1">
                <a:ln/>
                <a:solidFill>
                  <a:srgbClr val="FF0000"/>
                </a:solidFill>
                <a:latin typeface="Times New Roman" panose="02020603050405020304" pitchFamily="18" charset="0"/>
                <a:cs typeface="Times New Roman" panose="02020603050405020304" pitchFamily="18" charset="0"/>
              </a:rPr>
              <a:t>uống</a:t>
            </a:r>
            <a:r>
              <a:rPr lang="en-US" sz="4400" b="1" dirty="0">
                <a:ln/>
                <a:solidFill>
                  <a:srgbClr val="FF0000"/>
                </a:solidFill>
                <a:latin typeface="Times New Roman" panose="02020603050405020304" pitchFamily="18" charset="0"/>
                <a:cs typeface="Times New Roman" panose="02020603050405020304" pitchFamily="18" charset="0"/>
              </a:rPr>
              <a:t> </a:t>
            </a:r>
            <a:r>
              <a:rPr lang="en-US" sz="4400" b="1" dirty="0" err="1">
                <a:ln/>
                <a:solidFill>
                  <a:srgbClr val="FF0000"/>
                </a:solidFill>
                <a:latin typeface="Times New Roman" panose="02020603050405020304" pitchFamily="18" charset="0"/>
                <a:cs typeface="Times New Roman" panose="02020603050405020304" pitchFamily="18" charset="0"/>
              </a:rPr>
              <a:t>khi</a:t>
            </a:r>
            <a:r>
              <a:rPr lang="en-US" sz="4400" b="1" dirty="0">
                <a:ln/>
                <a:solidFill>
                  <a:srgbClr val="FF0000"/>
                </a:solidFill>
                <a:latin typeface="Times New Roman" panose="02020603050405020304" pitchFamily="18" charset="0"/>
                <a:cs typeface="Times New Roman" panose="02020603050405020304" pitchFamily="18" charset="0"/>
              </a:rPr>
              <a:t> </a:t>
            </a:r>
            <a:r>
              <a:rPr lang="en-US" sz="4400" b="1" dirty="0" err="1">
                <a:ln/>
                <a:solidFill>
                  <a:srgbClr val="FF0000"/>
                </a:solidFill>
                <a:latin typeface="Times New Roman" panose="02020603050405020304" pitchFamily="18" charset="0"/>
                <a:cs typeface="Times New Roman" panose="02020603050405020304" pitchFamily="18" charset="0"/>
              </a:rPr>
              <a:t>bị</a:t>
            </a:r>
            <a:r>
              <a:rPr lang="en-US" sz="4400" b="1" dirty="0">
                <a:ln/>
                <a:solidFill>
                  <a:srgbClr val="FF0000"/>
                </a:solidFill>
                <a:latin typeface="Times New Roman" panose="02020603050405020304" pitchFamily="18" charset="0"/>
                <a:cs typeface="Times New Roman" panose="02020603050405020304" pitchFamily="18" charset="0"/>
              </a:rPr>
              <a:t> </a:t>
            </a:r>
            <a:r>
              <a:rPr lang="en-US" sz="4400" b="1" dirty="0" err="1">
                <a:ln/>
                <a:solidFill>
                  <a:srgbClr val="FF0000"/>
                </a:solidFill>
                <a:latin typeface="Times New Roman" panose="02020603050405020304" pitchFamily="18" charset="0"/>
                <a:cs typeface="Times New Roman" panose="02020603050405020304" pitchFamily="18" charset="0"/>
              </a:rPr>
              <a:t>bệnh</a:t>
            </a:r>
            <a:endParaRPr lang="en-US" sz="4400" b="1" dirty="0">
              <a:ln/>
              <a:solidFill>
                <a:srgbClr val="FF0000"/>
              </a:solidFill>
              <a:latin typeface="Times New Roman" panose="02020603050405020304" pitchFamily="18" charset="0"/>
              <a:cs typeface="Times New Roman" panose="02020603050405020304" pitchFamily="18" charset="0"/>
            </a:endParaRPr>
          </a:p>
        </p:txBody>
      </p:sp>
      <p:grpSp>
        <p:nvGrpSpPr>
          <p:cNvPr id="32" name="组合 9">
            <a:extLst>
              <a:ext uri="{FF2B5EF4-FFF2-40B4-BE49-F238E27FC236}">
                <a16:creationId xmlns:a16="http://schemas.microsoft.com/office/drawing/2014/main" id="{50A1908D-8ACC-4646-B127-6AF799CAFC12}"/>
              </a:ext>
            </a:extLst>
          </p:cNvPr>
          <p:cNvGrpSpPr/>
          <p:nvPr/>
        </p:nvGrpSpPr>
        <p:grpSpPr>
          <a:xfrm>
            <a:off x="2225722" y="2231072"/>
            <a:ext cx="4297845" cy="1375781"/>
            <a:chOff x="1043752" y="2491093"/>
            <a:chExt cx="6445876" cy="903845"/>
          </a:xfrm>
        </p:grpSpPr>
        <p:sp>
          <p:nvSpPr>
            <p:cNvPr id="33" name="圆角矩形 10">
              <a:extLst>
                <a:ext uri="{FF2B5EF4-FFF2-40B4-BE49-F238E27FC236}">
                  <a16:creationId xmlns:a16="http://schemas.microsoft.com/office/drawing/2014/main" id="{0A060548-5AD2-47C1-A53A-D57A13F543F7}"/>
                </a:ext>
              </a:extLst>
            </p:cNvPr>
            <p:cNvSpPr/>
            <p:nvPr/>
          </p:nvSpPr>
          <p:spPr>
            <a:xfrm>
              <a:off x="1468184" y="2491093"/>
              <a:ext cx="5597013" cy="610174"/>
            </a:xfrm>
            <a:prstGeom prst="roundRect">
              <a:avLst/>
            </a:prstGeom>
            <a:solidFill>
              <a:srgbClr val="62A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346" dirty="0">
                <a:solidFill>
                  <a:srgbClr val="117D5C"/>
                </a:solidFill>
                <a:latin typeface="Times New Roman" pitchFamily="18" charset="0"/>
                <a:cs typeface="Times New Roman" pitchFamily="18" charset="0"/>
              </a:endParaRPr>
            </a:p>
          </p:txBody>
        </p:sp>
        <p:sp>
          <p:nvSpPr>
            <p:cNvPr id="34" name="文本框 11">
              <a:extLst>
                <a:ext uri="{FF2B5EF4-FFF2-40B4-BE49-F238E27FC236}">
                  <a16:creationId xmlns:a16="http://schemas.microsoft.com/office/drawing/2014/main" id="{88F74DB8-712F-4C4B-B10D-1416ADF81F71}"/>
                </a:ext>
              </a:extLst>
            </p:cNvPr>
            <p:cNvSpPr txBox="1"/>
            <p:nvPr/>
          </p:nvSpPr>
          <p:spPr>
            <a:xfrm>
              <a:off x="1043752" y="2491093"/>
              <a:ext cx="6445876" cy="903845"/>
            </a:xfrm>
            <a:prstGeom prst="rect">
              <a:avLst/>
            </a:prstGeom>
            <a:noFill/>
          </p:spPr>
          <p:txBody>
            <a:bodyPr wrap="square" rtlCol="0">
              <a:spAutoFit/>
            </a:bodyPr>
            <a:lstStyle/>
            <a:p>
              <a:pPr algn="ctr">
                <a:defRPr/>
              </a:pPr>
              <a:r>
                <a:rPr lang="en-US" altLang="zh-CN" sz="4800" b="1"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KHOA HỌC</a:t>
              </a:r>
              <a:endParaRPr lang="zh-CN" altLang="en-US" sz="4800" b="1" dirty="0">
                <a:solidFill>
                  <a:prstClr val="white"/>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5" name="组合 16">
            <a:extLst>
              <a:ext uri="{FF2B5EF4-FFF2-40B4-BE49-F238E27FC236}">
                <a16:creationId xmlns:a16="http://schemas.microsoft.com/office/drawing/2014/main" id="{AA8CF324-2268-4D50-B552-40F906543981}"/>
              </a:ext>
            </a:extLst>
          </p:cNvPr>
          <p:cNvGrpSpPr/>
          <p:nvPr/>
        </p:nvGrpSpPr>
        <p:grpSpPr>
          <a:xfrm>
            <a:off x="4976081" y="4223396"/>
            <a:ext cx="2251687" cy="2044999"/>
            <a:chOff x="2786193" y="1972833"/>
            <a:chExt cx="1592094" cy="1434334"/>
          </a:xfrm>
        </p:grpSpPr>
        <p:pic>
          <p:nvPicPr>
            <p:cNvPr id="36" name="图片 14">
              <a:extLst>
                <a:ext uri="{FF2B5EF4-FFF2-40B4-BE49-F238E27FC236}">
                  <a16:creationId xmlns:a16="http://schemas.microsoft.com/office/drawing/2014/main" id="{63497777-B602-42B5-A9D0-8F620D90B8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6193" y="1972833"/>
              <a:ext cx="1592094" cy="1434334"/>
            </a:xfrm>
            <a:prstGeom prst="rect">
              <a:avLst/>
            </a:prstGeom>
          </p:spPr>
        </p:pic>
        <p:sp>
          <p:nvSpPr>
            <p:cNvPr id="37" name="文本框 15">
              <a:extLst>
                <a:ext uri="{FF2B5EF4-FFF2-40B4-BE49-F238E27FC236}">
                  <a16:creationId xmlns:a16="http://schemas.microsoft.com/office/drawing/2014/main" id="{30EEE5BB-ED48-48EB-B64C-CCF826C5FD0C}"/>
                </a:ext>
              </a:extLst>
            </p:cNvPr>
            <p:cNvSpPr txBox="1"/>
            <p:nvPr/>
          </p:nvSpPr>
          <p:spPr>
            <a:xfrm>
              <a:off x="2953194" y="2546141"/>
              <a:ext cx="1293577" cy="366979"/>
            </a:xfrm>
            <a:prstGeom prst="rect">
              <a:avLst/>
            </a:prstGeom>
            <a:noFill/>
          </p:spPr>
          <p:txBody>
            <a:bodyPr wrap="square" rtlCol="0">
              <a:spAutoFit/>
            </a:bodyPr>
            <a:lstStyle/>
            <a:p>
              <a:pPr algn="ctr">
                <a:defRPr/>
              </a:pPr>
              <a:r>
                <a:rPr lang="en-US" altLang="zh-CN" sz="2800" b="1" dirty="0" err="1">
                  <a:solidFill>
                    <a:srgbClr val="0070C0"/>
                  </a:solidFill>
                  <a:latin typeface="Times New Roman" pitchFamily="18" charset="0"/>
                  <a:ea typeface="微软雅黑" panose="020B0503020204020204" pitchFamily="34" charset="-122"/>
                  <a:cs typeface="Times New Roman" pitchFamily="18" charset="0"/>
                </a:rPr>
                <a:t>Trang</a:t>
              </a:r>
              <a:r>
                <a:rPr lang="en-US" altLang="zh-CN" sz="2800" b="1" dirty="0">
                  <a:solidFill>
                    <a:srgbClr val="0070C0"/>
                  </a:solidFill>
                  <a:latin typeface="Times New Roman" pitchFamily="18" charset="0"/>
                  <a:ea typeface="微软雅黑" panose="020B0503020204020204" pitchFamily="34" charset="-122"/>
                  <a:cs typeface="Times New Roman" pitchFamily="18" charset="0"/>
                </a:rPr>
                <a:t> 34</a:t>
              </a:r>
              <a:endParaRPr lang="zh-CN" altLang="en-US" sz="2800" b="1" dirty="0">
                <a:solidFill>
                  <a:srgbClr val="0070C0"/>
                </a:solidFill>
                <a:latin typeface="Times New Roman" pitchFamily="18" charset="0"/>
                <a:ea typeface="微软雅黑" panose="020B0503020204020204" pitchFamily="34" charset="-122"/>
                <a:cs typeface="Times New Roman" pitchFamily="18" charset="0"/>
              </a:endParaRPr>
            </a:p>
          </p:txBody>
        </p:sp>
      </p:grpSp>
      <p:sp>
        <p:nvSpPr>
          <p:cNvPr id="2" name="Rectangle 1"/>
          <p:cNvSpPr/>
          <p:nvPr/>
        </p:nvSpPr>
        <p:spPr>
          <a:xfrm>
            <a:off x="833391" y="1196752"/>
            <a:ext cx="7554311" cy="646331"/>
          </a:xfrm>
          <a:prstGeom prst="rect">
            <a:avLst/>
          </a:prstGeom>
          <a:noFill/>
        </p:spPr>
        <p:txBody>
          <a:bodyPr wrap="none" lIns="91440" tIns="45720" rIns="91440" bIns="45720">
            <a:spAutoFit/>
          </a:bodyPr>
          <a:lstStyle/>
          <a:p>
            <a:pPr algn="ctr"/>
            <a:r>
              <a:rPr lang="vi-VN" sz="3600" b="1" cap="none" spc="0" dirty="0" smtClean="0">
                <a:ln w="17780" cmpd="sng">
                  <a:solidFill>
                    <a:srgbClr val="FFFFFF"/>
                  </a:solidFill>
                  <a:prstDash val="solid"/>
                  <a:miter lim="800000"/>
                </a:ln>
                <a:solidFill>
                  <a:srgbClr val="002060"/>
                </a:solidFill>
                <a:latin typeface="+mj-lt"/>
              </a:rPr>
              <a:t>TRƯỜNG TIỂU HỌC TÂN THÔNG</a:t>
            </a:r>
            <a:endParaRPr lang="en-US" sz="3600" b="1" cap="none" spc="0" dirty="0">
              <a:ln w="17780" cmpd="sng">
                <a:solidFill>
                  <a:srgbClr val="FFFFFF"/>
                </a:solidFill>
                <a:prstDash val="solid"/>
                <a:miter lim="800000"/>
              </a:ln>
              <a:solidFill>
                <a:srgbClr val="002060"/>
              </a:solidFill>
              <a:latin typeface="+mj-lt"/>
            </a:endParaRPr>
          </a:p>
        </p:txBody>
      </p:sp>
    </p:spTree>
    <p:extLst>
      <p:ext uri="{BB962C8B-B14F-4D97-AF65-F5344CB8AC3E}">
        <p14:creationId xmlns:p14="http://schemas.microsoft.com/office/powerpoint/2010/main" val="2894042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2357 0.42732 C 0.02864 0.36621 0.12877 0.12222 0.28815 0.06088 C 0.48828 -0.03125 0.74596 0.13982 0.93164 0.05972 C 1.11705 -0.0206 1.11406 -0.06944 1.1625 -0.10347 " pathEditMode="relative" rAng="0" ptsTypes="AAAA">
                                      <p:cBhvr>
                                        <p:cTn id="6" dur="9300" fill="hold"/>
                                        <p:tgtEl>
                                          <p:spTgt spid="14"/>
                                        </p:tgtEl>
                                        <p:attrNameLst>
                                          <p:attrName>ppt_x</p:attrName>
                                          <p:attrName>ppt_y</p:attrName>
                                        </p:attrNameLst>
                                      </p:cBhvr>
                                      <p:rCtr x="59297" y="-26551"/>
                                    </p:animMotion>
                                  </p:childTnLst>
                                </p:cTn>
                              </p:par>
                              <p:par>
                                <p:cTn id="7" presetID="0" presetClass="path" presetSubtype="0" accel="50000" decel="50000" fill="hold" grpId="0" nodeType="withEffect">
                                  <p:stCondLst>
                                    <p:cond delay="0"/>
                                  </p:stCondLst>
                                  <p:childTnLst>
                                    <p:animMotion origin="layout" path="M 3.84615E-6 3.17482E-6 C 0.05401 -0.04503 0.17378 -0.22077 0.32381 -0.27016 C 0.53719 -0.38227 0.68891 -0.1831 0.90017 -0.29704 C 1.11128 -0.41098 1.11651 -0.64576 1.17336 -0.73743 " pathEditMode="relative" rAng="0" ptsTypes="assa">
                                      <p:cBhvr>
                                        <p:cTn id="8" dur="7750" fill="hold"/>
                                        <p:tgtEl>
                                          <p:spTgt spid="17"/>
                                        </p:tgtEl>
                                        <p:attrNameLst>
                                          <p:attrName>ppt_x</p:attrName>
                                          <p:attrName>ppt_y</p:attrName>
                                        </p:attrNameLst>
                                      </p:cBhvr>
                                      <p:rCtr x="58668" y="-36871"/>
                                    </p:animMotion>
                                  </p:childTnLst>
                                </p:cTn>
                              </p:par>
                              <p:par>
                                <p:cTn id="9" presetID="0" presetClass="path" presetSubtype="0" accel="50000" decel="50000" fill="hold" grpId="0" nodeType="withEffect">
                                  <p:stCondLst>
                                    <p:cond delay="0"/>
                                  </p:stCondLst>
                                  <p:childTnLst>
                                    <p:animMotion origin="layout" path="M -5.55556E-7 -4.32099E-6 C 0.06111 -0.05679 0.20851 -0.27901 0.36406 -0.3429 C 0.58733 -0.44537 0.71042 -0.30987 0.93264 -0.38425 C 1.15486 -0.45802 1.18681 -0.72345 1.25399 -0.81265 " pathEditMode="relative" rAng="0" ptsTypes="assa">
                                      <p:cBhvr>
                                        <p:cTn id="10" dur="10000" fill="hold"/>
                                        <p:tgtEl>
                                          <p:spTgt spid="18"/>
                                        </p:tgtEl>
                                        <p:attrNameLst>
                                          <p:attrName>ppt_x</p:attrName>
                                          <p:attrName>ppt_y</p:attrName>
                                        </p:attrNameLst>
                                      </p:cBhvr>
                                      <p:rCtr x="62691" y="-40648"/>
                                    </p:animMotion>
                                  </p:childTnLst>
                                </p:cTn>
                              </p:par>
                              <p:par>
                                <p:cTn id="11" presetID="0" presetClass="path" presetSubtype="0" accel="50000" decel="50000" fill="hold" grpId="0" nodeType="withEffect">
                                  <p:stCondLst>
                                    <p:cond delay="0"/>
                                  </p:stCondLst>
                                  <p:childTnLst>
                                    <p:animMotion origin="layout" path="M -0.00184 0.00229 C 0.06618 -0.00253 0.20489 0.06547 0.40512 -0.02665 C 0.60521 -0.11877 0.75014 -0.31243 0.93566 -0.39261 C 1.12118 -0.47301 1.1711 -0.42661 1.23303 -0.43557 " pathEditMode="relative" rAng="0" ptsTypes="assa">
                                      <p:cBhvr>
                                        <p:cTn id="12" dur="8400" fill="hold"/>
                                        <p:tgtEl>
                                          <p:spTgt spid="15"/>
                                        </p:tgtEl>
                                        <p:attrNameLst>
                                          <p:attrName>ppt_x</p:attrName>
                                          <p:attrName>ppt_y</p:attrName>
                                        </p:attrNameLst>
                                      </p:cBhvr>
                                      <p:rCtr x="61736" y="-20606"/>
                                    </p:animMotion>
                                  </p:childTnLst>
                                </p:cTn>
                              </p:par>
                              <p:par>
                                <p:cTn id="13" presetID="0" presetClass="path" presetSubtype="0" accel="50000" decel="50000" fill="hold" grpId="0" nodeType="withEffect">
                                  <p:stCondLst>
                                    <p:cond delay="0"/>
                                  </p:stCondLst>
                                  <p:childTnLst>
                                    <p:animMotion origin="layout" path="M -0.00184 0.00229 C 0.07989 -0.01057 0.35803 -0.0324 0.48841 -0.0749 C 0.68849 -0.16702 0.5946 -0.1723 0.78012 -0.25247 C 0.96564 -0.33288 1.07721 -0.24834 1.1554 -0.24742 " pathEditMode="relative" rAng="0" ptsTypes="assa">
                                      <p:cBhvr>
                                        <p:cTn id="14" dur="8650" fill="hold"/>
                                        <p:tgtEl>
                                          <p:spTgt spid="16"/>
                                        </p:tgtEl>
                                        <p:attrNameLst>
                                          <p:attrName>ppt_x</p:attrName>
                                          <p:attrName>ppt_y</p:attrName>
                                        </p:attrNameLst>
                                      </p:cBhvr>
                                      <p:rCtr x="57862" y="-16770"/>
                                    </p:animMotion>
                                  </p:childTnLst>
                                </p:cTn>
                              </p:par>
                              <p:par>
                                <p:cTn id="15" presetID="0" presetClass="path" presetSubtype="0" accel="50000" decel="50000" fill="hold" grpId="0" nodeType="withEffect">
                                  <p:stCondLst>
                                    <p:cond delay="0"/>
                                  </p:stCondLst>
                                  <p:childTnLst>
                                    <p:animMotion origin="layout" path="M 0.0017 0.00253 C 0.05628 -0.0487 0.16968 -0.25086 0.32777 -0.30531 C 0.52786 -0.39743 0.76471 -0.24374 0.95023 -0.32392 C 1.13575 -0.40432 1.17633 -0.52952 1.23572 -0.58351 " pathEditMode="relative" rAng="0" ptsTypes="assa">
                                      <p:cBhvr>
                                        <p:cTn id="16" dur="10000" fill="hold"/>
                                        <p:tgtEl>
                                          <p:spTgt spid="21"/>
                                        </p:tgtEl>
                                        <p:attrNameLst>
                                          <p:attrName>ppt_x</p:attrName>
                                          <p:attrName>ppt_y</p:attrName>
                                        </p:attrNameLst>
                                      </p:cBhvr>
                                      <p:rCtr x="61694" y="-29313"/>
                                    </p:animMotion>
                                  </p:childTnLst>
                                </p:cTn>
                              </p:par>
                              <p:par>
                                <p:cTn id="17" presetID="0" presetClass="path" presetSubtype="0" accel="50000" decel="50000" fill="hold" grpId="0" nodeType="withEffect">
                                  <p:stCondLst>
                                    <p:cond delay="0"/>
                                  </p:stCondLst>
                                  <p:childTnLst>
                                    <p:animMotion origin="layout" path="M -0.00269 -0.00551 C 0.0659 -0.00367 0.27149 0.04687 0.40866 0.00437 C 0.60874 -0.08775 0.66629 -0.19481 0.82 -0.26028 C 0.9737 -0.32575 1.12132 -0.23799 1.20051 -0.23225 " pathEditMode="relative" rAng="0" ptsTypes="assa">
                                      <p:cBhvr>
                                        <p:cTn id="18" dur="7750" fill="hold"/>
                                        <p:tgtEl>
                                          <p:spTgt spid="20"/>
                                        </p:tgtEl>
                                        <p:attrNameLst>
                                          <p:attrName>ppt_x</p:attrName>
                                          <p:attrName>ppt_y</p:attrName>
                                        </p:attrNameLst>
                                      </p:cBhvr>
                                      <p:rCtr x="60153" y="-13393"/>
                                    </p:animMotion>
                                  </p:childTnLst>
                                </p:cTn>
                              </p:par>
                              <p:par>
                                <p:cTn id="19" presetID="0" presetClass="path" presetSubtype="0" accel="50000" decel="50000" fill="hold" grpId="0" nodeType="withEffect">
                                  <p:stCondLst>
                                    <p:cond delay="0"/>
                                  </p:stCondLst>
                                  <p:childTnLst>
                                    <p:animMotion origin="layout" path="M 3.66516E-6 -3.30347E-6 C 0.04595 -0.06317 0.14394 -0.31151 0.27601 -0.37859 C 0.4761 -0.47071 0.60718 -0.32184 0.7927 -0.40202 C 0.97794 -0.48242 1.07522 -0.77716 1.14946 -0.87594 " pathEditMode="relative" rAng="0" ptsTypes="assa">
                                      <p:cBhvr>
                                        <p:cTn id="20" dur="8500" fill="hold"/>
                                        <p:tgtEl>
                                          <p:spTgt spid="19"/>
                                        </p:tgtEl>
                                        <p:attrNameLst>
                                          <p:attrName>ppt_x</p:attrName>
                                          <p:attrName>ppt_y</p:attrName>
                                        </p:attrNameLst>
                                      </p:cBhvr>
                                      <p:rCtr x="57466" y="-43809"/>
                                    </p:animMotion>
                                  </p:childTnLst>
                                </p:cTn>
                              </p:par>
                              <p:par>
                                <p:cTn id="21" presetID="0" presetClass="path" presetSubtype="0" accel="50000" decel="50000" fill="hold" grpId="0" nodeType="withEffect">
                                  <p:stCondLst>
                                    <p:cond delay="0"/>
                                  </p:stCondLst>
                                  <p:childTnLst>
                                    <p:animMotion origin="layout" path="M -0.00184 0.00229 C 0.05274 -0.04893 0.16515 -0.26074 0.32423 -0.30554 C 0.52418 -0.39766 0.76626 -0.18654 0.95164 -0.26672 C 1.1373 -0.34712 1.2285 -0.544 1.30133 -0.61682 " pathEditMode="relative" rAng="0" ptsTypes="assa">
                                      <p:cBhvr>
                                        <p:cTn id="22" dur="10000" fill="hold"/>
                                        <p:tgtEl>
                                          <p:spTgt spid="22"/>
                                        </p:tgtEl>
                                        <p:attrNameLst>
                                          <p:attrName>ppt_x</p:attrName>
                                          <p:attrName>ppt_y</p:attrName>
                                        </p:attrNameLst>
                                      </p:cBhvr>
                                      <p:rCtr x="65158" y="-30967"/>
                                    </p:animMotion>
                                  </p:childTnLst>
                                </p:cTn>
                              </p:par>
                              <p:par>
                                <p:cTn id="23" presetID="0" presetClass="path" presetSubtype="0" accel="50000" decel="50000" fill="hold" grpId="0" nodeType="withEffect">
                                  <p:stCondLst>
                                    <p:cond delay="0"/>
                                  </p:stCondLst>
                                  <p:childTnLst>
                                    <p:animMotion origin="layout" path="M 1.49321E-6 -1.54836E-6 C 0.05458 -0.05123 0.16813 -0.25362 0.32621 -0.30829 C 0.52644 -0.40041 0.76329 -0.2465 0.94895 -0.3269 C 1.13447 -0.4073 1.1752 -0.53273 1.23459 -0.58672 " pathEditMode="relative" rAng="0" ptsTypes="assa">
                                      <p:cBhvr>
                                        <p:cTn id="24" dur="8350" fill="hold"/>
                                        <p:tgtEl>
                                          <p:spTgt spid="13"/>
                                        </p:tgtEl>
                                        <p:attrNameLst>
                                          <p:attrName>ppt_x</p:attrName>
                                          <p:attrName>ppt_y</p:attrName>
                                        </p:attrNameLst>
                                      </p:cBhvr>
                                      <p:rCtr x="61722" y="-29336"/>
                                    </p:animMotion>
                                  </p:childTnLst>
                                </p:cTn>
                              </p:par>
                              <p:par>
                                <p:cTn id="25" presetID="0" presetClass="path" presetSubtype="0" accel="50000" decel="50000" fill="hold" grpId="0" nodeType="withEffect">
                                  <p:stCondLst>
                                    <p:cond delay="0"/>
                                  </p:stCondLst>
                                  <p:childTnLst>
                                    <p:animMotion origin="layout" path="M 3.51288E-7 3.7037E-6 C 0.05464 -0.05116 0.16797 -0.25348 0.32605 -0.30787 C 0.52615 -0.4 0.76295 -0.2463 0.94848 -0.32639 C 1.13401 -0.40695 1.1746 -0.53195 1.23406 -0.58611 " pathEditMode="relative" rAng="0" ptsTypes="assa">
                                      <p:cBhvr>
                                        <p:cTn id="26" dur="8900" fill="hold"/>
                                        <p:tgtEl>
                                          <p:spTgt spid="23"/>
                                        </p:tgtEl>
                                        <p:attrNameLst>
                                          <p:attrName>ppt_x</p:attrName>
                                          <p:attrName>ppt_y</p:attrName>
                                        </p:attrNameLst>
                                      </p:cBhvr>
                                      <p:rCtr x="61697" y="-29306"/>
                                    </p:animMotion>
                                  </p:childTnLst>
                                </p:cTn>
                              </p:par>
                              <p:par>
                                <p:cTn id="27" presetID="0" presetClass="path" presetSubtype="0" accel="50000" decel="50000" fill="hold" grpId="0" nodeType="withEffect">
                                  <p:stCondLst>
                                    <p:cond delay="0"/>
                                  </p:stCondLst>
                                  <p:childTnLst>
                                    <p:animMotion origin="layout" path="M 3.66516E-6 -3.30347E-6 C 0.04595 -0.06317 0.14394 -0.31151 0.27601 -0.37859 C 0.4761 -0.47071 0.60718 -0.32184 0.7927 -0.40202 C 0.97794 -0.48242 1.07522 -0.77716 1.14946 -0.87594 " pathEditMode="relative" rAng="0" ptsTypes="assa">
                                      <p:cBhvr>
                                        <p:cTn id="28" dur="8700" fill="hold"/>
                                        <p:tgtEl>
                                          <p:spTgt spid="24"/>
                                        </p:tgtEl>
                                        <p:attrNameLst>
                                          <p:attrName>ppt_x</p:attrName>
                                          <p:attrName>ppt_y</p:attrName>
                                        </p:attrNameLst>
                                      </p:cBhvr>
                                      <p:rCtr x="57466" y="-43809"/>
                                    </p:animMotion>
                                  </p:childTnLst>
                                </p:cTn>
                              </p:par>
                              <p:par>
                                <p:cTn id="29" presetID="0" presetClass="path" presetSubtype="0" accel="50000" decel="50000" fill="hold" grpId="0" nodeType="withEffect">
                                  <p:stCondLst>
                                    <p:cond delay="0"/>
                                  </p:stCondLst>
                                  <p:childTnLst>
                                    <p:animMotion origin="layout" path="M 0.0017 0.00253 C 0.05628 -0.0487 0.16968 -0.25086 0.32777 -0.30531 C 0.52786 -0.39743 0.76471 -0.24374 0.95023 -0.32392 C 1.13575 -0.40432 1.17633 -0.52952 1.23572 -0.58351 " pathEditMode="relative" rAng="0" ptsTypes="assa">
                                      <p:cBhvr>
                                        <p:cTn id="30" dur="9000" fill="hold"/>
                                        <p:tgtEl>
                                          <p:spTgt spid="25"/>
                                        </p:tgtEl>
                                        <p:attrNameLst>
                                          <p:attrName>ppt_x</p:attrName>
                                          <p:attrName>ppt_y</p:attrName>
                                        </p:attrNameLst>
                                      </p:cBhvr>
                                      <p:rCtr x="61694" y="-29313"/>
                                    </p:animMotion>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fltVal val="0"/>
                                          </p:val>
                                        </p:tav>
                                        <p:tav tm="100000">
                                          <p:val>
                                            <p:strVal val="#ppt_w"/>
                                          </p:val>
                                        </p:tav>
                                      </p:tavLst>
                                    </p:anim>
                                    <p:anim calcmode="lin" valueType="num">
                                      <p:cBhvr>
                                        <p:cTn id="42" dur="500" fill="hold"/>
                                        <p:tgtEl>
                                          <p:spTgt spid="35"/>
                                        </p:tgtEl>
                                        <p:attrNameLst>
                                          <p:attrName>ppt_h</p:attrName>
                                        </p:attrNameLst>
                                      </p:cBhvr>
                                      <p:tavLst>
                                        <p:tav tm="0">
                                          <p:val>
                                            <p:fltVal val="0"/>
                                          </p:val>
                                        </p:tav>
                                        <p:tav tm="100000">
                                          <p:val>
                                            <p:strVal val="#ppt_h"/>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31" grpId="0"/>
    </p:bldLst>
  </p:timing>
  <p:extLst mod="1">
    <p:ext uri="{E180D4A7-C9FB-4DFB-919C-405C955672EB}">
      <p14:showEvtLst xmlns:p14="http://schemas.microsoft.com/office/powerpoint/2010/main">
        <p14:playEvt time="182"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事情, 餐桌&#10;&#10;已生成极高可信度的说明">
            <a:extLst>
              <a:ext uri="{FF2B5EF4-FFF2-40B4-BE49-F238E27FC236}">
                <a16:creationId xmlns:a16="http://schemas.microsoft.com/office/drawing/2014/main" id="{E32A15F0-7AC0-46AC-991C-108C086205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2869" y="3909181"/>
            <a:ext cx="2189993" cy="2929134"/>
          </a:xfrm>
          <a:prstGeom prst="rect">
            <a:avLst/>
          </a:prstGeom>
        </p:spPr>
      </p:pic>
      <p:pic>
        <p:nvPicPr>
          <p:cNvPr id="8" name="PA_图片 10">
            <a:extLst>
              <a:ext uri="{FF2B5EF4-FFF2-40B4-BE49-F238E27FC236}">
                <a16:creationId xmlns:a16="http://schemas.microsoft.com/office/drawing/2014/main" id="{8296F613-9EA2-4867-B418-83D0A2148BD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121182" y="2019001"/>
            <a:ext cx="1753007" cy="2337342"/>
          </a:xfrm>
          <a:prstGeom prst="rect">
            <a:avLst/>
          </a:prstGeom>
        </p:spPr>
      </p:pic>
      <p:sp>
        <p:nvSpPr>
          <p:cNvPr id="2" name="Rectangle 1"/>
          <p:cNvSpPr/>
          <p:nvPr/>
        </p:nvSpPr>
        <p:spPr>
          <a:xfrm>
            <a:off x="85678" y="404664"/>
            <a:ext cx="9036496" cy="1323439"/>
          </a:xfrm>
          <a:prstGeom prst="rect">
            <a:avLst/>
          </a:prstGeom>
        </p:spPr>
        <p:txBody>
          <a:bodyPr wrap="square">
            <a:spAutoFit/>
          </a:bodyPr>
          <a:lstStyle/>
          <a:p>
            <a:pPr lvl="0" eaLnBrk="0" fontAlgn="base" hangingPunct="0">
              <a:spcAft>
                <a:spcPct val="0"/>
              </a:spcAft>
            </a:pPr>
            <a:r>
              <a:rPr lang="nl-NL" sz="4000" b="1" dirty="0">
                <a:solidFill>
                  <a:prstClr val="black"/>
                </a:solidFill>
                <a:latin typeface="Times New Roman" pitchFamily="18" charset="0"/>
                <a:cs typeface="Times New Roman" pitchFamily="18" charset="0"/>
              </a:rPr>
              <a:t>+ Đối với người ốm không muốn ăn hoặc ăn quá ít nên cho ăn thế nào?</a:t>
            </a:r>
            <a:endParaRPr lang="en-US" sz="4000" b="1" dirty="0">
              <a:solidFill>
                <a:prstClr val="black"/>
              </a:solidFill>
              <a:latin typeface="Times New Roman" pitchFamily="18" charset="0"/>
              <a:cs typeface="Times New Roman" pitchFamily="18" charset="0"/>
            </a:endParaRPr>
          </a:p>
        </p:txBody>
      </p:sp>
      <p:pic>
        <p:nvPicPr>
          <p:cNvPr id="3078" name="Picture 6" descr="Nhiễm trùng đường ruột là bệnh lý như thế nào? – GPP.V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9667">
                        <a14:foregroundMark x1="10167" y1="83500" x2="18500" y2="35750"/>
                        <a14:foregroundMark x1="2000" y1="46000" x2="27167" y2="43250"/>
                        <a14:foregroundMark x1="4000" y1="70000" x2="13333" y2="67000"/>
                        <a14:foregroundMark x1="18833" y1="77250" x2="30833" y2="63500"/>
                        <a14:foregroundMark x1="18667" y1="70000" x2="21000" y2="61750"/>
                        <a14:foregroundMark x1="6333" y1="79250" x2="8333" y2="71750"/>
                        <a14:foregroundMark x1="11167" y1="89250" x2="18833" y2="84500"/>
                        <a14:foregroundMark x1="50833" y1="89250" x2="58167" y2="79000"/>
                        <a14:foregroundMark x1="64833" y1="78000" x2="71667" y2="67000"/>
                        <a14:foregroundMark x1="74167" y1="96500" x2="83167" y2="84000"/>
                        <a14:foregroundMark x1="2000" y1="49500" x2="20667" y2="38500"/>
                        <a14:foregroundMark x1="8167" y1="33750" x2="10167" y2="33750"/>
                        <a14:foregroundMark x1="5167" y1="60000" x2="2000" y2="70250"/>
                        <a14:foregroundMark x1="27833" y1="71000" x2="33333" y2="67000"/>
                      </a14:backgroundRemoval>
                    </a14:imgEffect>
                  </a14:imgLayer>
                </a14:imgProps>
              </a:ext>
              <a:ext uri="{28A0092B-C50C-407E-A947-70E740481C1C}">
                <a14:useLocalDpi xmlns:a14="http://schemas.microsoft.com/office/drawing/2010/main" val="0"/>
              </a:ext>
            </a:extLst>
          </a:blip>
          <a:srcRect/>
          <a:stretch>
            <a:fillRect/>
          </a:stretch>
        </p:blipFill>
        <p:spPr bwMode="auto">
          <a:xfrm>
            <a:off x="323528" y="31968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2">
            <a:extLst>
              <a:ext uri="{FF2B5EF4-FFF2-40B4-BE49-F238E27FC236}">
                <a16:creationId xmlns:a16="http://schemas.microsoft.com/office/drawing/2014/main" id="{D64FEC30-8B17-49B2-819B-F26BD8A1A61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446" b="-3609"/>
          <a:stretch/>
        </p:blipFill>
        <p:spPr>
          <a:xfrm flipH="1">
            <a:off x="-1" y="-516194"/>
            <a:ext cx="9144001" cy="7903994"/>
          </a:xfrm>
          <a:prstGeom prst="rect">
            <a:avLst/>
          </a:prstGeom>
        </p:spPr>
      </p:pic>
      <p:sp>
        <p:nvSpPr>
          <p:cNvPr id="8194" name="Title 1"/>
          <p:cNvSpPr>
            <a:spLocks noGrp="1"/>
          </p:cNvSpPr>
          <p:nvPr>
            <p:ph type="title" idx="4294967295"/>
          </p:nvPr>
        </p:nvSpPr>
        <p:spPr>
          <a:xfrm>
            <a:off x="765367" y="2636912"/>
            <a:ext cx="6740481" cy="1911102"/>
          </a:xfrm>
        </p:spPr>
        <p:txBody>
          <a:bodyPr>
            <a:scene3d>
              <a:camera prst="orthographicFront"/>
              <a:lightRig rig="threePt" dir="t"/>
            </a:scene3d>
            <a:sp3d extrusionH="57150">
              <a:bevelT w="38100" h="38100"/>
            </a:sp3d>
          </a:bodyPr>
          <a:lstStyle/>
          <a:p>
            <a:pPr algn="just"/>
            <a:r>
              <a:rPr lang="en-US" altLang="en-US" b="1" dirty="0">
                <a:solidFill>
                  <a:srgbClr val="0070C0"/>
                </a:solidFill>
                <a:latin typeface="Times New Roman" panose="02020603050405020304" pitchFamily="18" charset="0"/>
                <a:cs typeface="Times New Roman" panose="02020603050405020304" pitchFamily="18" charset="0"/>
              </a:rPr>
              <a:t>	</a:t>
            </a:r>
            <a:r>
              <a:rPr lang="en-US" b="1" dirty="0" smtClean="0">
                <a:solidFill>
                  <a:srgbClr val="0000FF"/>
                </a:solidFill>
                <a:latin typeface="Times New Roman" pitchFamily="18" charset="0"/>
                <a:cs typeface="Times New Roman" pitchFamily="18" charset="0"/>
              </a:rPr>
              <a:t> </a:t>
            </a:r>
            <a:r>
              <a:rPr lang="en-US" sz="4800" b="1" dirty="0" smtClean="0">
                <a:solidFill>
                  <a:srgbClr val="0000FF"/>
                </a:solidFill>
                <a:latin typeface="Times New Roman" pitchFamily="18" charset="0"/>
                <a:cs typeface="Times New Roman" pitchFamily="18" charset="0"/>
              </a:rPr>
              <a:t>Đối với người bệnh không muốn ăn hoặc ăn quá ít nên dỗ dành, động viên họ và cho ăn nhiều bữa trong một ngày.</a:t>
            </a:r>
            <a:endParaRPr lang="en-US" altLang="en-US" sz="4800" b="1" dirty="0">
              <a:solidFill>
                <a:srgbClr val="0070C0"/>
              </a:solidFill>
              <a:latin typeface="Times New Roman" panose="02020603050405020304" pitchFamily="18" charset="0"/>
              <a:cs typeface="Times New Roman" panose="02020603050405020304" pitchFamily="18" charset="0"/>
            </a:endParaRPr>
          </a:p>
        </p:txBody>
      </p:sp>
      <p:sp>
        <p:nvSpPr>
          <p:cNvPr id="5" name="任意多边形 11">
            <a:extLst>
              <a:ext uri="{FF2B5EF4-FFF2-40B4-BE49-F238E27FC236}">
                <a16:creationId xmlns:a16="http://schemas.microsoft.com/office/drawing/2014/main" id="{FB4EBC2D-B44D-4FEA-A1B6-E21A9EFE13E6}"/>
              </a:ext>
            </a:extLst>
          </p:cNvPr>
          <p:cNvSpPr/>
          <p:nvPr/>
        </p:nvSpPr>
        <p:spPr>
          <a:xfrm>
            <a:off x="0" y="6302701"/>
            <a:ext cx="9144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2362"/>
            <a:ext cx="9144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 name="组合 210">
            <a:extLst>
              <a:ext uri="{FF2B5EF4-FFF2-40B4-BE49-F238E27FC236}">
                <a16:creationId xmlns:a16="http://schemas.microsoft.com/office/drawing/2014/main" id="{4C223653-4AB0-40A0-AD12-1C2941D943C9}"/>
              </a:ext>
            </a:extLst>
          </p:cNvPr>
          <p:cNvGrpSpPr/>
          <p:nvPr/>
        </p:nvGrpSpPr>
        <p:grpSpPr>
          <a:xfrm>
            <a:off x="368510" y="82329"/>
            <a:ext cx="963419" cy="1284558"/>
            <a:chOff x="2132930" y="1035327"/>
            <a:chExt cx="1307248" cy="1307248"/>
          </a:xfrm>
        </p:grpSpPr>
        <p:grpSp>
          <p:nvGrpSpPr>
            <p:cNvPr id="3"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8"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zh-CN" altLang="en-US">
                <a:solidFill>
                  <a:prstClr val="black"/>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0" name="组合 226">
            <a:extLst>
              <a:ext uri="{FF2B5EF4-FFF2-40B4-BE49-F238E27FC236}">
                <a16:creationId xmlns:a16="http://schemas.microsoft.com/office/drawing/2014/main" id="{6AADC884-BF35-43D0-BEE5-73EFDB3037DA}"/>
              </a:ext>
            </a:extLst>
          </p:cNvPr>
          <p:cNvGrpSpPr/>
          <p:nvPr/>
        </p:nvGrpSpPr>
        <p:grpSpPr>
          <a:xfrm>
            <a:off x="7653" y="792335"/>
            <a:ext cx="1396547"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1" name="组合 56">
            <a:extLst>
              <a:ext uri="{FF2B5EF4-FFF2-40B4-BE49-F238E27FC236}">
                <a16:creationId xmlns:a16="http://schemas.microsoft.com/office/drawing/2014/main" id="{7D39ED9D-5878-4441-AB1D-F99339ADD1C8}"/>
              </a:ext>
            </a:extLst>
          </p:cNvPr>
          <p:cNvGrpSpPr/>
          <p:nvPr/>
        </p:nvGrpSpPr>
        <p:grpSpPr>
          <a:xfrm rot="2224307">
            <a:off x="6010584" y="1400444"/>
            <a:ext cx="416878"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2"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13" name="组合 56">
            <a:extLst>
              <a:ext uri="{FF2B5EF4-FFF2-40B4-BE49-F238E27FC236}">
                <a16:creationId xmlns:a16="http://schemas.microsoft.com/office/drawing/2014/main" id="{7E920FEF-B775-48FD-B3AC-F5EB5937036A}"/>
              </a:ext>
            </a:extLst>
          </p:cNvPr>
          <p:cNvGrpSpPr/>
          <p:nvPr/>
        </p:nvGrpSpPr>
        <p:grpSpPr>
          <a:xfrm rot="2224307">
            <a:off x="4192467" y="5450248"/>
            <a:ext cx="416878" cy="545616"/>
            <a:chOff x="10646778" y="4753862"/>
            <a:chExt cx="751521" cy="737702"/>
          </a:xfrm>
        </p:grpSpPr>
        <p:sp>
          <p:nvSpPr>
            <p:cNvPr id="84" name="五角星 2">
              <a:extLst>
                <a:ext uri="{FF2B5EF4-FFF2-40B4-BE49-F238E27FC236}">
                  <a16:creationId xmlns:a16="http://schemas.microsoft.com/office/drawing/2014/main" id="{6A2F99C2-B8B6-4A1A-B609-A490A48C98CD}"/>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4" name="组合 58">
              <a:extLst>
                <a:ext uri="{FF2B5EF4-FFF2-40B4-BE49-F238E27FC236}">
                  <a16:creationId xmlns:a16="http://schemas.microsoft.com/office/drawing/2014/main" id="{6E9E2FFE-2419-4A64-9822-7D08383FE32B}"/>
                </a:ext>
              </a:extLst>
            </p:cNvPr>
            <p:cNvGrpSpPr/>
            <p:nvPr/>
          </p:nvGrpSpPr>
          <p:grpSpPr>
            <a:xfrm>
              <a:off x="10646778" y="4762829"/>
              <a:ext cx="749726" cy="728735"/>
              <a:chOff x="11012539" y="4493889"/>
              <a:chExt cx="749726" cy="728735"/>
            </a:xfrm>
          </p:grpSpPr>
          <p:sp>
            <p:nvSpPr>
              <p:cNvPr id="86" name="五角星 2">
                <a:extLst>
                  <a:ext uri="{FF2B5EF4-FFF2-40B4-BE49-F238E27FC236}">
                    <a16:creationId xmlns:a16="http://schemas.microsoft.com/office/drawing/2014/main" id="{9422E4AA-829F-4411-9C5B-9143DD1A376F}"/>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五角星 2">
                <a:extLst>
                  <a:ext uri="{FF2B5EF4-FFF2-40B4-BE49-F238E27FC236}">
                    <a16:creationId xmlns:a16="http://schemas.microsoft.com/office/drawing/2014/main" id="{9BCA8CD9-F5B6-443D-8EC3-3E46C04260FE}"/>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五角星 2">
                <a:extLst>
                  <a:ext uri="{FF2B5EF4-FFF2-40B4-BE49-F238E27FC236}">
                    <a16:creationId xmlns:a16="http://schemas.microsoft.com/office/drawing/2014/main" id="{9FEA21D9-E6C9-4722-93E5-E8FC5B5D93E8}"/>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spTree>
    <p:extLst>
      <p:ext uri="{BB962C8B-B14F-4D97-AF65-F5344CB8AC3E}">
        <p14:creationId xmlns:p14="http://schemas.microsoft.com/office/powerpoint/2010/main" val="3568002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2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anim calcmode="lin" valueType="num">
                                      <p:cBhvr>
                                        <p:cTn id="13" dur="1250" fill="hold"/>
                                        <p:tgtEl>
                                          <p:spTgt spid="5"/>
                                        </p:tgtEl>
                                        <p:attrNameLst>
                                          <p:attrName>ppt_x</p:attrName>
                                        </p:attrNameLst>
                                      </p:cBhvr>
                                      <p:tavLst>
                                        <p:tav tm="0">
                                          <p:val>
                                            <p:strVal val="#ppt_x"/>
                                          </p:val>
                                        </p:tav>
                                        <p:tav tm="100000">
                                          <p:val>
                                            <p:strVal val="#ppt_x"/>
                                          </p:val>
                                        </p:tav>
                                      </p:tavLst>
                                    </p:anim>
                                    <p:anim calcmode="lin" valueType="num">
                                      <p:cBhvr>
                                        <p:cTn id="14" dur="125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42" presetClass="path" presetSubtype="0" accel="50000" decel="50000" fill="hold" nodeType="withEffect">
                                  <p:stCondLst>
                                    <p:cond delay="1000"/>
                                  </p:stCondLst>
                                  <p:childTnLst>
                                    <p:animMotion origin="layout" path="M -0.03789 0.06041 L 1.25E-6 4.44444E-6 " pathEditMode="relative" rAng="0" ptsTypes="AA">
                                      <p:cBhvr>
                                        <p:cTn id="25" dur="1500" fill="hold"/>
                                        <p:tgtEl>
                                          <p:spTgt spid="2"/>
                                        </p:tgtEl>
                                        <p:attrNameLst>
                                          <p:attrName>ppt_x</p:attrName>
                                          <p:attrName>ppt_y</p:attrName>
                                        </p:attrNameLst>
                                      </p:cBhvr>
                                      <p:rCtr x="1888" y="-3032"/>
                                    </p:animMotion>
                                  </p:childTnLst>
                                </p:cTn>
                              </p:par>
                              <p:par>
                                <p:cTn id="26" presetID="52"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Scale>
                                      <p:cBhvr>
                                        <p:cTn id="28" dur="1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45"/>
                                        </p:tgtEl>
                                        <p:attrNameLst>
                                          <p:attrName>ppt_x</p:attrName>
                                          <p:attrName>ppt_y</p:attrName>
                                        </p:attrNameLst>
                                      </p:cBhvr>
                                    </p:animMotion>
                                    <p:animEffect transition="in" filter="fade">
                                      <p:cBhvr>
                                        <p:cTn id="30" dur="1000"/>
                                        <p:tgtEl>
                                          <p:spTgt spid="45"/>
                                        </p:tgtEl>
                                      </p:cBhvr>
                                    </p:animEffect>
                                  </p:childTnLst>
                                </p:cTn>
                              </p:par>
                              <p:par>
                                <p:cTn id="31" presetID="52" presetClass="entr" presetSubtype="0" fill="hold" grpId="0" nodeType="withEffect">
                                  <p:stCondLst>
                                    <p:cond delay="0"/>
                                  </p:stCondLst>
                                  <p:childTnLst>
                                    <p:set>
                                      <p:cBhvr>
                                        <p:cTn id="32" dur="1" fill="hold">
                                          <p:stCondLst>
                                            <p:cond delay="0"/>
                                          </p:stCondLst>
                                        </p:cTn>
                                        <p:tgtEl>
                                          <p:spTgt spid="8194"/>
                                        </p:tgtEl>
                                        <p:attrNameLst>
                                          <p:attrName>style.visibility</p:attrName>
                                        </p:attrNameLst>
                                      </p:cBhvr>
                                      <p:to>
                                        <p:strVal val="visible"/>
                                      </p:to>
                                    </p:set>
                                    <p:animScale>
                                      <p:cBhvr>
                                        <p:cTn id="33" dur="1000" decel="50000" fill="hold">
                                          <p:stCondLst>
                                            <p:cond delay="0"/>
                                          </p:stCondLst>
                                        </p:cTn>
                                        <p:tgtEl>
                                          <p:spTgt spid="81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8194"/>
                                        </p:tgtEl>
                                        <p:attrNameLst>
                                          <p:attrName>ppt_x</p:attrName>
                                          <p:attrName>ppt_y</p:attrName>
                                        </p:attrNameLst>
                                      </p:cBhvr>
                                    </p:animMotion>
                                    <p:animEffect transition="in" filter="fade">
                                      <p:cBhvr>
                                        <p:cTn id="35" dur="1000"/>
                                        <p:tgtEl>
                                          <p:spTgt spid="8194"/>
                                        </p:tgtEl>
                                      </p:cBhvr>
                                    </p:animEffect>
                                  </p:childTnLst>
                                </p:cTn>
                              </p:par>
                            </p:childTnLst>
                          </p:cTn>
                        </p:par>
                        <p:par>
                          <p:cTn id="36" fill="hold">
                            <p:stCondLst>
                              <p:cond delay="4500"/>
                            </p:stCondLst>
                            <p:childTnLst>
                              <p:par>
                                <p:cTn id="37" presetID="42"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par>
                          <p:cTn id="42" fill="hold">
                            <p:stCondLst>
                              <p:cond delay="5500"/>
                            </p:stCondLst>
                            <p:childTnLst>
                              <p:par>
                                <p:cTn id="43" presetID="42"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p:cNvPicPr>
            <a:picLocks noChangeAspect="1" noChangeArrowheads="1"/>
          </p:cNvPicPr>
          <p:nvPr/>
        </p:nvPicPr>
        <p:blipFill rotWithShape="1">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t="1223" b="8889"/>
          <a:stretch/>
        </p:blipFill>
        <p:spPr bwMode="auto">
          <a:xfrm>
            <a:off x="5783059" y="1818107"/>
            <a:ext cx="3422468" cy="492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2">
            <a:extLst>
              <a:ext uri="{FF2B5EF4-FFF2-40B4-BE49-F238E27FC236}">
                <a16:creationId xmlns:a16="http://schemas.microsoft.com/office/drawing/2014/main" id="{D64FEC30-8B17-49B2-819B-F26BD8A1A61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2446" b="-3609"/>
          <a:stretch/>
        </p:blipFill>
        <p:spPr>
          <a:xfrm flipH="1">
            <a:off x="-108520" y="-171400"/>
            <a:ext cx="6758450" cy="7593305"/>
          </a:xfrm>
          <a:prstGeom prst="rect">
            <a:avLst/>
          </a:prstGeom>
        </p:spPr>
      </p:pic>
      <p:sp>
        <p:nvSpPr>
          <p:cNvPr id="8194" name="Title 1"/>
          <p:cNvSpPr>
            <a:spLocks noGrp="1"/>
          </p:cNvSpPr>
          <p:nvPr>
            <p:ph type="title" idx="4294967295"/>
          </p:nvPr>
        </p:nvSpPr>
        <p:spPr>
          <a:xfrm>
            <a:off x="386321" y="3068960"/>
            <a:ext cx="5150829" cy="1911102"/>
          </a:xfrm>
        </p:spPr>
        <p:txBody>
          <a:bodyPr>
            <a:scene3d>
              <a:camera prst="orthographicFront"/>
              <a:lightRig rig="threePt" dir="t"/>
            </a:scene3d>
            <a:sp3d extrusionH="57150">
              <a:bevelT w="38100" h="38100"/>
            </a:sp3d>
          </a:bodyPr>
          <a:lstStyle/>
          <a:p>
            <a:pPr algn="ctr"/>
            <a:r>
              <a:rPr lang="en-US" altLang="en-US" b="1" dirty="0">
                <a:solidFill>
                  <a:srgbClr val="0070C0"/>
                </a:solidFill>
                <a:latin typeface="Times New Roman" panose="02020603050405020304" pitchFamily="18" charset="0"/>
                <a:cs typeface="Times New Roman" panose="02020603050405020304" pitchFamily="18" charset="0"/>
              </a:rPr>
              <a:t>	</a:t>
            </a:r>
            <a:r>
              <a:rPr lang="en-US" b="1" dirty="0" smtClean="0">
                <a:solidFill>
                  <a:srgbClr val="0000FF"/>
                </a:solidFill>
                <a:latin typeface="Times New Roman" pitchFamily="18" charset="0"/>
                <a:cs typeface="Times New Roman" pitchFamily="18" charset="0"/>
              </a:rPr>
              <a:t> </a:t>
            </a:r>
            <a:r>
              <a:rPr lang="nl-NL" sz="4800" b="1" dirty="0" smtClean="0">
                <a:solidFill>
                  <a:srgbClr val="FF0000"/>
                </a:solidFill>
                <a:latin typeface="Times New Roman" pitchFamily="18" charset="0"/>
                <a:cs typeface="Times New Roman" pitchFamily="18" charset="0"/>
              </a:rPr>
              <a:t>Đối với người bệnh cần ăn kiêng thì tuyệt đối phải ăn theo hướng dẫn của bác sĩ.</a:t>
            </a:r>
            <a:r>
              <a:rPr lang="en-US" b="1" dirty="0" smtClean="0">
                <a:solidFill>
                  <a:srgbClr val="FF0000"/>
                </a:solidFill>
                <a:latin typeface="Times New Roman" pitchFamily="18" charset="0"/>
                <a:cs typeface="Times New Roman" pitchFamily="18" charset="0"/>
              </a:rPr>
              <a:t/>
            </a:r>
            <a:br>
              <a:rPr lang="en-US" b="1" dirty="0" smtClean="0">
                <a:solidFill>
                  <a:srgbClr val="FF0000"/>
                </a:solidFill>
                <a:latin typeface="Times New Roman" pitchFamily="18" charset="0"/>
                <a:cs typeface="Times New Roman" pitchFamily="18" charset="0"/>
              </a:rPr>
            </a:br>
            <a:endParaRPr lang="en-US" altLang="en-US" b="1" dirty="0">
              <a:solidFill>
                <a:srgbClr val="0070C0"/>
              </a:solidFill>
              <a:latin typeface="Times New Roman" panose="02020603050405020304" pitchFamily="18" charset="0"/>
              <a:cs typeface="Times New Roman" panose="02020603050405020304" pitchFamily="18" charset="0"/>
            </a:endParaRPr>
          </a:p>
        </p:txBody>
      </p:sp>
      <p:sp>
        <p:nvSpPr>
          <p:cNvPr id="5" name="任意多边形 11">
            <a:extLst>
              <a:ext uri="{FF2B5EF4-FFF2-40B4-BE49-F238E27FC236}">
                <a16:creationId xmlns:a16="http://schemas.microsoft.com/office/drawing/2014/main" id="{FB4EBC2D-B44D-4FEA-A1B6-E21A9EFE13E6}"/>
              </a:ext>
            </a:extLst>
          </p:cNvPr>
          <p:cNvSpPr/>
          <p:nvPr/>
        </p:nvSpPr>
        <p:spPr>
          <a:xfrm>
            <a:off x="0" y="6302681"/>
            <a:ext cx="9144000"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任意多边形 12">
            <a:extLst>
              <a:ext uri="{FF2B5EF4-FFF2-40B4-BE49-F238E27FC236}">
                <a16:creationId xmlns:a16="http://schemas.microsoft.com/office/drawing/2014/main" id="{67AE74AD-0E5C-4CEB-B3A0-137EEACD6BC9}"/>
              </a:ext>
            </a:extLst>
          </p:cNvPr>
          <p:cNvSpPr/>
          <p:nvPr/>
        </p:nvSpPr>
        <p:spPr>
          <a:xfrm flipH="1">
            <a:off x="0" y="6232342"/>
            <a:ext cx="9144000"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2F559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 name="组合 210">
            <a:extLst>
              <a:ext uri="{FF2B5EF4-FFF2-40B4-BE49-F238E27FC236}">
                <a16:creationId xmlns:a16="http://schemas.microsoft.com/office/drawing/2014/main" id="{4C223653-4AB0-40A0-AD12-1C2941D943C9}"/>
              </a:ext>
            </a:extLst>
          </p:cNvPr>
          <p:cNvGrpSpPr/>
          <p:nvPr/>
        </p:nvGrpSpPr>
        <p:grpSpPr>
          <a:xfrm>
            <a:off x="368500" y="82329"/>
            <a:ext cx="963419" cy="1284558"/>
            <a:chOff x="2132930" y="1035327"/>
            <a:chExt cx="1307248" cy="1307248"/>
          </a:xfrm>
        </p:grpSpPr>
        <p:grpSp>
          <p:nvGrpSpPr>
            <p:cNvPr id="3"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8"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zh-CN" altLang="en-US">
                <a:solidFill>
                  <a:prstClr val="black"/>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0" name="组合 226">
            <a:extLst>
              <a:ext uri="{FF2B5EF4-FFF2-40B4-BE49-F238E27FC236}">
                <a16:creationId xmlns:a16="http://schemas.microsoft.com/office/drawing/2014/main" id="{6AADC884-BF35-43D0-BEE5-73EFDB3037DA}"/>
              </a:ext>
            </a:extLst>
          </p:cNvPr>
          <p:cNvGrpSpPr/>
          <p:nvPr/>
        </p:nvGrpSpPr>
        <p:grpSpPr>
          <a:xfrm>
            <a:off x="7653" y="792315"/>
            <a:ext cx="1396547" cy="1142683"/>
            <a:chOff x="8726219" y="-661205"/>
            <a:chExt cx="2154936" cy="1322409"/>
          </a:xfrm>
        </p:grpSpPr>
        <p:sp>
          <p:nvSpPr>
            <p:cNvPr id="4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1" name="组合 56">
            <a:extLst>
              <a:ext uri="{FF2B5EF4-FFF2-40B4-BE49-F238E27FC236}">
                <a16:creationId xmlns:a16="http://schemas.microsoft.com/office/drawing/2014/main" id="{7D39ED9D-5878-4441-AB1D-F99339ADD1C8}"/>
              </a:ext>
            </a:extLst>
          </p:cNvPr>
          <p:cNvGrpSpPr/>
          <p:nvPr/>
        </p:nvGrpSpPr>
        <p:grpSpPr>
          <a:xfrm rot="2224307">
            <a:off x="6010584" y="1400444"/>
            <a:ext cx="416878" cy="545616"/>
            <a:chOff x="10646778" y="4753862"/>
            <a:chExt cx="751521" cy="737702"/>
          </a:xfrm>
        </p:grpSpPr>
        <p:sp>
          <p:nvSpPr>
            <p:cNvPr id="47" name="五角星 2">
              <a:extLst>
                <a:ext uri="{FF2B5EF4-FFF2-40B4-BE49-F238E27FC236}">
                  <a16:creationId xmlns:a16="http://schemas.microsoft.com/office/drawing/2014/main" id="{6F48DE5A-5A73-484B-861D-985EDFB7308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2" name="组合 58">
              <a:extLst>
                <a:ext uri="{FF2B5EF4-FFF2-40B4-BE49-F238E27FC236}">
                  <a16:creationId xmlns:a16="http://schemas.microsoft.com/office/drawing/2014/main" id="{16ED2BB6-37FB-470E-97CD-14B44F2429D4}"/>
                </a:ext>
              </a:extLst>
            </p:cNvPr>
            <p:cNvGrpSpPr/>
            <p:nvPr/>
          </p:nvGrpSpPr>
          <p:grpSpPr>
            <a:xfrm>
              <a:off x="10646778" y="4762829"/>
              <a:ext cx="749726" cy="728735"/>
              <a:chOff x="11012539" y="4493889"/>
              <a:chExt cx="749726" cy="728735"/>
            </a:xfrm>
          </p:grpSpPr>
          <p:sp>
            <p:nvSpPr>
              <p:cNvPr id="49" name="五角星 2">
                <a:extLst>
                  <a:ext uri="{FF2B5EF4-FFF2-40B4-BE49-F238E27FC236}">
                    <a16:creationId xmlns:a16="http://schemas.microsoft.com/office/drawing/2014/main" id="{A08E5E11-A1B1-45A4-9B12-0B34A0829B00}"/>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五角星 2">
                <a:extLst>
                  <a:ext uri="{FF2B5EF4-FFF2-40B4-BE49-F238E27FC236}">
                    <a16:creationId xmlns:a16="http://schemas.microsoft.com/office/drawing/2014/main" id="{92A24A47-C8D5-440B-B95F-4C7032531D6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五角星 2">
                <a:extLst>
                  <a:ext uri="{FF2B5EF4-FFF2-40B4-BE49-F238E27FC236}">
                    <a16:creationId xmlns:a16="http://schemas.microsoft.com/office/drawing/2014/main" id="{EF71113D-24F8-4237-A94D-7E1ACB308D8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13" name="组合 56">
            <a:extLst>
              <a:ext uri="{FF2B5EF4-FFF2-40B4-BE49-F238E27FC236}">
                <a16:creationId xmlns:a16="http://schemas.microsoft.com/office/drawing/2014/main" id="{7E920FEF-B775-48FD-B3AC-F5EB5937036A}"/>
              </a:ext>
            </a:extLst>
          </p:cNvPr>
          <p:cNvGrpSpPr/>
          <p:nvPr/>
        </p:nvGrpSpPr>
        <p:grpSpPr>
          <a:xfrm rot="2224307">
            <a:off x="4192467" y="5450248"/>
            <a:ext cx="416878" cy="545616"/>
            <a:chOff x="10646778" y="4753862"/>
            <a:chExt cx="751521" cy="737702"/>
          </a:xfrm>
        </p:grpSpPr>
        <p:sp>
          <p:nvSpPr>
            <p:cNvPr id="84" name="五角星 2">
              <a:extLst>
                <a:ext uri="{FF2B5EF4-FFF2-40B4-BE49-F238E27FC236}">
                  <a16:creationId xmlns:a16="http://schemas.microsoft.com/office/drawing/2014/main" id="{6A2F99C2-B8B6-4A1A-B609-A490A48C98CD}"/>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4" name="组合 58">
              <a:extLst>
                <a:ext uri="{FF2B5EF4-FFF2-40B4-BE49-F238E27FC236}">
                  <a16:creationId xmlns:a16="http://schemas.microsoft.com/office/drawing/2014/main" id="{6E9E2FFE-2419-4A64-9822-7D08383FE32B}"/>
                </a:ext>
              </a:extLst>
            </p:cNvPr>
            <p:cNvGrpSpPr/>
            <p:nvPr/>
          </p:nvGrpSpPr>
          <p:grpSpPr>
            <a:xfrm>
              <a:off x="10646778" y="4762829"/>
              <a:ext cx="749726" cy="728735"/>
              <a:chOff x="11012539" y="4493889"/>
              <a:chExt cx="749726" cy="728735"/>
            </a:xfrm>
          </p:grpSpPr>
          <p:sp>
            <p:nvSpPr>
              <p:cNvPr id="86" name="五角星 2">
                <a:extLst>
                  <a:ext uri="{FF2B5EF4-FFF2-40B4-BE49-F238E27FC236}">
                    <a16:creationId xmlns:a16="http://schemas.microsoft.com/office/drawing/2014/main" id="{9422E4AA-829F-4411-9C5B-9143DD1A376F}"/>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五角星 2">
                <a:extLst>
                  <a:ext uri="{FF2B5EF4-FFF2-40B4-BE49-F238E27FC236}">
                    <a16:creationId xmlns:a16="http://schemas.microsoft.com/office/drawing/2014/main" id="{9BCA8CD9-F5B6-443D-8EC3-3E46C04260FE}"/>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五角星 2">
                <a:extLst>
                  <a:ext uri="{FF2B5EF4-FFF2-40B4-BE49-F238E27FC236}">
                    <a16:creationId xmlns:a16="http://schemas.microsoft.com/office/drawing/2014/main" id="{9FEA21D9-E6C9-4722-93E5-E8FC5B5D93E8}"/>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39" name="Rectangle 38"/>
          <p:cNvSpPr/>
          <p:nvPr/>
        </p:nvSpPr>
        <p:spPr>
          <a:xfrm>
            <a:off x="3029968" y="44548"/>
            <a:ext cx="6624736" cy="1261884"/>
          </a:xfrm>
          <a:prstGeom prst="rect">
            <a:avLst/>
          </a:prstGeom>
        </p:spPr>
        <p:txBody>
          <a:bodyPr wrap="square">
            <a:spAutoFit/>
          </a:bodyPr>
          <a:lstStyle/>
          <a:p>
            <a:pPr lvl="0" eaLnBrk="0" fontAlgn="base" hangingPunct="0">
              <a:spcAft>
                <a:spcPct val="0"/>
              </a:spcAft>
            </a:pPr>
            <a:r>
              <a:rPr lang="nl-NL" sz="3800" b="1" dirty="0">
                <a:solidFill>
                  <a:prstClr val="black"/>
                </a:solidFill>
                <a:latin typeface="Times New Roman" pitchFamily="18" charset="0"/>
                <a:cs typeface="Times New Roman" pitchFamily="18" charset="0"/>
              </a:rPr>
              <a:t>+ Đối với người bệnh cần ăn kiêng thì nên cho ăn thế nào?</a:t>
            </a:r>
            <a:endParaRPr lang="en-US" sz="3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963371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2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anim calcmode="lin" valueType="num">
                                      <p:cBhvr>
                                        <p:cTn id="13" dur="1250" fill="hold"/>
                                        <p:tgtEl>
                                          <p:spTgt spid="5"/>
                                        </p:tgtEl>
                                        <p:attrNameLst>
                                          <p:attrName>ppt_x</p:attrName>
                                        </p:attrNameLst>
                                      </p:cBhvr>
                                      <p:tavLst>
                                        <p:tav tm="0">
                                          <p:val>
                                            <p:strVal val="#ppt_x"/>
                                          </p:val>
                                        </p:tav>
                                        <p:tav tm="100000">
                                          <p:val>
                                            <p:strVal val="#ppt_x"/>
                                          </p:val>
                                        </p:tav>
                                      </p:tavLst>
                                    </p:anim>
                                    <p:anim calcmode="lin" valueType="num">
                                      <p:cBhvr>
                                        <p:cTn id="14" dur="125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42" presetClass="path" presetSubtype="0" accel="50000" decel="50000" fill="hold" nodeType="withEffect">
                                  <p:stCondLst>
                                    <p:cond delay="1000"/>
                                  </p:stCondLst>
                                  <p:childTnLst>
                                    <p:animMotion origin="layout" path="M -0.03789 0.06041 L 1.25E-6 4.44444E-6 " pathEditMode="relative" rAng="0" ptsTypes="AA">
                                      <p:cBhvr>
                                        <p:cTn id="25" dur="1500" fill="hold"/>
                                        <p:tgtEl>
                                          <p:spTgt spid="2"/>
                                        </p:tgtEl>
                                        <p:attrNameLst>
                                          <p:attrName>ppt_x</p:attrName>
                                          <p:attrName>ppt_y</p:attrName>
                                        </p:attrNameLst>
                                      </p:cBhvr>
                                      <p:rCtr x="1888" y="-3032"/>
                                    </p:animMotion>
                                  </p:childTnLst>
                                </p:cTn>
                              </p:par>
                            </p:childTnLst>
                          </p:cTn>
                        </p:par>
                        <p:par>
                          <p:cTn id="26" fill="hold">
                            <p:stCondLst>
                              <p:cond delay="4500"/>
                            </p:stCondLst>
                            <p:childTnLst>
                              <p:par>
                                <p:cTn id="27" presetID="42" presetClass="entr" presetSubtype="0" fill="hold" nodeType="afterEffect">
                                  <p:stCondLst>
                                    <p:cond delay="0"/>
                                  </p:stCondLst>
                                  <p:childTnLst>
                                    <p:set>
                                      <p:cBhvr>
                                        <p:cTn id="28" dur="1" fill="hold">
                                          <p:stCondLst>
                                            <p:cond delay="0"/>
                                          </p:stCondLst>
                                        </p:cTn>
                                        <p:tgtEl>
                                          <p:spTgt spid="8195"/>
                                        </p:tgtEl>
                                        <p:attrNameLst>
                                          <p:attrName>style.visibility</p:attrName>
                                        </p:attrNameLst>
                                      </p:cBhvr>
                                      <p:to>
                                        <p:strVal val="visible"/>
                                      </p:to>
                                    </p:set>
                                    <p:animEffect transition="in" filter="fade">
                                      <p:cBhvr>
                                        <p:cTn id="29" dur="1000"/>
                                        <p:tgtEl>
                                          <p:spTgt spid="8195"/>
                                        </p:tgtEl>
                                      </p:cBhvr>
                                    </p:animEffect>
                                    <p:anim calcmode="lin" valueType="num">
                                      <p:cBhvr>
                                        <p:cTn id="30" dur="1000" fill="hold"/>
                                        <p:tgtEl>
                                          <p:spTgt spid="8195"/>
                                        </p:tgtEl>
                                        <p:attrNameLst>
                                          <p:attrName>ppt_x</p:attrName>
                                        </p:attrNameLst>
                                      </p:cBhvr>
                                      <p:tavLst>
                                        <p:tav tm="0">
                                          <p:val>
                                            <p:strVal val="#ppt_x"/>
                                          </p:val>
                                        </p:tav>
                                        <p:tav tm="100000">
                                          <p:val>
                                            <p:strVal val="#ppt_x"/>
                                          </p:val>
                                        </p:tav>
                                      </p:tavLst>
                                    </p:anim>
                                    <p:anim calcmode="lin" valueType="num">
                                      <p:cBhvr>
                                        <p:cTn id="31" dur="1000" fill="hold"/>
                                        <p:tgtEl>
                                          <p:spTgt spid="8195"/>
                                        </p:tgtEl>
                                        <p:attrNameLst>
                                          <p:attrName>ppt_y</p:attrName>
                                        </p:attrNameLst>
                                      </p:cBhvr>
                                      <p:tavLst>
                                        <p:tav tm="0">
                                          <p:val>
                                            <p:strVal val="#ppt_y+.1"/>
                                          </p:val>
                                        </p:tav>
                                        <p:tav tm="100000">
                                          <p:val>
                                            <p:strVal val="#ppt_y"/>
                                          </p:val>
                                        </p:tav>
                                      </p:tavLst>
                                    </p:anim>
                                  </p:childTnLst>
                                </p:cTn>
                              </p:par>
                              <p:par>
                                <p:cTn id="32" presetID="52"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Scale>
                                      <p:cBhvr>
                                        <p:cTn id="34" dur="1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45"/>
                                        </p:tgtEl>
                                        <p:attrNameLst>
                                          <p:attrName>ppt_x</p:attrName>
                                          <p:attrName>ppt_y</p:attrName>
                                        </p:attrNameLst>
                                      </p:cBhvr>
                                    </p:animMotion>
                                    <p:animEffect transition="in" filter="fade">
                                      <p:cBhvr>
                                        <p:cTn id="36" dur="1000"/>
                                        <p:tgtEl>
                                          <p:spTgt spid="45"/>
                                        </p:tgtEl>
                                      </p:cBhvr>
                                    </p:animEffect>
                                  </p:childTnLst>
                                </p:cTn>
                              </p:par>
                              <p:par>
                                <p:cTn id="37" presetID="52" presetClass="entr" presetSubtype="0" fill="hold" grpId="0" nodeType="withEffect">
                                  <p:stCondLst>
                                    <p:cond delay="0"/>
                                  </p:stCondLst>
                                  <p:childTnLst>
                                    <p:set>
                                      <p:cBhvr>
                                        <p:cTn id="38" dur="1" fill="hold">
                                          <p:stCondLst>
                                            <p:cond delay="0"/>
                                          </p:stCondLst>
                                        </p:cTn>
                                        <p:tgtEl>
                                          <p:spTgt spid="8194"/>
                                        </p:tgtEl>
                                        <p:attrNameLst>
                                          <p:attrName>style.visibility</p:attrName>
                                        </p:attrNameLst>
                                      </p:cBhvr>
                                      <p:to>
                                        <p:strVal val="visible"/>
                                      </p:to>
                                    </p:set>
                                    <p:animScale>
                                      <p:cBhvr>
                                        <p:cTn id="39" dur="1000" decel="50000" fill="hold">
                                          <p:stCondLst>
                                            <p:cond delay="0"/>
                                          </p:stCondLst>
                                        </p:cTn>
                                        <p:tgtEl>
                                          <p:spTgt spid="81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8194"/>
                                        </p:tgtEl>
                                        <p:attrNameLst>
                                          <p:attrName>ppt_x</p:attrName>
                                          <p:attrName>ppt_y</p:attrName>
                                        </p:attrNameLst>
                                      </p:cBhvr>
                                    </p:animMotion>
                                    <p:animEffect transition="in" filter="fade">
                                      <p:cBhvr>
                                        <p:cTn id="41" dur="1000"/>
                                        <p:tgtEl>
                                          <p:spTgt spid="8194"/>
                                        </p:tgtEl>
                                      </p:cBhvr>
                                    </p:animEffect>
                                  </p:childTnLst>
                                </p:cTn>
                              </p:par>
                            </p:childTnLst>
                          </p:cTn>
                        </p:par>
                        <p:par>
                          <p:cTn id="42" fill="hold">
                            <p:stCondLst>
                              <p:cond delay="5500"/>
                            </p:stCondLst>
                            <p:childTnLst>
                              <p:par>
                                <p:cTn id="43" presetID="42"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par>
                          <p:cTn id="48" fill="hold">
                            <p:stCondLst>
                              <p:cond delay="6500"/>
                            </p:stCondLst>
                            <p:childTnLst>
                              <p:par>
                                <p:cTn id="49" presetID="42"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2795" y="260648"/>
            <a:ext cx="7621379" cy="2435988"/>
          </a:xfrm>
          <a:prstGeom prst="rect">
            <a:avLst/>
          </a:prstGeom>
          <a:noFill/>
        </p:spPr>
        <p:txBody>
          <a:bodyPr wrap="square" rtlCol="0">
            <a:spAutoFit/>
          </a:bodyPr>
          <a:lstStyle/>
          <a:p>
            <a:pPr algn="ctr" eaLnBrk="0" fontAlgn="base" hangingPunct="0">
              <a:lnSpc>
                <a:spcPct val="150000"/>
              </a:lnSpc>
              <a:spcBef>
                <a:spcPct val="0"/>
              </a:spcBef>
              <a:spcAft>
                <a:spcPct val="0"/>
              </a:spcAft>
              <a:defRPr/>
            </a:pPr>
            <a:r>
              <a:rPr lang="en-US" sz="5400" b="1" dirty="0">
                <a:solidFill>
                  <a:srgbClr val="FF0000"/>
                </a:solidFill>
                <a:latin typeface="Times New Roman" pitchFamily="18" charset="0"/>
                <a:cs typeface="Times New Roman" pitchFamily="18" charset="0"/>
              </a:rPr>
              <a:t>HOẠT </a:t>
            </a:r>
            <a:r>
              <a:rPr lang="en-US" sz="5400" b="1" dirty="0" smtClean="0">
                <a:solidFill>
                  <a:srgbClr val="FF0000"/>
                </a:solidFill>
                <a:latin typeface="Times New Roman" pitchFamily="18" charset="0"/>
                <a:cs typeface="Times New Roman" pitchFamily="18" charset="0"/>
              </a:rPr>
              <a:t>ĐỘNG 2:</a:t>
            </a:r>
          </a:p>
          <a:p>
            <a:pPr algn="ctr" eaLnBrk="0" fontAlgn="base" hangingPunct="0">
              <a:lnSpc>
                <a:spcPct val="150000"/>
              </a:lnSpc>
              <a:spcBef>
                <a:spcPct val="0"/>
              </a:spcBef>
              <a:spcAft>
                <a:spcPct val="0"/>
              </a:spcAft>
              <a:defRPr/>
            </a:pPr>
            <a:r>
              <a:rPr lang="en-US" sz="5400" b="1" dirty="0" smtClean="0">
                <a:solidFill>
                  <a:srgbClr val="FF0000"/>
                </a:solidFill>
                <a:latin typeface="Times New Roman" pitchFamily="18" charset="0"/>
                <a:cs typeface="Times New Roman" pitchFamily="18" charset="0"/>
              </a:rPr>
              <a:t>ỨNG </a:t>
            </a:r>
            <a:r>
              <a:rPr lang="en-US" sz="5400" b="1" dirty="0">
                <a:solidFill>
                  <a:srgbClr val="FF0000"/>
                </a:solidFill>
                <a:latin typeface="Times New Roman" pitchFamily="18" charset="0"/>
                <a:cs typeface="Times New Roman" pitchFamily="18" charset="0"/>
              </a:rPr>
              <a:t>DỤNG</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88" y="3455987"/>
            <a:ext cx="5711825" cy="34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136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8" descr="2f0a743a5a7b9e8fb76cb756af7fcc3a">
            <a:extLst>
              <a:ext uri="{FF2B5EF4-FFF2-40B4-BE49-F238E27FC236}">
                <a16:creationId xmlns:a16="http://schemas.microsoft.com/office/drawing/2014/main" id="{8FBDDBF4-49E1-43CE-9D2F-CE8DF2973663}"/>
              </a:ext>
            </a:extLst>
          </p:cNvPr>
          <p:cNvPicPr>
            <a:picLocks noChangeAspect="1"/>
          </p:cNvPicPr>
          <p:nvPr/>
        </p:nvPicPr>
        <p:blipFill>
          <a:blip r:embed="rId3" cstate="print"/>
          <a:stretch>
            <a:fillRect/>
          </a:stretch>
        </p:blipFill>
        <p:spPr>
          <a:xfrm>
            <a:off x="6956513" y="3971608"/>
            <a:ext cx="2379345" cy="3172460"/>
          </a:xfrm>
          <a:prstGeom prst="rect">
            <a:avLst/>
          </a:prstGeom>
        </p:spPr>
      </p:pic>
      <p:pic>
        <p:nvPicPr>
          <p:cNvPr id="10" name="Content Placeholder 5" descr="Picture1.jpg"/>
          <p:cNvPicPr>
            <a:picLocks noChangeAspect="1"/>
          </p:cNvPicPr>
          <p:nvPr/>
        </p:nvPicPr>
        <p:blipFill>
          <a:blip r:embed="rId4"/>
          <a:srcRect t="38571"/>
          <a:stretch>
            <a:fillRect/>
          </a:stretch>
        </p:blipFill>
        <p:spPr bwMode="auto">
          <a:xfrm>
            <a:off x="0" y="1447800"/>
            <a:ext cx="9144000" cy="5410200"/>
          </a:xfrm>
          <a:prstGeom prst="rect">
            <a:avLst/>
          </a:prstGeom>
          <a:solidFill>
            <a:srgbClr val="CCECFF"/>
          </a:solidFill>
          <a:ln w="9525">
            <a:noFill/>
            <a:miter lim="800000"/>
            <a:headEnd/>
            <a:tailEnd/>
          </a:ln>
        </p:spPr>
      </p:pic>
      <p:sp>
        <p:nvSpPr>
          <p:cNvPr id="12" name="Oval Callout 11"/>
          <p:cNvSpPr/>
          <p:nvPr/>
        </p:nvSpPr>
        <p:spPr>
          <a:xfrm rot="2453921">
            <a:off x="3136351" y="-316546"/>
            <a:ext cx="3055739" cy="3410228"/>
          </a:xfrm>
          <a:prstGeom prst="wedgeEllipseCallout">
            <a:avLst/>
          </a:prstGeom>
          <a:solidFill>
            <a:srgbClr val="FFFF99"/>
          </a:solidFill>
          <a:ln w="12700" cap="flat" cmpd="sng" algn="ctr">
            <a:solidFill>
              <a:srgbClr val="5B9BD5">
                <a:shade val="50000"/>
              </a:srgbClr>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3"/>
          <p:cNvSpPr>
            <a:spLocks noChangeArrowheads="1"/>
          </p:cNvSpPr>
          <p:nvPr/>
        </p:nvSpPr>
        <p:spPr bwMode="auto">
          <a:xfrm>
            <a:off x="3368448" y="39189"/>
            <a:ext cx="2591544" cy="3046988"/>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3200" b="1" dirty="0" err="1">
                <a:solidFill>
                  <a:prstClr val="black"/>
                </a:solidFill>
                <a:latin typeface="Times New Roman" pitchFamily="18" charset="0"/>
                <a:cs typeface="Times New Roman" pitchFamily="18" charset="0"/>
              </a:rPr>
              <a:t>Thưa</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bác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sĩ</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cháu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cần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được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ăn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uống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như</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thế</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nào</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khi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bị</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tiêu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chảy</a:t>
            </a:r>
            <a:r>
              <a:rPr lang="en-US" sz="3200" b="1" dirty="0">
                <a:solidFill>
                  <a:prstClr val="black"/>
                </a:solidFill>
                <a:latin typeface="Times New Roman" pitchFamily="18" charset="0"/>
                <a:cs typeface="Times New Roman" pitchFamily="18" charset="0"/>
              </a:rPr>
              <a: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Picture2.jpg"/>
          <p:cNvPicPr>
            <a:picLocks noChangeAspect="1"/>
          </p:cNvPicPr>
          <p:nvPr/>
        </p:nvPicPr>
        <p:blipFill>
          <a:blip r:embed="rId2"/>
          <a:srcRect t="36429"/>
          <a:stretch>
            <a:fillRect/>
          </a:stretch>
        </p:blipFill>
        <p:spPr bwMode="auto">
          <a:xfrm>
            <a:off x="0" y="2133884"/>
            <a:ext cx="9144000" cy="4697413"/>
          </a:xfrm>
          <a:prstGeom prst="rect">
            <a:avLst/>
          </a:prstGeom>
          <a:noFill/>
          <a:ln w="9525">
            <a:noFill/>
            <a:miter lim="800000"/>
            <a:headEnd/>
            <a:tailEnd/>
          </a:ln>
        </p:spPr>
      </p:pic>
      <p:sp>
        <p:nvSpPr>
          <p:cNvPr id="2" name="Rounded Rectangular Callout 1"/>
          <p:cNvSpPr/>
          <p:nvPr/>
        </p:nvSpPr>
        <p:spPr>
          <a:xfrm>
            <a:off x="395535" y="7706"/>
            <a:ext cx="8352929" cy="2126177"/>
          </a:xfrm>
          <a:prstGeom prst="wedgeRoundRectCallout">
            <a:avLst>
              <a:gd name="adj1" fmla="val 23310"/>
              <a:gd name="adj2" fmla="val 6807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buFont typeface="Wingdings" pitchFamily="2" charset="2"/>
              <a:buChar char="§"/>
            </a:pPr>
            <a:r>
              <a:rPr lang="en-US" sz="3200" b="1" dirty="0" smtClean="0">
                <a:solidFill>
                  <a:prstClr val="black"/>
                </a:solidFill>
                <a:latin typeface="Times New Roman" pitchFamily="18" charset="0"/>
                <a:cs typeface="Times New Roman" pitchFamily="18" charset="0"/>
              </a:rPr>
              <a:t>......</a:t>
            </a:r>
            <a:r>
              <a:rPr lang="en-US" sz="3200" b="1" dirty="0" err="1" smtClean="0">
                <a:solidFill>
                  <a:prstClr val="black"/>
                </a:solidFill>
                <a:latin typeface="Times New Roman" pitchFamily="18" charset="0"/>
                <a:cs typeface="Times New Roman" pitchFamily="18" charset="0"/>
              </a:rPr>
              <a:t>phải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cho</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cháu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uống</a:t>
            </a:r>
            <a:r>
              <a:rPr lang="en-US" sz="3200" b="1" dirty="0" smtClean="0">
                <a:solidFill>
                  <a:prstClr val="black"/>
                </a:solidFill>
                <a:latin typeface="Times New Roman" pitchFamily="18" charset="0"/>
                <a:cs typeface="Times New Roman" pitchFamily="18" charset="0"/>
              </a:rPr>
              <a:t> dung </a:t>
            </a:r>
            <a:r>
              <a:rPr lang="en-US" sz="3200" b="1" dirty="0" err="1" smtClean="0">
                <a:solidFill>
                  <a:prstClr val="black"/>
                </a:solidFill>
                <a:latin typeface="Times New Roman" pitchFamily="18" charset="0"/>
                <a:cs typeface="Times New Roman" pitchFamily="18" charset="0"/>
              </a:rPr>
              <a:t>dịch</a:t>
            </a:r>
            <a:r>
              <a:rPr lang="en-US" sz="3200" b="1" dirty="0" smtClean="0">
                <a:solidFill>
                  <a:prstClr val="black"/>
                </a:solidFill>
                <a:latin typeface="Times New Roman" pitchFamily="18" charset="0"/>
                <a:cs typeface="Times New Roman" pitchFamily="18" charset="0"/>
              </a:rPr>
              <a:t> ô-</a:t>
            </a:r>
            <a:r>
              <a:rPr lang="en-US" sz="3200" b="1" dirty="0" err="1" smtClean="0">
                <a:solidFill>
                  <a:prstClr val="black"/>
                </a:solidFill>
                <a:latin typeface="Times New Roman" pitchFamily="18" charset="0"/>
                <a:cs typeface="Times New Roman" pitchFamily="18" charset="0"/>
              </a:rPr>
              <a:t>rê</a:t>
            </a:r>
            <a:r>
              <a:rPr lang="en-US" sz="3200" b="1" dirty="0" smtClean="0">
                <a:solidFill>
                  <a:prstClr val="black"/>
                </a:solidFill>
                <a:latin typeface="Times New Roman" pitchFamily="18" charset="0"/>
                <a:cs typeface="Times New Roman" pitchFamily="18" charset="0"/>
              </a:rPr>
              <a:t>-</a:t>
            </a:r>
            <a:r>
              <a:rPr lang="en-US" sz="3200" b="1" dirty="0" err="1" smtClean="0">
                <a:solidFill>
                  <a:prstClr val="black"/>
                </a:solidFill>
                <a:latin typeface="Times New Roman" pitchFamily="18" charset="0"/>
                <a:cs typeface="Times New Roman" pitchFamily="18" charset="0"/>
              </a:rPr>
              <a:t>dôn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hoặc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nước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cháo</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muối</a:t>
            </a:r>
            <a:r>
              <a:rPr lang="en-US" sz="3200" b="1" dirty="0" smtClean="0">
                <a:solidFill>
                  <a:prstClr val="black"/>
                </a:solidFill>
                <a:latin typeface="Times New Roman" pitchFamily="18" charset="0"/>
                <a:cs typeface="Times New Roman" pitchFamily="18" charset="0"/>
              </a:rPr>
              <a:t>.</a:t>
            </a:r>
          </a:p>
          <a:p>
            <a:pPr fontAlgn="base">
              <a:spcBef>
                <a:spcPct val="0"/>
              </a:spcBef>
              <a:spcAft>
                <a:spcPct val="0"/>
              </a:spcAft>
              <a:buFont typeface="Wingdings" pitchFamily="2" charset="2"/>
              <a:buChar char="§"/>
            </a:pP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Để</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phòng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suy</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dinh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dưỡng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vẫn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cho</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cháu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ăn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đủ</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chất</a:t>
            </a:r>
            <a:r>
              <a:rPr lang="en-US" sz="3200" b="1" dirty="0" smtClean="0">
                <a:solidFill>
                  <a:prstClr val="black"/>
                </a:solidFill>
                <a:latin typeface="Times New Roman" pitchFamily="18" charset="0"/>
                <a:cs typeface="Times New Roman" pitchFamily="18" charset="0"/>
              </a:rPr>
              <a:t>.</a:t>
            </a:r>
            <a:endParaRPr 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880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rang35.31.jpg"/>
          <p:cNvPicPr>
            <a:picLocks noChangeAspect="1" noChangeArrowheads="1"/>
          </p:cNvPicPr>
          <p:nvPr/>
        </p:nvPicPr>
        <p:blipFill>
          <a:blip r:embed="rId3"/>
          <a:srcRect/>
          <a:stretch>
            <a:fillRect/>
          </a:stretch>
        </p:blipFill>
        <p:spPr bwMode="auto">
          <a:xfrm>
            <a:off x="27302" y="-126611"/>
            <a:ext cx="6019800" cy="3938954"/>
          </a:xfrm>
          <a:prstGeom prst="rect">
            <a:avLst/>
          </a:prstGeom>
          <a:noFill/>
          <a:ln w="9525">
            <a:noFill/>
            <a:miter lim="800000"/>
            <a:headEnd/>
            <a:tailEnd/>
          </a:ln>
        </p:spPr>
      </p:pic>
      <p:pic>
        <p:nvPicPr>
          <p:cNvPr id="6" name="Picture 4" descr="Kết quả hình ảnh cho cho goi Oresol vao nuoc"/>
          <p:cNvPicPr>
            <a:picLocks noChangeAspect="1" noChangeArrowheads="1"/>
          </p:cNvPicPr>
          <p:nvPr/>
        </p:nvPicPr>
        <p:blipFill>
          <a:blip r:embed="rId4"/>
          <a:srcRect/>
          <a:stretch>
            <a:fillRect/>
          </a:stretch>
        </p:blipFill>
        <p:spPr bwMode="auto">
          <a:xfrm>
            <a:off x="6019800" y="-1"/>
            <a:ext cx="3124200" cy="3685735"/>
          </a:xfrm>
          <a:prstGeom prst="rect">
            <a:avLst/>
          </a:prstGeom>
          <a:noFill/>
          <a:ln w="9525">
            <a:noFill/>
            <a:miter lim="800000"/>
            <a:headEnd/>
            <a:tailEnd/>
          </a:ln>
        </p:spPr>
      </p:pic>
      <p:sp>
        <p:nvSpPr>
          <p:cNvPr id="7" name="Rectangle 3"/>
          <p:cNvSpPr>
            <a:spLocks noChangeArrowheads="1"/>
          </p:cNvSpPr>
          <p:nvPr/>
        </p:nvSpPr>
        <p:spPr bwMode="auto">
          <a:xfrm>
            <a:off x="27302" y="3685734"/>
            <a:ext cx="8991600" cy="1323439"/>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4000" b="1" dirty="0">
                <a:solidFill>
                  <a:srgbClr val="0000FF"/>
                </a:solidFill>
                <a:latin typeface="Times New Roman" pitchFamily="18" charset="0"/>
                <a:cs typeface="Times New Roman" pitchFamily="18" charset="0"/>
              </a:rPr>
              <a:t>- L</a:t>
            </a:r>
            <a:r>
              <a:rPr lang="vi-VN" sz="4000" b="1" dirty="0">
                <a:solidFill>
                  <a:srgbClr val="0000FF"/>
                </a:solidFill>
                <a:latin typeface="Times New Roman" pitchFamily="18" charset="0"/>
                <a:cs typeface="Times New Roman" pitchFamily="18" charset="0"/>
              </a:rPr>
              <a:t>à gói bột trắng có chứa muối natri, muối kali và đường glucoz. </a:t>
            </a:r>
            <a:endParaRPr lang="en-US" sz="4000" dirty="0">
              <a:solidFill>
                <a:srgbClr val="0000FF"/>
              </a:solidFill>
              <a:latin typeface="Times New Roman" pitchFamily="18" charset="0"/>
              <a:cs typeface="Times New Roman" pitchFamily="18" charset="0"/>
            </a:endParaRPr>
          </a:p>
        </p:txBody>
      </p:sp>
      <p:sp>
        <p:nvSpPr>
          <p:cNvPr id="8" name="Text Box 12"/>
          <p:cNvSpPr txBox="1">
            <a:spLocks noChangeArrowheads="1"/>
          </p:cNvSpPr>
          <p:nvPr/>
        </p:nvSpPr>
        <p:spPr bwMode="auto">
          <a:xfrm>
            <a:off x="27302" y="4919008"/>
            <a:ext cx="9116698" cy="1938992"/>
          </a:xfrm>
          <a:prstGeom prst="rect">
            <a:avLst/>
          </a:prstGeom>
          <a:solidFill>
            <a:schemeClr val="bg1"/>
          </a:solidFill>
          <a:ln w="9525">
            <a:noFill/>
            <a:miter lim="800000"/>
            <a:headEnd/>
            <a:tailEnd/>
          </a:ln>
          <a:effectLst/>
        </p:spPr>
        <p:txBody>
          <a:bodyPr wrap="square">
            <a:spAutoFit/>
          </a:bodyPr>
          <a:lstStyle/>
          <a:p>
            <a:pPr eaLnBrk="0" fontAlgn="base" hangingPunct="0">
              <a:spcBef>
                <a:spcPct val="50000"/>
              </a:spcBef>
              <a:spcAft>
                <a:spcPct val="0"/>
              </a:spcAft>
            </a:pPr>
            <a:r>
              <a:rPr lang="vi-VN" sz="4000" b="1" dirty="0">
                <a:solidFill>
                  <a:srgbClr val="0000FF"/>
                </a:solidFill>
                <a:latin typeface="Times New Roman" pitchFamily="18" charset="0"/>
              </a:rPr>
              <a:t>- </a:t>
            </a:r>
            <a:r>
              <a:rPr lang="en-US" sz="4000" b="1" dirty="0">
                <a:solidFill>
                  <a:srgbClr val="0000FF"/>
                </a:solidFill>
                <a:latin typeface="Times New Roman" pitchFamily="18" charset="0"/>
              </a:rPr>
              <a:t>Tác dụng </a:t>
            </a:r>
            <a:r>
              <a:rPr lang="vi-VN" sz="4000" b="1" dirty="0">
                <a:solidFill>
                  <a:srgbClr val="0000FF"/>
                </a:solidFill>
                <a:latin typeface="Times New Roman" pitchFamily="18" charset="0"/>
              </a:rPr>
              <a:t>là bù nước và các chất điện giải trong dung dịch sinh lý của cơ thể bị mất đi khi tiêu chảy. </a:t>
            </a:r>
            <a:endParaRPr lang="en-US" sz="4000" dirty="0">
              <a:solidFill>
                <a:srgbClr val="0000FF"/>
              </a:solidFill>
              <a:latin typeface="Times New Roman" pitchFamily="18" charset="0"/>
            </a:endParaRPr>
          </a:p>
        </p:txBody>
      </p:sp>
    </p:spTree>
    <p:extLst>
      <p:ext uri="{BB962C8B-B14F-4D97-AF65-F5344CB8AC3E}">
        <p14:creationId xmlns:p14="http://schemas.microsoft.com/office/powerpoint/2010/main" val="3409180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2933961" y="5575552"/>
            <a:ext cx="2808312" cy="609600"/>
          </a:xfrm>
          <a:prstGeom prst="rect">
            <a:avLst/>
          </a:prstGeom>
          <a:noFill/>
          <a:ln w="9525">
            <a:noFill/>
            <a:miter lim="800000"/>
            <a:headEnd/>
            <a:tailEnd/>
          </a:ln>
        </p:spPr>
        <p:txBody>
          <a:bodyPr/>
          <a:lstStyle/>
          <a:p>
            <a:pPr fontAlgn="base">
              <a:spcBef>
                <a:spcPct val="20000"/>
              </a:spcBef>
              <a:spcAft>
                <a:spcPct val="0"/>
              </a:spcAft>
              <a:buClr>
                <a:srgbClr val="5B9BD5"/>
              </a:buClr>
              <a:buSzPct val="70000"/>
            </a:pPr>
            <a:r>
              <a:rPr lang="en-US" sz="3400" b="1" dirty="0">
                <a:solidFill>
                  <a:prstClr val="black"/>
                </a:solidFill>
                <a:latin typeface="Times New Roman" pitchFamily="18" charset="0"/>
                <a:cs typeface="Times New Roman" pitchFamily="18" charset="0"/>
              </a:rPr>
              <a:t>3. </a:t>
            </a:r>
            <a:r>
              <a:rPr lang="en-US" sz="3400" b="1" dirty="0" err="1">
                <a:solidFill>
                  <a:prstClr val="black"/>
                </a:solidFill>
                <a:latin typeface="Times New Roman" pitchFamily="18" charset="0"/>
                <a:cs typeface="Times New Roman" pitchFamily="18" charset="0"/>
              </a:rPr>
              <a:t>Khuấy</a:t>
            </a:r>
            <a:r>
              <a:rPr lang="en-US" sz="3400" b="1" dirty="0">
                <a:solidFill>
                  <a:prstClr val="black"/>
                </a:solidFill>
                <a:latin typeface="Times New Roman" pitchFamily="18" charset="0"/>
                <a:cs typeface="Times New Roman" pitchFamily="18" charset="0"/>
              </a:rPr>
              <a:t> </a:t>
            </a:r>
            <a:r>
              <a:rPr lang="en-US" sz="3400" b="1" dirty="0" err="1">
                <a:solidFill>
                  <a:prstClr val="black"/>
                </a:solidFill>
                <a:latin typeface="Times New Roman" pitchFamily="18" charset="0"/>
                <a:cs typeface="Times New Roman" pitchFamily="18" charset="0"/>
              </a:rPr>
              <a:t>đều</a:t>
            </a:r>
            <a:r>
              <a:rPr lang="en-US" sz="3400" b="1" dirty="0">
                <a:solidFill>
                  <a:prstClr val="black"/>
                </a:solidFill>
                <a:latin typeface="Times New Roman" pitchFamily="18" charset="0"/>
                <a:cs typeface="Times New Roman" pitchFamily="18" charset="0"/>
              </a:rPr>
              <a:t>.</a:t>
            </a:r>
          </a:p>
          <a:p>
            <a:pPr fontAlgn="base">
              <a:spcBef>
                <a:spcPct val="20000"/>
              </a:spcBef>
              <a:spcAft>
                <a:spcPct val="0"/>
              </a:spcAft>
              <a:buClr>
                <a:srgbClr val="5B9BD5"/>
              </a:buClr>
              <a:buSzPct val="70000"/>
            </a:pPr>
            <a:endParaRPr lang="en-US" sz="3400" b="1" dirty="0">
              <a:solidFill>
                <a:prstClr val="black"/>
              </a:solidFill>
              <a:latin typeface="Times New Roman" pitchFamily="18" charset="0"/>
              <a:cs typeface="Times New Roman" pitchFamily="18" charset="0"/>
            </a:endParaRPr>
          </a:p>
        </p:txBody>
      </p:sp>
      <p:sp>
        <p:nvSpPr>
          <p:cNvPr id="15" name="Rectangle 14"/>
          <p:cNvSpPr>
            <a:spLocks noChangeArrowheads="1"/>
          </p:cNvSpPr>
          <p:nvPr/>
        </p:nvSpPr>
        <p:spPr bwMode="auto">
          <a:xfrm>
            <a:off x="2295896" y="4406241"/>
            <a:ext cx="6553200" cy="615950"/>
          </a:xfrm>
          <a:prstGeom prst="rect">
            <a:avLst/>
          </a:prstGeom>
          <a:noFill/>
          <a:ln w="9525">
            <a:noFill/>
            <a:miter lim="800000"/>
            <a:headEnd/>
            <a:tailEnd/>
          </a:ln>
        </p:spPr>
        <p:txBody>
          <a:bodyPr>
            <a:spAutoFit/>
          </a:bodyPr>
          <a:lstStyle/>
          <a:p>
            <a:pPr fontAlgn="base">
              <a:spcBef>
                <a:spcPct val="20000"/>
              </a:spcBef>
              <a:spcAft>
                <a:spcPct val="0"/>
              </a:spcAft>
              <a:buClr>
                <a:srgbClr val="5B9BD5"/>
              </a:buClr>
              <a:buSzPct val="70000"/>
            </a:pPr>
            <a:r>
              <a:rPr lang="en-US" sz="3400" b="1" dirty="0">
                <a:solidFill>
                  <a:srgbClr val="0000FF"/>
                </a:solidFill>
                <a:latin typeface="Times New Roman" pitchFamily="18" charset="0"/>
                <a:cs typeface="Times New Roman" pitchFamily="18" charset="0"/>
              </a:rPr>
              <a:t>1. </a:t>
            </a:r>
            <a:r>
              <a:rPr lang="en-US" sz="3400" b="1" dirty="0" err="1">
                <a:solidFill>
                  <a:srgbClr val="0000FF"/>
                </a:solidFill>
                <a:latin typeface="Times New Roman" pitchFamily="18" charset="0"/>
                <a:cs typeface="Times New Roman" pitchFamily="18" charset="0"/>
              </a:rPr>
              <a:t>Rót</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nước</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đã</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đun</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sôi</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ra</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ly</a:t>
            </a:r>
            <a:r>
              <a:rPr lang="en-US" sz="3400" b="1" dirty="0">
                <a:solidFill>
                  <a:srgbClr val="0000FF"/>
                </a:solidFill>
                <a:latin typeface="Times New Roman" pitchFamily="18" charset="0"/>
                <a:cs typeface="Times New Roman" pitchFamily="18" charset="0"/>
              </a:rPr>
              <a:t>.</a:t>
            </a:r>
          </a:p>
        </p:txBody>
      </p:sp>
      <p:sp>
        <p:nvSpPr>
          <p:cNvPr id="16" name="Rectangle 15"/>
          <p:cNvSpPr>
            <a:spLocks noChangeArrowheads="1"/>
          </p:cNvSpPr>
          <p:nvPr/>
        </p:nvSpPr>
        <p:spPr bwMode="auto">
          <a:xfrm>
            <a:off x="2531688" y="4975986"/>
            <a:ext cx="4724400" cy="615950"/>
          </a:xfrm>
          <a:prstGeom prst="rect">
            <a:avLst/>
          </a:prstGeom>
          <a:noFill/>
          <a:ln w="9525">
            <a:noFill/>
            <a:miter lim="800000"/>
            <a:headEnd/>
            <a:tailEnd/>
          </a:ln>
        </p:spPr>
        <p:txBody>
          <a:bodyPr>
            <a:spAutoFit/>
          </a:bodyPr>
          <a:lstStyle/>
          <a:p>
            <a:pPr fontAlgn="base">
              <a:spcBef>
                <a:spcPct val="20000"/>
              </a:spcBef>
              <a:spcAft>
                <a:spcPct val="0"/>
              </a:spcAft>
              <a:buClr>
                <a:srgbClr val="5B9BD5"/>
              </a:buClr>
              <a:buSzPct val="70000"/>
            </a:pPr>
            <a:r>
              <a:rPr lang="en-US" sz="3400" b="1" dirty="0">
                <a:solidFill>
                  <a:srgbClr val="FF0000"/>
                </a:solidFill>
                <a:latin typeface="Times New Roman" pitchFamily="18" charset="0"/>
                <a:cs typeface="Times New Roman" pitchFamily="18" charset="0"/>
              </a:rPr>
              <a:t>2. </a:t>
            </a:r>
            <a:r>
              <a:rPr lang="en-US" sz="3400" b="1" dirty="0" err="1">
                <a:solidFill>
                  <a:srgbClr val="FF0000"/>
                </a:solidFill>
                <a:latin typeface="Times New Roman" pitchFamily="18" charset="0"/>
                <a:cs typeface="Times New Roman" pitchFamily="18" charset="0"/>
              </a:rPr>
              <a:t>Đổ</a:t>
            </a:r>
            <a:r>
              <a:rPr lang="en-US" sz="3400" b="1" dirty="0">
                <a:solidFill>
                  <a:srgbClr val="FF0000"/>
                </a:solidFill>
                <a:latin typeface="Times New Roman" pitchFamily="18" charset="0"/>
                <a:cs typeface="Times New Roman" pitchFamily="18" charset="0"/>
              </a:rPr>
              <a:t> 1 </a:t>
            </a:r>
            <a:r>
              <a:rPr lang="en-US" sz="3400" b="1" dirty="0" err="1">
                <a:solidFill>
                  <a:srgbClr val="FF0000"/>
                </a:solidFill>
                <a:latin typeface="Times New Roman" pitchFamily="18" charset="0"/>
                <a:cs typeface="Times New Roman" pitchFamily="18" charset="0"/>
              </a:rPr>
              <a:t>gói</a:t>
            </a:r>
            <a:r>
              <a:rPr lang="en-US" sz="3400" b="1" dirty="0">
                <a:solidFill>
                  <a:srgbClr val="FF0000"/>
                </a:solidFill>
                <a:latin typeface="Times New Roman" pitchFamily="18" charset="0"/>
                <a:cs typeface="Times New Roman" pitchFamily="18" charset="0"/>
              </a:rPr>
              <a:t> ô-</a:t>
            </a:r>
            <a:r>
              <a:rPr lang="en-US" sz="3400" b="1" dirty="0" err="1">
                <a:solidFill>
                  <a:srgbClr val="FF0000"/>
                </a:solidFill>
                <a:latin typeface="Times New Roman" pitchFamily="18" charset="0"/>
                <a:cs typeface="Times New Roman" pitchFamily="18" charset="0"/>
              </a:rPr>
              <a:t>rê</a:t>
            </a:r>
            <a:r>
              <a:rPr lang="en-US" sz="3400" b="1" dirty="0">
                <a:solidFill>
                  <a:srgbClr val="FF0000"/>
                </a:solidFill>
                <a:latin typeface="Times New Roman" pitchFamily="18" charset="0"/>
                <a:cs typeface="Times New Roman" pitchFamily="18" charset="0"/>
              </a:rPr>
              <a:t>-</a:t>
            </a:r>
            <a:r>
              <a:rPr lang="en-US" sz="3400" b="1" dirty="0" err="1">
                <a:solidFill>
                  <a:srgbClr val="FF0000"/>
                </a:solidFill>
                <a:latin typeface="Times New Roman" pitchFamily="18" charset="0"/>
                <a:cs typeface="Times New Roman" pitchFamily="18" charset="0"/>
              </a:rPr>
              <a:t>dôn</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vào</a:t>
            </a:r>
            <a:r>
              <a:rPr lang="en-US" sz="3400" b="1" dirty="0">
                <a:solidFill>
                  <a:srgbClr val="FF0000"/>
                </a:solidFill>
                <a:latin typeface="Times New Roman" pitchFamily="18" charset="0"/>
                <a:cs typeface="Times New Roman" pitchFamily="18" charset="0"/>
              </a:rPr>
              <a:t>.</a:t>
            </a:r>
          </a:p>
        </p:txBody>
      </p:sp>
      <p:pic>
        <p:nvPicPr>
          <p:cNvPr id="17" name="Picture 2" descr="Kết quả hình ảnh cho rot nuoc vao ly"/>
          <p:cNvPicPr>
            <a:picLocks noChangeAspect="1" noChangeArrowheads="1"/>
          </p:cNvPicPr>
          <p:nvPr/>
        </p:nvPicPr>
        <p:blipFill>
          <a:blip r:embed="rId3"/>
          <a:srcRect/>
          <a:stretch>
            <a:fillRect/>
          </a:stretch>
        </p:blipFill>
        <p:spPr bwMode="auto">
          <a:xfrm>
            <a:off x="86096" y="658748"/>
            <a:ext cx="4419600" cy="3733800"/>
          </a:xfrm>
          <a:prstGeom prst="rect">
            <a:avLst/>
          </a:prstGeom>
          <a:noFill/>
          <a:ln w="9525">
            <a:noFill/>
            <a:miter lim="800000"/>
            <a:headEnd/>
            <a:tailEnd/>
          </a:ln>
        </p:spPr>
      </p:pic>
      <p:pic>
        <p:nvPicPr>
          <p:cNvPr id="18" name="Picture 4" descr="Kết quả hình ảnh cho pha Oresol vao nuoc"/>
          <p:cNvPicPr>
            <a:picLocks noChangeAspect="1" noChangeArrowheads="1"/>
          </p:cNvPicPr>
          <p:nvPr/>
        </p:nvPicPr>
        <p:blipFill>
          <a:blip r:embed="rId4"/>
          <a:srcRect/>
          <a:stretch>
            <a:fillRect/>
          </a:stretch>
        </p:blipFill>
        <p:spPr bwMode="auto">
          <a:xfrm>
            <a:off x="4648201" y="634732"/>
            <a:ext cx="4551363" cy="3733800"/>
          </a:xfrm>
          <a:prstGeom prst="rect">
            <a:avLst/>
          </a:prstGeom>
          <a:noFill/>
          <a:ln w="9525">
            <a:noFill/>
            <a:miter lim="800000"/>
            <a:headEnd/>
            <a:tailEnd/>
          </a:ln>
        </p:spPr>
      </p:pic>
      <p:sp>
        <p:nvSpPr>
          <p:cNvPr id="19" name="Hình Chữ nhật 6"/>
          <p:cNvSpPr>
            <a:spLocks noChangeArrowheads="1"/>
          </p:cNvSpPr>
          <p:nvPr/>
        </p:nvSpPr>
        <p:spPr bwMode="auto">
          <a:xfrm>
            <a:off x="899592" y="-11381"/>
            <a:ext cx="6877050" cy="64611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3600" b="1" dirty="0" err="1">
                <a:solidFill>
                  <a:srgbClr val="0000FF"/>
                </a:solidFill>
                <a:latin typeface="Times New Roman" pitchFamily="18" charset="0"/>
                <a:cs typeface="Times New Roman" pitchFamily="18" charset="0"/>
              </a:rPr>
              <a:t>Cách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pha</a:t>
            </a:r>
            <a:r>
              <a:rPr lang="en-US" sz="3600" b="1" dirty="0">
                <a:solidFill>
                  <a:srgbClr val="0000FF"/>
                </a:solidFill>
                <a:latin typeface="Times New Roman" pitchFamily="18" charset="0"/>
                <a:cs typeface="Times New Roman" pitchFamily="18" charset="0"/>
              </a:rPr>
              <a:t> dung </a:t>
            </a:r>
            <a:r>
              <a:rPr lang="en-US" sz="3600" b="1" dirty="0" err="1">
                <a:solidFill>
                  <a:srgbClr val="0000FF"/>
                </a:solidFill>
                <a:latin typeface="Times New Roman" pitchFamily="18" charset="0"/>
                <a:cs typeface="Times New Roman" pitchFamily="18" charset="0"/>
              </a:rPr>
              <a:t>dịch</a:t>
            </a:r>
            <a:r>
              <a:rPr lang="en-US" sz="3600" b="1" dirty="0">
                <a:solidFill>
                  <a:srgbClr val="0000FF"/>
                </a:solidFill>
                <a:latin typeface="Times New Roman" pitchFamily="18" charset="0"/>
                <a:cs typeface="Times New Roman" pitchFamily="18" charset="0"/>
              </a:rPr>
              <a:t> ô-</a:t>
            </a:r>
            <a:r>
              <a:rPr lang="en-US" sz="3600" b="1" dirty="0" err="1">
                <a:solidFill>
                  <a:srgbClr val="0000FF"/>
                </a:solidFill>
                <a:latin typeface="Times New Roman" pitchFamily="18" charset="0"/>
                <a:cs typeface="Times New Roman" pitchFamily="18" charset="0"/>
              </a:rPr>
              <a:t>rê</a:t>
            </a:r>
            <a:r>
              <a:rPr lang="en-US" sz="3600" b="1" dirty="0">
                <a:solidFill>
                  <a:srgbClr val="0000FF"/>
                </a:solidFill>
                <a:latin typeface="Times New Roman" pitchFamily="18" charset="0"/>
                <a:cs typeface="Times New Roman" pitchFamily="18" charset="0"/>
              </a:rPr>
              <a:t>-</a:t>
            </a:r>
            <a:r>
              <a:rPr lang="en-US" sz="3600" b="1" dirty="0" err="1">
                <a:solidFill>
                  <a:srgbClr val="0000FF"/>
                </a:solidFill>
                <a:latin typeface="Times New Roman" pitchFamily="18" charset="0"/>
                <a:cs typeface="Times New Roman" pitchFamily="18" charset="0"/>
              </a:rPr>
              <a:t>dôn</a:t>
            </a:r>
            <a:endParaRPr lang="en-US" sz="3600" dirty="0">
              <a:solidFill>
                <a:srgbClr val="0000FF"/>
              </a:solidFill>
              <a:latin typeface="Times New Roman" pitchFamily="18" charset="0"/>
              <a:cs typeface="Times New Roman" pitchFamily="18" charset="0"/>
            </a:endParaRPr>
          </a:p>
        </p:txBody>
      </p:sp>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descr="Picture3.jpg"/>
          <p:cNvPicPr>
            <a:picLocks noChangeAspect="1"/>
          </p:cNvPicPr>
          <p:nvPr/>
        </p:nvPicPr>
        <p:blipFill>
          <a:blip r:embed="rId2">
            <a:extLst>
              <a:ext uri="{28A0092B-C50C-407E-A947-70E740481C1C}">
                <a14:useLocalDpi xmlns:a14="http://schemas.microsoft.com/office/drawing/2010/main" val="0"/>
              </a:ext>
            </a:extLst>
          </a:blip>
          <a:srcRect l="15765" t="10167" r="68469" b="79666"/>
          <a:stretch>
            <a:fillRect/>
          </a:stretch>
        </p:blipFill>
        <p:spPr bwMode="auto">
          <a:xfrm>
            <a:off x="0" y="55722"/>
            <a:ext cx="2057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8" descr="Picture3.jpg"/>
          <p:cNvPicPr>
            <a:picLocks noChangeAspect="1"/>
          </p:cNvPicPr>
          <p:nvPr/>
        </p:nvPicPr>
        <p:blipFill>
          <a:blip r:embed="rId2">
            <a:extLst>
              <a:ext uri="{28A0092B-C50C-407E-A947-70E740481C1C}">
                <a14:useLocalDpi xmlns:a14="http://schemas.microsoft.com/office/drawing/2010/main" val="0"/>
              </a:ext>
            </a:extLst>
          </a:blip>
          <a:srcRect l="15765" t="10167" r="68469" b="79666"/>
          <a:stretch>
            <a:fillRect/>
          </a:stretch>
        </p:blipFill>
        <p:spPr bwMode="auto">
          <a:xfrm>
            <a:off x="7151688" y="131922"/>
            <a:ext cx="1992312"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8" descr="Picture3.jpg"/>
          <p:cNvPicPr>
            <a:picLocks noChangeAspect="1"/>
          </p:cNvPicPr>
          <p:nvPr/>
        </p:nvPicPr>
        <p:blipFill>
          <a:blip r:embed="rId2">
            <a:extLst>
              <a:ext uri="{28A0092B-C50C-407E-A947-70E740481C1C}">
                <a14:useLocalDpi xmlns:a14="http://schemas.microsoft.com/office/drawing/2010/main" val="0"/>
              </a:ext>
            </a:extLst>
          </a:blip>
          <a:srcRect l="15765" t="10167" r="68469" b="79666"/>
          <a:stretch>
            <a:fillRect/>
          </a:stretch>
        </p:blipFill>
        <p:spPr bwMode="auto">
          <a:xfrm>
            <a:off x="4800602" y="131922"/>
            <a:ext cx="19907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8" descr="Picture3.jpg"/>
          <p:cNvPicPr>
            <a:picLocks noChangeAspect="1"/>
          </p:cNvPicPr>
          <p:nvPr/>
        </p:nvPicPr>
        <p:blipFill>
          <a:blip r:embed="rId2">
            <a:extLst>
              <a:ext uri="{28A0092B-C50C-407E-A947-70E740481C1C}">
                <a14:useLocalDpi xmlns:a14="http://schemas.microsoft.com/office/drawing/2010/main" val="0"/>
              </a:ext>
            </a:extLst>
          </a:blip>
          <a:srcRect l="15765" t="10167" r="68469" b="79666"/>
          <a:stretch>
            <a:fillRect/>
          </a:stretch>
        </p:blipFill>
        <p:spPr bwMode="auto">
          <a:xfrm>
            <a:off x="2438402" y="131922"/>
            <a:ext cx="19907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7"/>
          <p:cNvSpPr txBox="1">
            <a:spLocks noChangeArrowheads="1"/>
          </p:cNvSpPr>
          <p:nvPr/>
        </p:nvSpPr>
        <p:spPr bwMode="auto">
          <a:xfrm>
            <a:off x="2063989" y="1289868"/>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3600" b="1" dirty="0" err="1">
                <a:solidFill>
                  <a:srgbClr val="0000FF"/>
                </a:solidFill>
                <a:latin typeface="Times New Roman" pitchFamily="18" charset="0"/>
                <a:cs typeface="Times New Roman" pitchFamily="18" charset="0"/>
              </a:rPr>
              <a:t>Bốn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chén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nước</a:t>
            </a:r>
            <a:endParaRPr lang="en-US" sz="3600" b="1" dirty="0">
              <a:solidFill>
                <a:srgbClr val="0000FF"/>
              </a:solidFill>
              <a:latin typeface="Times New Roman" pitchFamily="18" charset="0"/>
              <a:cs typeface="Times New Roman" pitchFamily="18" charset="0"/>
            </a:endParaRPr>
          </a:p>
        </p:txBody>
      </p:sp>
      <p:sp>
        <p:nvSpPr>
          <p:cNvPr id="9" name="AutoShape 14"/>
          <p:cNvSpPr>
            <a:spLocks noChangeArrowheads="1"/>
          </p:cNvSpPr>
          <p:nvPr/>
        </p:nvSpPr>
        <p:spPr bwMode="auto">
          <a:xfrm>
            <a:off x="4464289" y="2303454"/>
            <a:ext cx="228600" cy="990600"/>
          </a:xfrm>
          <a:prstGeom prst="downArrow">
            <a:avLst>
              <a:gd name="adj1" fmla="val 50000"/>
              <a:gd name="adj2" fmla="val 83336"/>
            </a:avLst>
          </a:prstGeom>
          <a:solidFill>
            <a:srgbClr val="5B9BD5"/>
          </a:solidFill>
          <a:ln w="9525">
            <a:solidFill>
              <a:sysClr val="windowText" lastClr="000000"/>
            </a:solidFill>
            <a:miter lim="800000"/>
            <a:headEnd/>
            <a:tailEnd/>
          </a:ln>
        </p:spPr>
        <p:txBody>
          <a:bodyPr vert="eaVert"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endParaRPr>
          </a:p>
        </p:txBody>
      </p:sp>
      <p:pic>
        <p:nvPicPr>
          <p:cNvPr id="10" name="Content Placeholder 8" descr="Picture3.jpg"/>
          <p:cNvPicPr>
            <a:picLocks noChangeAspect="1"/>
          </p:cNvPicPr>
          <p:nvPr/>
        </p:nvPicPr>
        <p:blipFill>
          <a:blip r:embed="rId2">
            <a:extLst>
              <a:ext uri="{28A0092B-C50C-407E-A947-70E740481C1C}">
                <a14:useLocalDpi xmlns:a14="http://schemas.microsoft.com/office/drawing/2010/main" val="0"/>
              </a:ext>
            </a:extLst>
          </a:blip>
          <a:srcRect l="34898" t="54042" r="30106" b="7356"/>
          <a:stretch>
            <a:fillRect/>
          </a:stretch>
        </p:blipFill>
        <p:spPr bwMode="auto">
          <a:xfrm>
            <a:off x="3626092" y="3379939"/>
            <a:ext cx="1947863"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8" descr="Picture3.jpg"/>
          <p:cNvPicPr>
            <a:picLocks noChangeAspect="1"/>
          </p:cNvPicPr>
          <p:nvPr/>
        </p:nvPicPr>
        <p:blipFill>
          <a:blip r:embed="rId2">
            <a:extLst>
              <a:ext uri="{28A0092B-C50C-407E-A947-70E740481C1C}">
                <a14:useLocalDpi xmlns:a14="http://schemas.microsoft.com/office/drawing/2010/main" val="0"/>
              </a:ext>
            </a:extLst>
          </a:blip>
          <a:srcRect l="2647" t="23163" r="64832" b="53677"/>
          <a:stretch>
            <a:fillRect/>
          </a:stretch>
        </p:blipFill>
        <p:spPr bwMode="auto">
          <a:xfrm>
            <a:off x="-31511" y="2152610"/>
            <a:ext cx="3048000" cy="224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195503" y="4503888"/>
            <a:ext cx="2578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3600" b="1" dirty="0" err="1">
                <a:solidFill>
                  <a:prstClr val="black"/>
                </a:solidFill>
                <a:latin typeface="Times New Roman" pitchFamily="18" charset="0"/>
                <a:cs typeface="Times New Roman" pitchFamily="18" charset="0"/>
              </a:rPr>
              <a:t>Một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nắm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gạo</a:t>
            </a:r>
            <a:endParaRPr lang="en-US" sz="3600" b="1" dirty="0">
              <a:solidFill>
                <a:prstClr val="black"/>
              </a:solidFill>
              <a:latin typeface="Times New Roman" pitchFamily="18" charset="0"/>
              <a:cs typeface="Times New Roman" pitchFamily="18" charset="0"/>
            </a:endParaRPr>
          </a:p>
        </p:txBody>
      </p:sp>
      <p:sp>
        <p:nvSpPr>
          <p:cNvPr id="13" name="AutoShape 14"/>
          <p:cNvSpPr>
            <a:spLocks noChangeArrowheads="1"/>
          </p:cNvSpPr>
          <p:nvPr/>
        </p:nvSpPr>
        <p:spPr bwMode="auto">
          <a:xfrm rot="2499961">
            <a:off x="2941543" y="2834208"/>
            <a:ext cx="1052494" cy="233362"/>
          </a:xfrm>
          <a:prstGeom prst="rightArrow">
            <a:avLst>
              <a:gd name="adj1" fmla="val 50000"/>
              <a:gd name="adj2" fmla="val 163266"/>
            </a:avLst>
          </a:prstGeom>
          <a:solidFill>
            <a:srgbClr val="5B9BD5"/>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endParaRPr>
          </a:p>
        </p:txBody>
      </p:sp>
      <p:sp>
        <p:nvSpPr>
          <p:cNvPr id="14" name="AutoShape 15"/>
          <p:cNvSpPr>
            <a:spLocks noChangeArrowheads="1"/>
          </p:cNvSpPr>
          <p:nvPr/>
        </p:nvSpPr>
        <p:spPr bwMode="auto">
          <a:xfrm rot="-2101600">
            <a:off x="4999763" y="2852222"/>
            <a:ext cx="1085362" cy="260585"/>
          </a:xfrm>
          <a:prstGeom prst="leftArrow">
            <a:avLst>
              <a:gd name="adj1" fmla="val 50000"/>
              <a:gd name="adj2" fmla="val 127659"/>
            </a:avLst>
          </a:prstGeom>
          <a:solidFill>
            <a:srgbClr val="5B9BD5"/>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endParaRPr>
          </a:p>
        </p:txBody>
      </p:sp>
      <p:pic>
        <p:nvPicPr>
          <p:cNvPr id="15" name="Content Placeholder 8" descr="Picture3.jpg"/>
          <p:cNvPicPr>
            <a:picLocks noChangeAspect="1"/>
          </p:cNvPicPr>
          <p:nvPr/>
        </p:nvPicPr>
        <p:blipFill>
          <a:blip r:embed="rId2">
            <a:extLst>
              <a:ext uri="{28A0092B-C50C-407E-A947-70E740481C1C}">
                <a14:useLocalDpi xmlns:a14="http://schemas.microsoft.com/office/drawing/2010/main" val="0"/>
              </a:ext>
            </a:extLst>
          </a:blip>
          <a:srcRect l="74391" t="30881" r="4044" b="52769"/>
          <a:stretch>
            <a:fillRect/>
          </a:stretch>
        </p:blipFill>
        <p:spPr bwMode="auto">
          <a:xfrm>
            <a:off x="5988289" y="2152610"/>
            <a:ext cx="2743200" cy="224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9"/>
          <p:cNvSpPr txBox="1">
            <a:spLocks noChangeArrowheads="1"/>
          </p:cNvSpPr>
          <p:nvPr/>
        </p:nvSpPr>
        <p:spPr bwMode="auto">
          <a:xfrm>
            <a:off x="6521768" y="4404103"/>
            <a:ext cx="19073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3600" b="1" dirty="0" err="1">
                <a:solidFill>
                  <a:prstClr val="black"/>
                </a:solidFill>
                <a:latin typeface="Times New Roman" pitchFamily="18" charset="0"/>
                <a:cs typeface="Times New Roman" pitchFamily="18" charset="0"/>
              </a:rPr>
              <a:t>Một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ít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muối</a:t>
            </a:r>
            <a:endParaRPr lang="en-US" sz="3600" b="1" dirty="0">
              <a:solidFill>
                <a:prstClr val="black"/>
              </a:solidFill>
              <a:latin typeface="Times New Roman" pitchFamily="18" charset="0"/>
              <a:cs typeface="Times New Roman" pitchFamily="18" charset="0"/>
            </a:endParaRPr>
          </a:p>
        </p:txBody>
      </p:sp>
      <p:sp>
        <p:nvSpPr>
          <p:cNvPr id="17" name="Hình Chữ nhật 16"/>
          <p:cNvSpPr>
            <a:spLocks noChangeArrowheads="1"/>
          </p:cNvSpPr>
          <p:nvPr/>
        </p:nvSpPr>
        <p:spPr bwMode="auto">
          <a:xfrm>
            <a:off x="2336246" y="5703327"/>
            <a:ext cx="4713286" cy="707886"/>
          </a:xfrm>
          <a:prstGeom prst="rect">
            <a:avLst/>
          </a:prstGeom>
          <a:solidFill>
            <a:schemeClr val="bg1"/>
          </a:solidFill>
          <a:ln>
            <a:noFill/>
          </a:ln>
          <a:extLst/>
        </p:spPr>
        <p:txBody>
          <a:bodyPr wrap="square">
            <a:spAutoFit/>
          </a:bodyPr>
          <a:lstStyle/>
          <a:p>
            <a:pPr eaLnBrk="0" fontAlgn="base" hangingPunct="0">
              <a:spcBef>
                <a:spcPct val="0"/>
              </a:spcBef>
              <a:spcAft>
                <a:spcPct val="0"/>
              </a:spcAft>
            </a:pPr>
            <a:r>
              <a:rPr lang="en-US" sz="4000" b="1" dirty="0" err="1">
                <a:solidFill>
                  <a:srgbClr val="FF0000"/>
                </a:solidFill>
                <a:latin typeface="Times New Roman" pitchFamily="18" charset="0"/>
                <a:cs typeface="Times New Roman" pitchFamily="18" charset="0"/>
              </a:rPr>
              <a:t>Cách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nấu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cháo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muối</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218177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3" grpId="0" animBg="1"/>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a:extLst>
              <a:ext uri="{FF2B5EF4-FFF2-40B4-BE49-F238E27FC236}">
                <a16:creationId xmlns:a16="http://schemas.microsoft.com/office/drawing/2014/main" id="{A2BBFCF1-65EE-483F-903B-0B4DD28A7CD9}"/>
              </a:ext>
            </a:extLst>
          </p:cNvPr>
          <p:cNvSpPr txBox="1">
            <a:spLocks noChangeArrowheads="1"/>
          </p:cNvSpPr>
          <p:nvPr/>
        </p:nvSpPr>
        <p:spPr bwMode="auto">
          <a:xfrm>
            <a:off x="1985963" y="1600200"/>
            <a:ext cx="5486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nSouthern" panose="020B7200000000000000" pitchFamily="34" charset="0"/>
              </a:defRPr>
            </a:lvl1pPr>
            <a:lvl2pPr marL="742950" indent="-285750">
              <a:defRPr>
                <a:solidFill>
                  <a:schemeClr val="tx1"/>
                </a:solidFill>
                <a:latin typeface=".VnSouthern" panose="020B7200000000000000" pitchFamily="34" charset="0"/>
              </a:defRPr>
            </a:lvl2pPr>
            <a:lvl3pPr marL="1143000" indent="-228600">
              <a:defRPr>
                <a:solidFill>
                  <a:schemeClr val="tx1"/>
                </a:solidFill>
                <a:latin typeface=".VnSouthern" panose="020B7200000000000000" pitchFamily="34" charset="0"/>
              </a:defRPr>
            </a:lvl3pPr>
            <a:lvl4pPr marL="1600200" indent="-228600">
              <a:defRPr>
                <a:solidFill>
                  <a:schemeClr val="tx1"/>
                </a:solidFill>
                <a:latin typeface=".VnSouthern" panose="020B7200000000000000" pitchFamily="34" charset="0"/>
              </a:defRPr>
            </a:lvl4pPr>
            <a:lvl5pPr marL="2057400" indent="-228600">
              <a:defRPr>
                <a:solidFill>
                  <a:schemeClr val="tx1"/>
                </a:solidFill>
                <a:latin typeface=".VnSouthern" panose="020B7200000000000000" pitchFamily="34" charset="0"/>
              </a:defRPr>
            </a:lvl5pPr>
            <a:lvl6pPr marL="2514600" indent="-228600" eaLnBrk="0" fontAlgn="base" hangingPunct="0">
              <a:spcBef>
                <a:spcPct val="0"/>
              </a:spcBef>
              <a:spcAft>
                <a:spcPct val="0"/>
              </a:spcAft>
              <a:defRPr>
                <a:solidFill>
                  <a:schemeClr val="tx1"/>
                </a:solidFill>
                <a:latin typeface=".VnSouthern" panose="020B7200000000000000" pitchFamily="34" charset="0"/>
              </a:defRPr>
            </a:lvl6pPr>
            <a:lvl7pPr marL="2971800" indent="-228600" eaLnBrk="0" fontAlgn="base" hangingPunct="0">
              <a:spcBef>
                <a:spcPct val="0"/>
              </a:spcBef>
              <a:spcAft>
                <a:spcPct val="0"/>
              </a:spcAft>
              <a:defRPr>
                <a:solidFill>
                  <a:schemeClr val="tx1"/>
                </a:solidFill>
                <a:latin typeface=".VnSouthern" panose="020B7200000000000000" pitchFamily="34" charset="0"/>
              </a:defRPr>
            </a:lvl7pPr>
            <a:lvl8pPr marL="3429000" indent="-228600" eaLnBrk="0" fontAlgn="base" hangingPunct="0">
              <a:spcBef>
                <a:spcPct val="0"/>
              </a:spcBef>
              <a:spcAft>
                <a:spcPct val="0"/>
              </a:spcAft>
              <a:defRPr>
                <a:solidFill>
                  <a:schemeClr val="tx1"/>
                </a:solidFill>
                <a:latin typeface=".VnSouthern" panose="020B7200000000000000" pitchFamily="34" charset="0"/>
              </a:defRPr>
            </a:lvl8pPr>
            <a:lvl9pPr marL="3886200" indent="-228600" eaLnBrk="0" fontAlgn="base" hangingPunct="0">
              <a:spcBef>
                <a:spcPct val="0"/>
              </a:spcBef>
              <a:spcAft>
                <a:spcPct val="0"/>
              </a:spcAft>
              <a:defRPr>
                <a:solidFill>
                  <a:schemeClr val="tx1"/>
                </a:solidFill>
                <a:latin typeface=".VnSouthern" panose="020B7200000000000000" pitchFamily="34" charset="0"/>
              </a:defRPr>
            </a:lvl9pPr>
          </a:lstStyle>
          <a:p>
            <a:pPr>
              <a:spcBef>
                <a:spcPct val="50000"/>
              </a:spcBef>
            </a:pPr>
            <a:endParaRPr lang="vi-VN" altLang="en-US" sz="2000" b="1">
              <a:solidFill>
                <a:srgbClr val="D60093"/>
              </a:solidFill>
            </a:endParaRPr>
          </a:p>
        </p:txBody>
      </p:sp>
      <p:pic>
        <p:nvPicPr>
          <p:cNvPr id="18" name="图片 4" descr="E:\素材\卡通\84557b0d886caee3160b944d6b9456d0.png84557b0d886caee3160b944d6b9456d0">
            <a:extLst>
              <a:ext uri="{FF2B5EF4-FFF2-40B4-BE49-F238E27FC236}">
                <a16:creationId xmlns:a16="http://schemas.microsoft.com/office/drawing/2014/main" id="{DEB473EE-30F1-4D03-B0B3-303C1D6ECADC}"/>
              </a:ext>
            </a:extLst>
          </p:cNvPr>
          <p:cNvPicPr>
            <a:picLocks noChangeAspect="1"/>
          </p:cNvPicPr>
          <p:nvPr/>
        </p:nvPicPr>
        <p:blipFill>
          <a:blip r:embed="rId4"/>
          <a:srcRect/>
          <a:stretch>
            <a:fillRect/>
          </a:stretch>
        </p:blipFill>
        <p:spPr>
          <a:xfrm>
            <a:off x="8280681" y="-218134"/>
            <a:ext cx="863319" cy="1339957"/>
          </a:xfrm>
          <a:prstGeom prst="rect">
            <a:avLst/>
          </a:prstGeom>
        </p:spPr>
      </p:pic>
      <p:sp>
        <p:nvSpPr>
          <p:cNvPr id="10" name="Text Box 7"/>
          <p:cNvSpPr txBox="1">
            <a:spLocks noChangeArrowheads="1"/>
          </p:cNvSpPr>
          <p:nvPr/>
        </p:nvSpPr>
        <p:spPr bwMode="auto">
          <a:xfrm>
            <a:off x="128309" y="941866"/>
            <a:ext cx="9071715" cy="5016758"/>
          </a:xfrm>
          <a:prstGeom prst="rect">
            <a:avLst/>
          </a:prstGeom>
          <a:noFill/>
          <a:ln w="9525">
            <a:noFill/>
            <a:miter lim="800000"/>
            <a:headEnd/>
            <a:tailEnd/>
          </a:ln>
          <a:effectLst/>
        </p:spPr>
        <p:txBody>
          <a:bodyPr wrap="square">
            <a:spAutoFit/>
          </a:bodyPr>
          <a:lstStyle/>
          <a:p>
            <a:pPr fontAlgn="base">
              <a:spcBef>
                <a:spcPct val="0"/>
              </a:spcBef>
              <a:spcAft>
                <a:spcPct val="0"/>
              </a:spcAft>
              <a:buFontTx/>
              <a:buChar char="-"/>
            </a:pP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Người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bệnh</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phải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được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ăn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nhiều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thức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ăn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có</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giá</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trị</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dinh</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dưỡng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như</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thịt</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cá</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trứng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sữa</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các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loại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rau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xanh</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quả</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chín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để</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bồi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bổ</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cơ</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thể</a:t>
            </a:r>
            <a:r>
              <a:rPr lang="en-US" sz="3200" b="1" dirty="0">
                <a:solidFill>
                  <a:srgbClr val="0000FF"/>
                </a:solidFill>
                <a:latin typeface="Times New Roman" pitchFamily="18" charset="0"/>
              </a:rPr>
              <a:t> . </a:t>
            </a:r>
          </a:p>
          <a:p>
            <a:pPr fontAlgn="base">
              <a:spcBef>
                <a:spcPct val="0"/>
              </a:spcBef>
              <a:spcAft>
                <a:spcPct val="0"/>
              </a:spcAft>
            </a:pP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Nếu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người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bệnh</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quá</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yếu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không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ăn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được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thức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ăn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đặc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sẽ</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cho</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ăn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cháo</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thịt</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băm</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nhỏ</a:t>
            </a:r>
            <a:r>
              <a:rPr lang="en-US" sz="3200" b="1" dirty="0">
                <a:solidFill>
                  <a:srgbClr val="0000FF"/>
                </a:solidFill>
                <a:latin typeface="Times New Roman" pitchFamily="18" charset="0"/>
              </a:rPr>
              <a:t> , </a:t>
            </a:r>
            <a:r>
              <a:rPr lang="en-US" sz="3200" b="1" dirty="0" err="1">
                <a:solidFill>
                  <a:srgbClr val="0000FF"/>
                </a:solidFill>
                <a:latin typeface="Times New Roman" pitchFamily="18" charset="0"/>
              </a:rPr>
              <a:t>súp</a:t>
            </a:r>
            <a:r>
              <a:rPr lang="en-US" sz="3200" b="1" dirty="0">
                <a:solidFill>
                  <a:srgbClr val="0000FF"/>
                </a:solidFill>
                <a:latin typeface="Times New Roman" pitchFamily="18" charset="0"/>
              </a:rPr>
              <a:t> , </a:t>
            </a:r>
            <a:r>
              <a:rPr lang="en-US" sz="3200" b="1" dirty="0" err="1">
                <a:solidFill>
                  <a:srgbClr val="0000FF"/>
                </a:solidFill>
                <a:latin typeface="Times New Roman" pitchFamily="18" charset="0"/>
              </a:rPr>
              <a:t>sữa</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nước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quả</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ép</a:t>
            </a:r>
            <a:r>
              <a:rPr lang="en-US" sz="3200" b="1" dirty="0">
                <a:solidFill>
                  <a:srgbClr val="0000FF"/>
                </a:solidFill>
                <a:latin typeface="Times New Roman" pitchFamily="18" charset="0"/>
              </a:rPr>
              <a:t>,… </a:t>
            </a:r>
          </a:p>
          <a:p>
            <a:pPr fontAlgn="base">
              <a:spcBef>
                <a:spcPct val="0"/>
              </a:spcBef>
              <a:spcAft>
                <a:spcPct val="0"/>
              </a:spcAft>
            </a:pP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Nếu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người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bệnh</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không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muốn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ăn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hoặc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ăn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quá</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ít</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thì</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cho</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ăn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nhiều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bữa</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trong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ngày</a:t>
            </a:r>
            <a:r>
              <a:rPr lang="en-US" sz="3200" b="1" dirty="0">
                <a:solidFill>
                  <a:srgbClr val="0000FF"/>
                </a:solidFill>
                <a:latin typeface="Times New Roman" pitchFamily="18" charset="0"/>
              </a:rPr>
              <a:t>.</a:t>
            </a:r>
            <a:br>
              <a:rPr lang="en-US" sz="3200" b="1" dirty="0">
                <a:solidFill>
                  <a:srgbClr val="0000FF"/>
                </a:solidFill>
                <a:latin typeface="Times New Roman" pitchFamily="18" charset="0"/>
              </a:rPr>
            </a:b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Có</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một</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số</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bệnh</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đòi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hỏi</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ăn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kiêng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theo</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chỉ</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dẫn</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của</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bác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sĩ</a:t>
            </a:r>
            <a:r>
              <a:rPr lang="en-US" sz="3200" b="1" dirty="0">
                <a:solidFill>
                  <a:srgbClr val="0000FF"/>
                </a:solidFill>
                <a:latin typeface="Times New Roman" pitchFamily="18" charset="0"/>
              </a:rPr>
              <a:t>.</a:t>
            </a:r>
            <a:endParaRPr lang="en-US" sz="3200" dirty="0">
              <a:solidFill>
                <a:srgbClr val="0000FF"/>
              </a:solidFill>
              <a:latin typeface="Times New Roman" pitchFamily="18" charset="0"/>
            </a:endParaRPr>
          </a:p>
        </p:txBody>
      </p:sp>
      <p:pic>
        <p:nvPicPr>
          <p:cNvPr id="11" name="PA_图片 2"/>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5178" t="3900" r="11488" b="7292"/>
          <a:stretch/>
        </p:blipFill>
        <p:spPr>
          <a:xfrm>
            <a:off x="3034355" y="0"/>
            <a:ext cx="2799897" cy="1052736"/>
          </a:xfrm>
          <a:prstGeom prst="rect">
            <a:avLst/>
          </a:prstGeom>
        </p:spPr>
      </p:pic>
      <p:sp>
        <p:nvSpPr>
          <p:cNvPr id="2" name="Rectangle 1"/>
          <p:cNvSpPr/>
          <p:nvPr/>
        </p:nvSpPr>
        <p:spPr>
          <a:xfrm>
            <a:off x="3254332" y="110869"/>
            <a:ext cx="2359941"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Ghi</a:t>
            </a: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4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nhớ</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任意多边形 64"/>
          <p:cNvSpPr/>
          <p:nvPr/>
        </p:nvSpPr>
        <p:spPr>
          <a:xfrm>
            <a:off x="6931" y="4937449"/>
            <a:ext cx="4727076" cy="2246813"/>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outerShdw blurRad="203200" dist="63500" dir="18900000" algn="bl"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任意多边形 65"/>
          <p:cNvSpPr/>
          <p:nvPr/>
        </p:nvSpPr>
        <p:spPr>
          <a:xfrm>
            <a:off x="6933" y="4921255"/>
            <a:ext cx="4760194" cy="2262554"/>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 name="组合 51">
            <a:extLst>
              <a:ext uri="{FF2B5EF4-FFF2-40B4-BE49-F238E27FC236}">
                <a16:creationId xmlns:a16="http://schemas.microsoft.com/office/drawing/2014/main" id="{C672F58B-3496-48C1-AD67-A0E083FA326D}"/>
              </a:ext>
            </a:extLst>
          </p:cNvPr>
          <p:cNvGrpSpPr/>
          <p:nvPr/>
        </p:nvGrpSpPr>
        <p:grpSpPr>
          <a:xfrm rot="19652793">
            <a:off x="7967041" y="114249"/>
            <a:ext cx="451202" cy="609821"/>
            <a:chOff x="2817684" y="410418"/>
            <a:chExt cx="604235" cy="612489"/>
          </a:xfrm>
        </p:grpSpPr>
        <p:grpSp>
          <p:nvGrpSpPr>
            <p:cNvPr id="3" name="组合 52">
              <a:extLst>
                <a:ext uri="{FF2B5EF4-FFF2-40B4-BE49-F238E27FC236}">
                  <a16:creationId xmlns:a16="http://schemas.microsoft.com/office/drawing/2014/main" id="{6E219367-DAD9-40E9-B814-D1EE40ED953B}"/>
                </a:ext>
              </a:extLst>
            </p:cNvPr>
            <p:cNvGrpSpPr/>
            <p:nvPr/>
          </p:nvGrpSpPr>
          <p:grpSpPr>
            <a:xfrm rot="21335217">
              <a:off x="2817684" y="410418"/>
              <a:ext cx="604235" cy="612489"/>
              <a:chOff x="7973451" y="5027358"/>
              <a:chExt cx="1573291" cy="1594779"/>
            </a:xfrm>
          </p:grpSpPr>
          <p:sp>
            <p:nvSpPr>
              <p:cNvPr id="103" name="五角星 2">
                <a:extLst>
                  <a:ext uri="{FF2B5EF4-FFF2-40B4-BE49-F238E27FC236}">
                    <a16:creationId xmlns:a16="http://schemas.microsoft.com/office/drawing/2014/main" id="{ED6F0A9C-0FA2-4578-B9A3-0D001F6145FF}"/>
                  </a:ext>
                </a:extLst>
              </p:cNvPr>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baseline="-250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五角星 2">
                <a:extLst>
                  <a:ext uri="{FF2B5EF4-FFF2-40B4-BE49-F238E27FC236}">
                    <a16:creationId xmlns:a16="http://schemas.microsoft.com/office/drawing/2014/main" id="{DD4053FC-AC1A-4A47-9290-3AD83FA40D24}"/>
                  </a:ext>
                </a:extLst>
              </p:cNvPr>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25400">
                <a:solidFill>
                  <a:schemeClr val="bg1"/>
                </a:solidFill>
              </a:ln>
              <a:effectLst>
                <a:innerShdw blurRad="368300">
                  <a:srgbClr val="FF3B6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baseline="-250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2" name="弧形 53">
              <a:extLst>
                <a:ext uri="{FF2B5EF4-FFF2-40B4-BE49-F238E27FC236}">
                  <a16:creationId xmlns:a16="http://schemas.microsoft.com/office/drawing/2014/main" id="{A6AF31A8-E499-4DBC-8D3F-1FF5222CD9C4}"/>
                </a:ext>
              </a:extLst>
            </p:cNvPr>
            <p:cNvSpPr/>
            <p:nvPr/>
          </p:nvSpPr>
          <p:spPr>
            <a:xfrm rot="15881703">
              <a:off x="2988235" y="627531"/>
              <a:ext cx="197224" cy="197224"/>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zh-CN" altLang="en-US">
                <a:solidFill>
                  <a:prstClr val="black"/>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 name="组合 56">
            <a:extLst>
              <a:ext uri="{FF2B5EF4-FFF2-40B4-BE49-F238E27FC236}">
                <a16:creationId xmlns:a16="http://schemas.microsoft.com/office/drawing/2014/main" id="{5607AC82-E738-4154-9383-C2180B83FB54}"/>
              </a:ext>
            </a:extLst>
          </p:cNvPr>
          <p:cNvGrpSpPr/>
          <p:nvPr/>
        </p:nvGrpSpPr>
        <p:grpSpPr>
          <a:xfrm rot="2224307">
            <a:off x="8598415" y="123164"/>
            <a:ext cx="456821" cy="597894"/>
            <a:chOff x="10646778" y="4753862"/>
            <a:chExt cx="751521" cy="737702"/>
          </a:xfrm>
        </p:grpSpPr>
        <p:sp>
          <p:nvSpPr>
            <p:cNvPr id="106" name="五角星 2">
              <a:extLst>
                <a:ext uri="{FF2B5EF4-FFF2-40B4-BE49-F238E27FC236}">
                  <a16:creationId xmlns:a16="http://schemas.microsoft.com/office/drawing/2014/main" id="{FA7B78C1-59DA-4744-8235-AAD3C183BDD0}"/>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 name="组合 58">
              <a:extLst>
                <a:ext uri="{FF2B5EF4-FFF2-40B4-BE49-F238E27FC236}">
                  <a16:creationId xmlns:a16="http://schemas.microsoft.com/office/drawing/2014/main" id="{E72E4D19-17BF-445A-BADF-296E1DCC6D38}"/>
                </a:ext>
              </a:extLst>
            </p:cNvPr>
            <p:cNvGrpSpPr/>
            <p:nvPr/>
          </p:nvGrpSpPr>
          <p:grpSpPr>
            <a:xfrm>
              <a:off x="10646778" y="4762829"/>
              <a:ext cx="749726" cy="728735"/>
              <a:chOff x="11012539" y="4493889"/>
              <a:chExt cx="749726" cy="728735"/>
            </a:xfrm>
          </p:grpSpPr>
          <p:sp>
            <p:nvSpPr>
              <p:cNvPr id="108" name="五角星 2">
                <a:extLst>
                  <a:ext uri="{FF2B5EF4-FFF2-40B4-BE49-F238E27FC236}">
                    <a16:creationId xmlns:a16="http://schemas.microsoft.com/office/drawing/2014/main" id="{7D4D409A-5D7B-4CF5-953E-14D65DB3E0BB}"/>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五角星 2">
                <a:extLst>
                  <a:ext uri="{FF2B5EF4-FFF2-40B4-BE49-F238E27FC236}">
                    <a16:creationId xmlns:a16="http://schemas.microsoft.com/office/drawing/2014/main" id="{E7D2561B-A3FA-41B9-A138-8D6655821B1A}"/>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五角星 2">
                <a:extLst>
                  <a:ext uri="{FF2B5EF4-FFF2-40B4-BE49-F238E27FC236}">
                    <a16:creationId xmlns:a16="http://schemas.microsoft.com/office/drawing/2014/main" id="{C04B435D-3E5A-45E1-80DC-9F52CDD11FE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6" name="组合 68">
            <a:extLst>
              <a:ext uri="{FF2B5EF4-FFF2-40B4-BE49-F238E27FC236}">
                <a16:creationId xmlns:a16="http://schemas.microsoft.com/office/drawing/2014/main" id="{CC059B27-1252-4D1E-ABFB-B793AE6850AF}"/>
              </a:ext>
            </a:extLst>
          </p:cNvPr>
          <p:cNvGrpSpPr/>
          <p:nvPr/>
        </p:nvGrpSpPr>
        <p:grpSpPr>
          <a:xfrm rot="920444">
            <a:off x="8401554" y="783366"/>
            <a:ext cx="433085" cy="566828"/>
            <a:chOff x="10646778" y="4753862"/>
            <a:chExt cx="751521" cy="737702"/>
          </a:xfrm>
        </p:grpSpPr>
        <p:sp>
          <p:nvSpPr>
            <p:cNvPr id="118" name="五角星 2">
              <a:extLst>
                <a:ext uri="{FF2B5EF4-FFF2-40B4-BE49-F238E27FC236}">
                  <a16:creationId xmlns:a16="http://schemas.microsoft.com/office/drawing/2014/main" id="{0376815E-CCDA-4CDC-8D77-250E578465F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70">
              <a:extLst>
                <a:ext uri="{FF2B5EF4-FFF2-40B4-BE49-F238E27FC236}">
                  <a16:creationId xmlns:a16="http://schemas.microsoft.com/office/drawing/2014/main" id="{8D1E42DF-FFCC-4847-8D24-DF9F521985BA}"/>
                </a:ext>
              </a:extLst>
            </p:cNvPr>
            <p:cNvGrpSpPr/>
            <p:nvPr/>
          </p:nvGrpSpPr>
          <p:grpSpPr>
            <a:xfrm>
              <a:off x="10646778" y="4762829"/>
              <a:ext cx="749726" cy="728735"/>
              <a:chOff x="11012539" y="4493889"/>
              <a:chExt cx="749726" cy="728735"/>
            </a:xfrm>
          </p:grpSpPr>
          <p:sp>
            <p:nvSpPr>
              <p:cNvPr id="120" name="五角星 2">
                <a:extLst>
                  <a:ext uri="{FF2B5EF4-FFF2-40B4-BE49-F238E27FC236}">
                    <a16:creationId xmlns:a16="http://schemas.microsoft.com/office/drawing/2014/main" id="{FB2A00BC-AE3D-4056-A4A0-D16FA0F67A11}"/>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五角星 2">
                <a:extLst>
                  <a:ext uri="{FF2B5EF4-FFF2-40B4-BE49-F238E27FC236}">
                    <a16:creationId xmlns:a16="http://schemas.microsoft.com/office/drawing/2014/main" id="{2B1C74B5-1D3E-45E9-956D-B04A5F355CB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五角星 2">
                <a:extLst>
                  <a:ext uri="{FF2B5EF4-FFF2-40B4-BE49-F238E27FC236}">
                    <a16:creationId xmlns:a16="http://schemas.microsoft.com/office/drawing/2014/main" id="{422FE0F9-2D2A-43F4-B7DE-7393B415C01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8" name="Group 15">
            <a:extLst>
              <a:ext uri="{FF2B5EF4-FFF2-40B4-BE49-F238E27FC236}">
                <a16:creationId xmlns:a16="http://schemas.microsoft.com/office/drawing/2014/main" id="{3B900D1D-0AE0-4D24-9DBA-E36629C5CC96}"/>
              </a:ext>
            </a:extLst>
          </p:cNvPr>
          <p:cNvGrpSpPr/>
          <p:nvPr/>
        </p:nvGrpSpPr>
        <p:grpSpPr>
          <a:xfrm>
            <a:off x="210009" y="348329"/>
            <a:ext cx="7856465" cy="4264378"/>
            <a:chOff x="7598985" y="526767"/>
            <a:chExt cx="32787577" cy="3686602"/>
          </a:xfrm>
        </p:grpSpPr>
        <p:sp>
          <p:nvSpPr>
            <p:cNvPr id="141" name="TextBox 140">
              <a:extLst>
                <a:ext uri="{FF2B5EF4-FFF2-40B4-BE49-F238E27FC236}">
                  <a16:creationId xmlns:a16="http://schemas.microsoft.com/office/drawing/2014/main" id="{25BCBF37-EBBC-47D1-804C-EF807AF69D38}"/>
                </a:ext>
              </a:extLst>
            </p:cNvPr>
            <p:cNvSpPr txBox="1"/>
            <p:nvPr/>
          </p:nvSpPr>
          <p:spPr>
            <a:xfrm>
              <a:off x="7598985" y="2099552"/>
              <a:ext cx="32787577" cy="2113817"/>
            </a:xfrm>
            <a:prstGeom prst="roundRect">
              <a:avLst>
                <a:gd name="adj" fmla="val 17994"/>
              </a:avLst>
            </a:prstGeom>
            <a:solidFill>
              <a:schemeClr val="bg1"/>
            </a:solidFill>
            <a:ln w="38100">
              <a:solidFill>
                <a:srgbClr val="FF7D93"/>
              </a:solidFill>
              <a:prstDash val="lgDash"/>
            </a:ln>
          </p:spPr>
          <p:txBody>
            <a:bodyPr wrap="square" rtlCol="0">
              <a:spAutoFit/>
            </a:bodyPr>
            <a:lstStyle/>
            <a:p>
              <a:pPr eaLnBrk="0" fontAlgn="base" hangingPunct="0">
                <a:spcBef>
                  <a:spcPct val="0"/>
                </a:spcBef>
                <a:spcAft>
                  <a:spcPct val="0"/>
                </a:spcAft>
                <a:buFontTx/>
                <a:buChar char="-"/>
              </a:pPr>
              <a:r>
                <a:rPr lang="en-US" altLang="en-US" sz="4800" b="1" dirty="0" smtClean="0">
                  <a:solidFill>
                    <a:srgbClr val="C00000"/>
                  </a:solidFill>
                  <a:latin typeface="Times New Roman" panose="02020603050405020304" pitchFamily="18" charset="0"/>
                  <a:cs typeface="Times New Roman" panose="02020603050405020304" pitchFamily="18" charset="0"/>
                </a:rPr>
                <a:t> </a:t>
              </a:r>
              <a:r>
                <a:rPr lang="en-US" altLang="en-US" sz="4800" b="1" dirty="0" err="1" smtClean="0">
                  <a:solidFill>
                    <a:srgbClr val="C00000"/>
                  </a:solidFill>
                  <a:latin typeface="Times New Roman" panose="02020603050405020304" pitchFamily="18" charset="0"/>
                  <a:cs typeface="Times New Roman" panose="02020603050405020304" pitchFamily="18" charset="0"/>
                </a:rPr>
                <a:t>Em</a:t>
              </a:r>
              <a:r>
                <a:rPr lang="en-US" altLang="en-US" sz="4800" b="1" dirty="0" smtClean="0">
                  <a:solidFill>
                    <a:srgbClr val="C00000"/>
                  </a:solidFill>
                  <a:latin typeface="Times New Roman" panose="02020603050405020304" pitchFamily="18" charset="0"/>
                  <a:cs typeface="Times New Roman" panose="02020603050405020304" pitchFamily="18" charset="0"/>
                </a:rPr>
                <a:t> </a:t>
              </a:r>
              <a:r>
                <a:rPr lang="en-US" altLang="en-US" sz="4800" b="1" dirty="0">
                  <a:solidFill>
                    <a:srgbClr val="C00000"/>
                  </a:solidFill>
                  <a:latin typeface="Times New Roman" panose="02020603050405020304" pitchFamily="18" charset="0"/>
                  <a:cs typeface="Times New Roman" panose="02020603050405020304" pitchFamily="18" charset="0"/>
                </a:rPr>
                <a:t>đã từng mắc bệnh gì? </a:t>
              </a:r>
            </a:p>
            <a:p>
              <a:pPr eaLnBrk="0" fontAlgn="base" hangingPunct="0">
                <a:spcBef>
                  <a:spcPct val="0"/>
                </a:spcBef>
                <a:spcAft>
                  <a:spcPct val="0"/>
                </a:spcAft>
                <a:buFontTx/>
                <a:buChar char="-"/>
              </a:pPr>
              <a:r>
                <a:rPr lang="en-US" altLang="en-US" sz="4800" b="1" dirty="0">
                  <a:solidFill>
                    <a:srgbClr val="C00000"/>
                  </a:solidFill>
                  <a:latin typeface="Times New Roman" panose="02020603050405020304" pitchFamily="18" charset="0"/>
                  <a:cs typeface="Times New Roman" panose="02020603050405020304" pitchFamily="18" charset="0"/>
                </a:rPr>
                <a:t> Khi mắc bệnh đó, em cảm thấy như thế nào? </a:t>
              </a:r>
            </a:p>
          </p:txBody>
        </p:sp>
        <p:sp>
          <p:nvSpPr>
            <p:cNvPr id="150" name="弧形 53">
              <a:extLst>
                <a:ext uri="{FF2B5EF4-FFF2-40B4-BE49-F238E27FC236}">
                  <a16:creationId xmlns:a16="http://schemas.microsoft.com/office/drawing/2014/main" id="{9D04A927-BF05-4B18-AE2C-135F1CB0C053}"/>
                </a:ext>
              </a:extLst>
            </p:cNvPr>
            <p:cNvSpPr/>
            <p:nvPr/>
          </p:nvSpPr>
          <p:spPr>
            <a:xfrm rot="13934496">
              <a:off x="9927350" y="526767"/>
              <a:ext cx="196365" cy="196365"/>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zh-CN" altLang="en-US">
                <a:solidFill>
                  <a:prstClr val="black"/>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6"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b="10085"/>
          <a:stretch>
            <a:fillRect/>
          </a:stretch>
        </p:blipFill>
        <p:spPr bwMode="auto">
          <a:xfrm>
            <a:off x="6550180" y="3625854"/>
            <a:ext cx="2593820" cy="323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930273" y="130311"/>
            <a:ext cx="4641014" cy="1323439"/>
          </a:xfrm>
          <a:prstGeom prst="rect">
            <a:avLst/>
          </a:prstGeom>
          <a:noFill/>
        </p:spPr>
        <p:txBody>
          <a:bodyPr wrap="none" lIns="91440" tIns="45720" rIns="91440" bIns="45720">
            <a:spAutoFit/>
          </a:bodyPr>
          <a:lstStyle/>
          <a:p>
            <a:pPr algn="ctr"/>
            <a:r>
              <a:rPr lang="en-US" sz="8000" b="1" i="1" cap="none" spc="0" dirty="0" err="1" smtClean="0">
                <a:ln w="24500" cmpd="dbl">
                  <a:solidFill>
                    <a:schemeClr val="accent2">
                      <a:shade val="85000"/>
                      <a:satMod val="155000"/>
                    </a:schemeClr>
                  </a:solidFill>
                  <a:prstDash val="solid"/>
                  <a:miter lim="800000"/>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Khởi</a:t>
            </a:r>
            <a:r>
              <a:rPr lang="en-US" sz="8000" b="1" i="1" cap="none" spc="0" dirty="0" smtClean="0">
                <a:ln w="24500" cmpd="dbl">
                  <a:solidFill>
                    <a:schemeClr val="accent2">
                      <a:shade val="85000"/>
                      <a:satMod val="155000"/>
                    </a:schemeClr>
                  </a:solidFill>
                  <a:prstDash val="solid"/>
                  <a:miter lim="800000"/>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000" b="1" i="1" cap="none" spc="0" dirty="0" err="1" smtClean="0">
                <a:ln w="24500" cmpd="dbl">
                  <a:solidFill>
                    <a:schemeClr val="accent2">
                      <a:shade val="85000"/>
                      <a:satMod val="155000"/>
                    </a:schemeClr>
                  </a:solidFill>
                  <a:prstDash val="solid"/>
                  <a:miter lim="800000"/>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động</a:t>
            </a:r>
            <a:endParaRPr lang="en-US" sz="8000" b="1" i="1" cap="none" spc="0" dirty="0">
              <a:ln w="24500" cmpd="dbl">
                <a:solidFill>
                  <a:schemeClr val="accent2">
                    <a:shade val="85000"/>
                    <a:satMod val="155000"/>
                  </a:schemeClr>
                </a:solidFill>
                <a:prstDash val="solid"/>
                <a:miter lim="800000"/>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067997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375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425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475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fltVal val="0"/>
                                          </p:val>
                                        </p:tav>
                                        <p:tav tm="100000">
                                          <p:val>
                                            <p:strVal val="#ppt_h"/>
                                          </p:val>
                                        </p:tav>
                                      </p:tavLst>
                                    </p:anim>
                                    <p:animEffect transition="in" filter="fade">
                                      <p:cBhvr>
                                        <p:cTn id="36" dur="1000"/>
                                        <p:tgtEl>
                                          <p:spTgt spid="8"/>
                                        </p:tgtEl>
                                      </p:cBhvr>
                                    </p:animEffect>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rot="1642039">
            <a:off x="6746057" y="463419"/>
            <a:ext cx="2421325" cy="3117540"/>
          </a:xfrm>
          <a:prstGeom prst="wedgeEllipseCallout">
            <a:avLst>
              <a:gd name="adj1" fmla="val -20991"/>
              <a:gd name="adj2" fmla="val 68718"/>
            </a:avLst>
          </a:prstGeom>
          <a:solidFill>
            <a:srgbClr val="FFFF99"/>
          </a:solidFill>
          <a:ln w="12700" cap="flat" cmpd="sng" algn="ctr">
            <a:solidFill>
              <a:srgbClr val="5B9BD5">
                <a:shade val="50000"/>
              </a:srgbClr>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Rectangle 3"/>
          <p:cNvSpPr>
            <a:spLocks noChangeArrowheads="1"/>
          </p:cNvSpPr>
          <p:nvPr/>
        </p:nvSpPr>
        <p:spPr bwMode="auto">
          <a:xfrm>
            <a:off x="7144050" y="837097"/>
            <a:ext cx="198733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50000"/>
              </a:spcBef>
              <a:spcAft>
                <a:spcPct val="0"/>
              </a:spcAft>
            </a:pPr>
            <a:r>
              <a:rPr lang="en-US" sz="3600" b="1" dirty="0" err="1">
                <a:solidFill>
                  <a:prstClr val="black"/>
                </a:solidFill>
                <a:latin typeface="Times New Roman" pitchFamily="18" charset="0"/>
                <a:cs typeface="Times New Roman" pitchFamily="18" charset="0"/>
              </a:rPr>
              <a:t>Thực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hiện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tốt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thông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điệp</a:t>
            </a:r>
            <a:r>
              <a:rPr lang="en-US" sz="3600" b="1" dirty="0">
                <a:solidFill>
                  <a:prstClr val="black"/>
                </a:solidFill>
                <a:latin typeface="Times New Roman" pitchFamily="18" charset="0"/>
                <a:cs typeface="Times New Roman" pitchFamily="18" charset="0"/>
              </a:rPr>
              <a:t> 5K</a:t>
            </a:r>
          </a:p>
        </p:txBody>
      </p:sp>
      <p:pic>
        <p:nvPicPr>
          <p:cNvPr id="6" name="Picture 9" descr="https://soyte.binhduong.gov.vn/PublishingImages/2021-02/5k%20nho_Key_24022021075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0"/>
            <a:ext cx="638702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CBC347-88E5-434F-877F-D8A06B78AD31}"/>
              </a:ext>
            </a:extLst>
          </p:cNvPr>
          <p:cNvGrpSpPr/>
          <p:nvPr/>
        </p:nvGrpSpPr>
        <p:grpSpPr>
          <a:xfrm>
            <a:off x="-1486853" y="-489903"/>
            <a:ext cx="11674317" cy="7847196"/>
            <a:chOff x="-1982471" y="-489903"/>
            <a:chExt cx="15565756" cy="7847196"/>
          </a:xfrm>
        </p:grpSpPr>
        <p:pic>
          <p:nvPicPr>
            <p:cNvPr id="16" name="图片 15" descr="E:\素材\卡通\96570779758b05ba99e4c0bb2c838ec8.png96570779758b05ba99e4c0bb2c838ec8"/>
            <p:cNvPicPr>
              <a:picLocks noChangeAspect="1"/>
            </p:cNvPicPr>
            <p:nvPr/>
          </p:nvPicPr>
          <p:blipFill>
            <a:blip r:embed="rId5"/>
            <a:srcRect/>
            <a:stretch>
              <a:fillRect/>
            </a:stretch>
          </p:blipFill>
          <p:spPr>
            <a:xfrm>
              <a:off x="-1982471" y="817428"/>
              <a:ext cx="6537325" cy="6539865"/>
            </a:xfrm>
            <a:prstGeom prst="rect">
              <a:avLst/>
            </a:prstGeom>
          </p:spPr>
        </p:pic>
        <p:pic>
          <p:nvPicPr>
            <p:cNvPr id="17" name="PA_图片 2" descr="图片包含 室内, 墙壁&#10;&#10;已生成高可信度的说明"/>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042161" y="-237491"/>
              <a:ext cx="9738360" cy="7235213"/>
            </a:xfrm>
            <a:prstGeom prst="rect">
              <a:avLst/>
            </a:prstGeom>
          </p:spPr>
        </p:pic>
        <p:pic>
          <p:nvPicPr>
            <p:cNvPr id="13" name="图片 12" descr="E:\素材\卡通\1d108a6ed2bbf4eb161183f95d80e639.png1d108a6ed2bbf4eb161183f95d80e639"/>
            <p:cNvPicPr>
              <a:picLocks noChangeAspect="1"/>
            </p:cNvPicPr>
            <p:nvPr/>
          </p:nvPicPr>
          <p:blipFill>
            <a:blip r:embed="rId7"/>
            <a:srcRect/>
            <a:stretch>
              <a:fillRect/>
            </a:stretch>
          </p:blipFill>
          <p:spPr>
            <a:xfrm>
              <a:off x="10180320" y="-489903"/>
              <a:ext cx="3402965" cy="6048375"/>
            </a:xfrm>
            <a:prstGeom prst="rect">
              <a:avLst/>
            </a:prstGeom>
          </p:spPr>
        </p:pic>
        <p:pic>
          <p:nvPicPr>
            <p:cNvPr id="22" name="PA_图片 9" descr="图片包含 轮子&#10;&#10;已生成高可信度的说明"/>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0" y="207193"/>
              <a:ext cx="5002530" cy="1220470"/>
            </a:xfrm>
            <a:prstGeom prst="rect">
              <a:avLst/>
            </a:prstGeom>
          </p:spPr>
        </p:pic>
        <p:sp>
          <p:nvSpPr>
            <p:cNvPr id="8" name="文本框 3">
              <a:extLst>
                <a:ext uri="{FF2B5EF4-FFF2-40B4-BE49-F238E27FC236}">
                  <a16:creationId xmlns:a16="http://schemas.microsoft.com/office/drawing/2014/main" id="{60597C9D-2766-4B74-B514-5E4050EFC40D}"/>
                </a:ext>
              </a:extLst>
            </p:cNvPr>
            <p:cNvSpPr txBox="1"/>
            <p:nvPr/>
          </p:nvSpPr>
          <p:spPr>
            <a:xfrm>
              <a:off x="4794497" y="232776"/>
              <a:ext cx="4698504" cy="769441"/>
            </a:xfrm>
            <a:prstGeom prst="rect">
              <a:avLst/>
            </a:prstGeom>
            <a:noFill/>
          </p:spPr>
          <p:txBody>
            <a:bodyPr wrap="square" rtlCol="0">
              <a:spAutoFit/>
            </a:bodyPr>
            <a:lstStyle/>
            <a:p>
              <a:pPr algn="ctr"/>
              <a:r>
                <a:rPr lang="vi-VN" altLang="zh-CN" sz="4400" b="1" dirty="0">
                  <a:solidFill>
                    <a:srgbClr val="FF0000"/>
                  </a:solidFill>
                  <a:latin typeface="Times New Roman"/>
                  <a:ea typeface="小单纯体" panose="02010601030101010101" pitchFamily="2" charset="-122"/>
                </a:rPr>
                <a:t>DẶN DÒ</a:t>
              </a:r>
              <a:endParaRPr lang="zh-CN" altLang="en-US" sz="4400" b="1" dirty="0">
                <a:solidFill>
                  <a:srgbClr val="FF0000"/>
                </a:solidFill>
                <a:latin typeface="Calibri Light"/>
                <a:ea typeface="小单纯体" panose="02010601030101010101" pitchFamily="2" charset="-122"/>
              </a:endParaRPr>
            </a:p>
          </p:txBody>
        </p:sp>
      </p:grpSp>
      <p:sp>
        <p:nvSpPr>
          <p:cNvPr id="9" name="TextBox 8">
            <a:extLst>
              <a:ext uri="{FF2B5EF4-FFF2-40B4-BE49-F238E27FC236}">
                <a16:creationId xmlns:a16="http://schemas.microsoft.com/office/drawing/2014/main" id="{A88C3AD4-54FC-4910-BDC3-94F5886089F3}"/>
              </a:ext>
            </a:extLst>
          </p:cNvPr>
          <p:cNvSpPr txBox="1"/>
          <p:nvPr/>
        </p:nvSpPr>
        <p:spPr>
          <a:xfrm rot="13856">
            <a:off x="2333502" y="2749938"/>
            <a:ext cx="6048621" cy="3170099"/>
          </a:xfrm>
          <a:prstGeom prst="rect">
            <a:avLst/>
          </a:prstGeom>
          <a:noFill/>
        </p:spPr>
        <p:txBody>
          <a:bodyPr wrap="square" rtlCol="0">
            <a:spAutoFit/>
          </a:bodyPr>
          <a:lstStyle/>
          <a:p>
            <a:pPr algn="ctr">
              <a:defRPr/>
            </a:pPr>
            <a:r>
              <a:rPr lang="en-US" sz="4000" dirty="0"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1.Xem </a:t>
            </a:r>
            <a:r>
              <a:rPr lang="en-US" sz="4000" dirty="0" err="1"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lại</a:t>
            </a:r>
            <a:r>
              <a:rPr lang="en-US" sz="4000" dirty="0"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4000" dirty="0" err="1"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phần</a:t>
            </a:r>
            <a:r>
              <a:rPr lang="en-US" sz="4000" dirty="0"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4000" dirty="0" err="1"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ghi</a:t>
            </a:r>
            <a:r>
              <a:rPr lang="en-US" sz="4000" dirty="0"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4000" dirty="0" err="1"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nhớ</a:t>
            </a:r>
            <a:r>
              <a:rPr lang="en-US" sz="4000" dirty="0"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a:t>
            </a:r>
            <a:endParaRPr lang="en-US" sz="4000" dirty="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endParaRPr>
          </a:p>
          <a:p>
            <a:pPr algn="ctr">
              <a:defRPr/>
            </a:pPr>
            <a:r>
              <a:rPr lang="en-US" sz="4000" dirty="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2.Chuẩn </a:t>
            </a:r>
            <a:r>
              <a:rPr lang="en-US" sz="4000" dirty="0" err="1">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bị</a:t>
            </a:r>
            <a:r>
              <a:rPr lang="en-US" sz="4000" dirty="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4000" dirty="0" err="1"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bài</a:t>
            </a:r>
            <a:r>
              <a:rPr lang="en-US" sz="4000" dirty="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4000" dirty="0"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17: </a:t>
            </a:r>
            <a:r>
              <a:rPr lang="en-US" sz="4000" dirty="0" err="1"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Phòng</a:t>
            </a:r>
            <a:r>
              <a:rPr lang="en-US" sz="4000" dirty="0"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4000" dirty="0" err="1"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tránh</a:t>
            </a:r>
            <a:r>
              <a:rPr lang="en-US" sz="4000" dirty="0"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tai </a:t>
            </a:r>
            <a:r>
              <a:rPr lang="en-US" sz="4000" dirty="0" err="1"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nạn</a:t>
            </a:r>
            <a:r>
              <a:rPr lang="en-US" sz="4000" dirty="0"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4000" dirty="0" err="1"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đuối</a:t>
            </a:r>
            <a:r>
              <a:rPr lang="en-US" sz="4000" dirty="0"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a:t>
            </a:r>
            <a:r>
              <a:rPr lang="en-US" sz="4000" dirty="0" err="1"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nước</a:t>
            </a:r>
            <a:r>
              <a:rPr lang="en-US" sz="4000" dirty="0" smtClean="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rPr>
              <a:t> (SGK/ 36)</a:t>
            </a:r>
            <a:endParaRPr lang="en-US" sz="4000" dirty="0">
              <a:ln w="11430"/>
              <a:solidFill>
                <a:srgbClr val="000066"/>
              </a:solidFill>
              <a:effectLst>
                <a:outerShdw blurRad="80000" dist="40000" dir="5040000" algn="tl">
                  <a:srgbClr val="000000">
                    <a:alpha val="30000"/>
                  </a:srgbClr>
                </a:outerShdw>
              </a:effectLst>
              <a:latin typeface="Times New Roman" pitchFamily="18" charset="0"/>
              <a:cs typeface="Times New Roman" pitchFamily="18" charset="0"/>
            </a:endParaRPr>
          </a:p>
          <a:p>
            <a:pPr marL="457200" indent="-457200">
              <a:buFontTx/>
              <a:buChar char="-"/>
            </a:pPr>
            <a:endParaRPr lang="en-US" sz="40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40" y="1905"/>
            <a:ext cx="9141143" cy="6934200"/>
          </a:xfrm>
          <a:prstGeom prst="rect">
            <a:avLst/>
          </a:prstGeom>
          <a:noFill/>
          <a:extLst>
            <a:ext uri="{909E8E84-426E-40DD-AFC4-6F175D3DCCD1}">
              <a14:hiddenFill xmlns:a14="http://schemas.microsoft.com/office/drawing/2010/main">
                <a:solidFill>
                  <a:srgbClr val="FFFFFF"/>
                </a:solidFill>
              </a14:hiddenFill>
            </a:ext>
          </a:extLst>
        </p:spPr>
      </p:pic>
      <p:sp>
        <p:nvSpPr>
          <p:cNvPr id="13" name="椭圆 12"/>
          <p:cNvSpPr/>
          <p:nvPr/>
        </p:nvSpPr>
        <p:spPr bwMode="auto">
          <a:xfrm>
            <a:off x="-1655568" y="6544757"/>
            <a:ext cx="863984" cy="1152395"/>
          </a:xfrm>
          <a:prstGeom prst="ellipse">
            <a:avLst/>
          </a:prstGeom>
          <a:gradFill flip="none" rotWithShape="1">
            <a:gsLst>
              <a:gs pos="0">
                <a:schemeClr val="bg1">
                  <a:alpha val="40000"/>
                </a:schemeClr>
              </a:gs>
              <a:gs pos="50000">
                <a:srgbClr val="FFFFFF">
                  <a:alpha val="5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endParaRPr>
          </a:p>
        </p:txBody>
      </p:sp>
      <p:sp>
        <p:nvSpPr>
          <p:cNvPr id="14" name="椭圆 13"/>
          <p:cNvSpPr/>
          <p:nvPr/>
        </p:nvSpPr>
        <p:spPr bwMode="auto">
          <a:xfrm>
            <a:off x="-875265" y="5437339"/>
            <a:ext cx="349865" cy="466656"/>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endParaRPr>
          </a:p>
        </p:txBody>
      </p:sp>
      <p:sp>
        <p:nvSpPr>
          <p:cNvPr id="15" name="椭圆 14"/>
          <p:cNvSpPr/>
          <p:nvPr/>
        </p:nvSpPr>
        <p:spPr bwMode="auto">
          <a:xfrm>
            <a:off x="-1799562" y="6341405"/>
            <a:ext cx="614492" cy="819619"/>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16" name="椭圆 15"/>
          <p:cNvSpPr/>
          <p:nvPr/>
        </p:nvSpPr>
        <p:spPr bwMode="auto">
          <a:xfrm>
            <a:off x="-832479" y="6403152"/>
            <a:ext cx="399664" cy="533079"/>
          </a:xfrm>
          <a:prstGeom prst="ellipse">
            <a:avLst/>
          </a:prstGeom>
          <a:solidFill>
            <a:srgbClr val="FFFFFF">
              <a:alpha val="2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17" name="椭圆 16"/>
          <p:cNvSpPr/>
          <p:nvPr/>
        </p:nvSpPr>
        <p:spPr bwMode="auto">
          <a:xfrm>
            <a:off x="-1327216" y="5557942"/>
            <a:ext cx="587384" cy="783463"/>
          </a:xfrm>
          <a:prstGeom prst="ellipse">
            <a:avLst/>
          </a:prstGeom>
          <a:solidFill>
            <a:srgbClr val="FFFFFF">
              <a:alpha val="25098"/>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18" name="椭圆 17"/>
          <p:cNvSpPr/>
          <p:nvPr/>
        </p:nvSpPr>
        <p:spPr bwMode="auto">
          <a:xfrm>
            <a:off x="-1718848" y="5167461"/>
            <a:ext cx="202333" cy="269876"/>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19" name="椭圆 18"/>
          <p:cNvSpPr/>
          <p:nvPr/>
        </p:nvSpPr>
        <p:spPr bwMode="auto">
          <a:xfrm>
            <a:off x="-827298" y="6958203"/>
            <a:ext cx="174932" cy="233327"/>
          </a:xfrm>
          <a:prstGeom prst="ellipse">
            <a:avLst/>
          </a:prstGeom>
          <a:solidFill>
            <a:srgbClr val="FFFFFF">
              <a:alpha val="5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20" name="椭圆 19"/>
          <p:cNvSpPr/>
          <p:nvPr/>
        </p:nvSpPr>
        <p:spPr bwMode="auto">
          <a:xfrm>
            <a:off x="-1131927" y="7448272"/>
            <a:ext cx="863984" cy="1152395"/>
          </a:xfrm>
          <a:prstGeom prst="ellipse">
            <a:avLst/>
          </a:prstGeom>
          <a:gradFill flip="none" rotWithShape="1">
            <a:gsLst>
              <a:gs pos="0">
                <a:schemeClr val="bg1">
                  <a:alpha val="25000"/>
                </a:schemeClr>
              </a:gs>
              <a:gs pos="55000">
                <a:srgbClr val="FFFFFF">
                  <a:alpha val="2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endParaRPr>
          </a:p>
        </p:txBody>
      </p:sp>
      <p:sp>
        <p:nvSpPr>
          <p:cNvPr id="21" name="椭圆 20"/>
          <p:cNvSpPr/>
          <p:nvPr/>
        </p:nvSpPr>
        <p:spPr bwMode="auto">
          <a:xfrm>
            <a:off x="-1961263" y="7810798"/>
            <a:ext cx="573271" cy="764639"/>
          </a:xfrm>
          <a:prstGeom prst="ellipse">
            <a:avLst/>
          </a:prstGeom>
          <a:gradFill flip="none" rotWithShape="1">
            <a:gsLst>
              <a:gs pos="0">
                <a:schemeClr val="bg1">
                  <a:alpha val="30000"/>
                </a:schemeClr>
              </a:gs>
              <a:gs pos="50000">
                <a:srgbClr val="FFFFFF">
                  <a:alpha val="3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22" name="椭圆 21"/>
          <p:cNvSpPr/>
          <p:nvPr/>
        </p:nvSpPr>
        <p:spPr bwMode="auto">
          <a:xfrm>
            <a:off x="-1387992" y="8505912"/>
            <a:ext cx="597016" cy="796309"/>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23" name="椭圆 22"/>
          <p:cNvSpPr/>
          <p:nvPr/>
        </p:nvSpPr>
        <p:spPr bwMode="auto">
          <a:xfrm>
            <a:off x="-1961262" y="7120945"/>
            <a:ext cx="343580" cy="458272"/>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sp>
        <p:nvSpPr>
          <p:cNvPr id="24" name="椭圆 23"/>
          <p:cNvSpPr/>
          <p:nvPr/>
        </p:nvSpPr>
        <p:spPr bwMode="auto">
          <a:xfrm>
            <a:off x="-537969" y="9302222"/>
            <a:ext cx="174932" cy="233327"/>
          </a:xfrm>
          <a:prstGeom prst="ellipse">
            <a:avLst/>
          </a:prstGeom>
          <a:gradFill flip="none" rotWithShape="1">
            <a:gsLst>
              <a:gs pos="0">
                <a:schemeClr val="bg1">
                  <a:alpha val="35000"/>
                </a:schemeClr>
              </a:gs>
              <a:gs pos="50000">
                <a:srgbClr val="FFFFFF">
                  <a:alpha val="3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endParaRPr>
          </a:p>
        </p:txBody>
      </p:sp>
      <p:sp>
        <p:nvSpPr>
          <p:cNvPr id="25" name="椭圆 24"/>
          <p:cNvSpPr/>
          <p:nvPr/>
        </p:nvSpPr>
        <p:spPr bwMode="auto">
          <a:xfrm>
            <a:off x="-1544626" y="4260481"/>
            <a:ext cx="573271" cy="764639"/>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defTabSz="693420"/>
            <a:endParaRPr lang="zh-CN" altLang="en-US" sz="2135">
              <a:solidFill>
                <a:prstClr val="black"/>
              </a:solidFill>
              <a:latin typeface="Arial" panose="020B0604020202020204" pitchFamily="34" charset="0"/>
            </a:endParaRPr>
          </a:p>
        </p:txBody>
      </p:sp>
      <p:pic>
        <p:nvPicPr>
          <p:cNvPr id="3" name="图片 2" descr="E:\素材\卡通\包图网_113555幼儿园开园典礼卡通背景展板\1.png1"/>
          <p:cNvPicPr>
            <a:picLocks noChangeAspect="1"/>
          </p:cNvPicPr>
          <p:nvPr/>
        </p:nvPicPr>
        <p:blipFill rotWithShape="1">
          <a:blip r:embed="rId4" cstate="print"/>
          <a:srcRect/>
          <a:stretch>
            <a:fillRect/>
          </a:stretch>
        </p:blipFill>
        <p:spPr>
          <a:xfrm>
            <a:off x="2" y="-14605"/>
            <a:ext cx="1895475" cy="4377055"/>
          </a:xfrm>
          <a:prstGeom prst="rect">
            <a:avLst/>
          </a:prstGeom>
        </p:spPr>
      </p:pic>
      <p:pic>
        <p:nvPicPr>
          <p:cNvPr id="45" name="图片 44" descr="E:\素材\卡通\包图网_144220创意小学幼儿园开学啦海报展板设计\3.png3"/>
          <p:cNvPicPr>
            <a:picLocks noChangeAspect="1"/>
          </p:cNvPicPr>
          <p:nvPr/>
        </p:nvPicPr>
        <p:blipFill>
          <a:blip r:embed="rId5" cstate="print"/>
          <a:srcRect/>
          <a:stretch>
            <a:fillRect/>
          </a:stretch>
        </p:blipFill>
        <p:spPr>
          <a:xfrm rot="702768">
            <a:off x="990669" y="3442961"/>
            <a:ext cx="1483510" cy="1934210"/>
          </a:xfrm>
          <a:prstGeom prst="rect">
            <a:avLst/>
          </a:prstGeom>
        </p:spPr>
      </p:pic>
      <p:pic>
        <p:nvPicPr>
          <p:cNvPr id="40" name="图片 39" descr="E:\素材\卡通\d8f30c83bd9d942f3dd05cea04464aee.pngd8f30c83bd9d942f3dd05cea04464aee"/>
          <p:cNvPicPr>
            <a:picLocks noChangeAspect="1"/>
          </p:cNvPicPr>
          <p:nvPr/>
        </p:nvPicPr>
        <p:blipFill>
          <a:blip r:embed="rId6" cstate="print"/>
          <a:srcRect/>
          <a:stretch>
            <a:fillRect/>
          </a:stretch>
        </p:blipFill>
        <p:spPr>
          <a:xfrm rot="1570041">
            <a:off x="6797881" y="509964"/>
            <a:ext cx="839360" cy="990600"/>
          </a:xfrm>
          <a:prstGeom prst="rect">
            <a:avLst/>
          </a:prstGeom>
        </p:spPr>
      </p:pic>
      <p:pic>
        <p:nvPicPr>
          <p:cNvPr id="28" name="Picture 5" descr="E:\素材\卡通\23bdac4a5f0bbb681fefd9c74d946b0f.png23bdac4a5f0bbb681fefd9c74d946b0f"/>
          <p:cNvPicPr>
            <a:picLocks noChangeAspect="1" noChangeArrowheads="1"/>
          </p:cNvPicPr>
          <p:nvPr/>
        </p:nvPicPr>
        <p:blipFill>
          <a:blip r:embed="rId7"/>
          <a:srcRect/>
          <a:stretch>
            <a:fillRect/>
          </a:stretch>
        </p:blipFill>
        <p:spPr bwMode="auto">
          <a:xfrm>
            <a:off x="1570713" y="4018361"/>
            <a:ext cx="5092541" cy="2568575"/>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9"/>
          <p:cNvSpPr txBox="1"/>
          <p:nvPr/>
        </p:nvSpPr>
        <p:spPr>
          <a:xfrm>
            <a:off x="1193743" y="2319741"/>
            <a:ext cx="6618910" cy="1477323"/>
          </a:xfrm>
          <a:prstGeom prst="rect">
            <a:avLst/>
          </a:prstGeom>
          <a:noFill/>
        </p:spPr>
        <p:txBody>
          <a:bodyPr wrap="square" lIns="121917" tIns="60958" rIns="121917" bIns="60958" rtlCol="0">
            <a:spAutoFit/>
          </a:bodyPr>
          <a:lstStyle/>
          <a:p>
            <a:pPr algn="ctr" eaLnBrk="0" fontAlgn="base" hangingPunct="0">
              <a:spcBef>
                <a:spcPct val="0"/>
              </a:spcBef>
              <a:spcAft>
                <a:spcPct val="0"/>
              </a:spcAft>
            </a:pPr>
            <a:r>
              <a:rPr lang="vi-VN" altLang="zh-CN" sz="4400" b="1" dirty="0">
                <a:solidFill>
                  <a:srgbClr val="FFC000">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LUÔN CHĂM NGOAN, </a:t>
            </a:r>
            <a:endParaRPr lang="vi-VN" altLang="zh-CN" sz="4400" b="1" dirty="0" smtClean="0">
              <a:solidFill>
                <a:srgbClr val="FFC000">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eaLnBrk="0" fontAlgn="base" hangingPunct="0">
              <a:spcBef>
                <a:spcPct val="0"/>
              </a:spcBef>
              <a:spcAft>
                <a:spcPct val="0"/>
              </a:spcAft>
            </a:pPr>
            <a:r>
              <a:rPr lang="vi-VN" altLang="zh-CN" sz="4400" b="1" dirty="0" smtClean="0">
                <a:solidFill>
                  <a:srgbClr val="FFC000">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HỌC </a:t>
            </a:r>
            <a:r>
              <a:rPr lang="vi-VN" altLang="zh-CN" sz="4400" b="1" dirty="0">
                <a:solidFill>
                  <a:srgbClr val="FFC000">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GIỎI</a:t>
            </a:r>
            <a:endParaRPr lang="zh-CN" altLang="en-US" sz="4400" b="1" dirty="0">
              <a:solidFill>
                <a:srgbClr val="FFC000">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文本框 8"/>
          <p:cNvSpPr txBox="1"/>
          <p:nvPr/>
        </p:nvSpPr>
        <p:spPr>
          <a:xfrm>
            <a:off x="1649376" y="1005264"/>
            <a:ext cx="5568185" cy="938714"/>
          </a:xfrm>
          <a:prstGeom prst="rect">
            <a:avLst/>
          </a:prstGeom>
          <a:noFill/>
        </p:spPr>
        <p:txBody>
          <a:bodyPr wrap="none" lIns="121917" tIns="60958" rIns="121917" bIns="60958" rtlCol="0">
            <a:spAutoFit/>
          </a:bodyPr>
          <a:lstStyle/>
          <a:p>
            <a:pPr eaLnBrk="0" fontAlgn="base" hangingPunct="0">
              <a:spcBef>
                <a:spcPct val="0"/>
              </a:spcBef>
              <a:spcAft>
                <a:spcPct val="0"/>
              </a:spcAft>
            </a:pPr>
            <a:r>
              <a:rPr lang="vi-VN" altLang="zh-CN" sz="53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CHÚC CÁC CON</a:t>
            </a:r>
            <a:endParaRPr lang="zh-CN" altLang="en-US" sz="53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2.15548E-6 -4.81413E-6 C 0.05216 -0.06103 0.15237 -0.30518 0.31166 -0.36645 C 0.5118 -0.45846 0.76947 -0.28751 0.9552 -0.3676 C 1.14064 -0.44791 1.13767 -0.49678 1.18601 -0.53074 " pathEditMode="relative" rAng="0" ptsTypes="assa">
                                      <p:cBhvr>
                                        <p:cTn id="6" dur="9300" fill="hold"/>
                                        <p:tgtEl>
                                          <p:spTgt spid="14"/>
                                        </p:tgtEl>
                                        <p:attrNameLst>
                                          <p:attrName>ppt_x</p:attrName>
                                          <p:attrName>ppt_y</p:attrName>
                                        </p:attrNameLst>
                                      </p:cBhvr>
                                      <p:rCtr x="59293" y="-26549"/>
                                    </p:animMotion>
                                  </p:childTnLst>
                                </p:cTn>
                              </p:par>
                              <p:par>
                                <p:cTn id="7" presetID="0" presetClass="path" presetSubtype="0" accel="50000" decel="50000" fill="hold" grpId="0" nodeType="withEffect">
                                  <p:stCondLst>
                                    <p:cond delay="1600"/>
                                  </p:stCondLst>
                                  <p:childTnLst>
                                    <p:animMotion origin="layout" path="M 3.84615E-6 3.17482E-6 C 0.05401 -0.04503 0.17378 -0.22077 0.32381 -0.27016 C 0.53719 -0.38227 0.68891 -0.1831 0.90017 -0.29704 C 1.11128 -0.41098 1.11651 -0.64576 1.17336 -0.73743 " pathEditMode="relative" rAng="0" ptsTypes="assa">
                                      <p:cBhvr>
                                        <p:cTn id="8" dur="7750" fill="hold"/>
                                        <p:tgtEl>
                                          <p:spTgt spid="17"/>
                                        </p:tgtEl>
                                        <p:attrNameLst>
                                          <p:attrName>ppt_x</p:attrName>
                                          <p:attrName>ppt_y</p:attrName>
                                        </p:attrNameLst>
                                      </p:cBhvr>
                                      <p:rCtr x="58668" y="-36871"/>
                                    </p:animMotion>
                                  </p:childTnLst>
                                </p:cTn>
                              </p:par>
                              <p:par>
                                <p:cTn id="9" presetID="0" presetClass="path" presetSubtype="0" accel="50000" decel="50000" fill="hold" grpId="0" nodeType="withEffect">
                                  <p:stCondLst>
                                    <p:cond delay="0"/>
                                  </p:stCondLst>
                                  <p:childTnLst>
                                    <p:animMotion origin="layout" path="M -5.55556E-7 -4.32099E-6 C 0.06111 -0.05679 0.20851 -0.27901 0.36406 -0.3429 C 0.58733 -0.44537 0.71042 -0.30987 0.93264 -0.38425 C 1.15486 -0.45802 1.18681 -0.72345 1.25399 -0.81265 " pathEditMode="relative" rAng="0" ptsTypes="assa">
                                      <p:cBhvr>
                                        <p:cTn id="10" dur="10000" fill="hold"/>
                                        <p:tgtEl>
                                          <p:spTgt spid="18"/>
                                        </p:tgtEl>
                                        <p:attrNameLst>
                                          <p:attrName>ppt_x</p:attrName>
                                          <p:attrName>ppt_y</p:attrName>
                                        </p:attrNameLst>
                                      </p:cBhvr>
                                      <p:rCtr x="62691" y="-40648"/>
                                    </p:animMotion>
                                  </p:childTnLst>
                                </p:cTn>
                              </p:par>
                              <p:par>
                                <p:cTn id="11" presetID="0" presetClass="path" presetSubtype="0" accel="50000" decel="50000" fill="hold" grpId="0" nodeType="withEffect">
                                  <p:stCondLst>
                                    <p:cond delay="2800"/>
                                  </p:stCondLst>
                                  <p:childTnLst>
                                    <p:animMotion origin="layout" path="M -0.00184 0.00229 C 0.06618 -0.00253 0.20489 0.06547 0.40512 -0.02665 C 0.60521 -0.11877 0.75014 -0.31243 0.93566 -0.39261 C 1.12118 -0.47301 1.1711 -0.42661 1.23303 -0.43557 " pathEditMode="relative" rAng="0" ptsTypes="assa">
                                      <p:cBhvr>
                                        <p:cTn id="12" dur="8400" fill="hold"/>
                                        <p:tgtEl>
                                          <p:spTgt spid="15"/>
                                        </p:tgtEl>
                                        <p:attrNameLst>
                                          <p:attrName>ppt_x</p:attrName>
                                          <p:attrName>ppt_y</p:attrName>
                                        </p:attrNameLst>
                                      </p:cBhvr>
                                      <p:rCtr x="61736" y="-20606"/>
                                    </p:animMotion>
                                  </p:childTnLst>
                                </p:cTn>
                              </p:par>
                              <p:par>
                                <p:cTn id="13" presetID="0" presetClass="path" presetSubtype="0" accel="50000" decel="50000" fill="hold" grpId="0" nodeType="withEffect">
                                  <p:stCondLst>
                                    <p:cond delay="1100"/>
                                  </p:stCondLst>
                                  <p:childTnLst>
                                    <p:animMotion origin="layout" path="M -0.00184 0.00229 C 0.07989 -0.01057 0.35803 -0.0324 0.48841 -0.0749 C 0.68849 -0.16702 0.5946 -0.1723 0.78012 -0.25247 C 0.96564 -0.33288 1.07721 -0.24834 1.1554 -0.24742 " pathEditMode="relative" rAng="0" ptsTypes="assa">
                                      <p:cBhvr>
                                        <p:cTn id="14" dur="8650" fill="hold"/>
                                        <p:tgtEl>
                                          <p:spTgt spid="16"/>
                                        </p:tgtEl>
                                        <p:attrNameLst>
                                          <p:attrName>ppt_x</p:attrName>
                                          <p:attrName>ppt_y</p:attrName>
                                        </p:attrNameLst>
                                      </p:cBhvr>
                                      <p:rCtr x="57862" y="-16770"/>
                                    </p:animMotion>
                                  </p:childTnLst>
                                </p:cTn>
                              </p:par>
                              <p:par>
                                <p:cTn id="15" presetID="0" presetClass="path" presetSubtype="0" accel="50000" decel="50000" fill="hold" grpId="0" nodeType="withEffect">
                                  <p:stCondLst>
                                    <p:cond delay="200"/>
                                  </p:stCondLst>
                                  <p:childTnLst>
                                    <p:animMotion origin="layout" path="M 0.0017 0.00253 C 0.05628 -0.0487 0.16968 -0.25086 0.32777 -0.30531 C 0.52786 -0.39743 0.76471 -0.24374 0.95023 -0.32392 C 1.13575 -0.40432 1.17633 -0.52952 1.23572 -0.58351 " pathEditMode="relative" rAng="0" ptsTypes="assa">
                                      <p:cBhvr>
                                        <p:cTn id="16" dur="10000" fill="hold"/>
                                        <p:tgtEl>
                                          <p:spTgt spid="21"/>
                                        </p:tgtEl>
                                        <p:attrNameLst>
                                          <p:attrName>ppt_x</p:attrName>
                                          <p:attrName>ppt_y</p:attrName>
                                        </p:attrNameLst>
                                      </p:cBhvr>
                                      <p:rCtr x="61694" y="-29313"/>
                                    </p:animMotion>
                                  </p:childTnLst>
                                </p:cTn>
                              </p:par>
                              <p:par>
                                <p:cTn id="17" presetID="0" presetClass="path" presetSubtype="0" accel="50000" decel="50000" fill="hold" grpId="0" nodeType="withEffect">
                                  <p:stCondLst>
                                    <p:cond delay="4000"/>
                                  </p:stCondLst>
                                  <p:childTnLst>
                                    <p:animMotion origin="layout" path="M -0.00269 -0.00551 C 0.0659 -0.00367 0.27149 0.04687 0.40866 0.00437 C 0.60874 -0.08775 0.66629 -0.19481 0.82 -0.26028 C 0.9737 -0.32575 1.12132 -0.23799 1.20051 -0.23225 " pathEditMode="relative" rAng="0" ptsTypes="assa">
                                      <p:cBhvr>
                                        <p:cTn id="18" dur="7750" fill="hold"/>
                                        <p:tgtEl>
                                          <p:spTgt spid="20"/>
                                        </p:tgtEl>
                                        <p:attrNameLst>
                                          <p:attrName>ppt_x</p:attrName>
                                          <p:attrName>ppt_y</p:attrName>
                                        </p:attrNameLst>
                                      </p:cBhvr>
                                      <p:rCtr x="60153" y="-13393"/>
                                    </p:animMotion>
                                  </p:childTnLst>
                                </p:cTn>
                              </p:par>
                              <p:par>
                                <p:cTn id="19" presetID="0" presetClass="path" presetSubtype="0" accel="50000" decel="50000" fill="hold" grpId="0" nodeType="withEffect">
                                  <p:stCondLst>
                                    <p:cond delay="500"/>
                                  </p:stCondLst>
                                  <p:childTnLst>
                                    <p:animMotion origin="layout" path="M 3.66516E-6 -3.30347E-6 C 0.04595 -0.06317 0.14394 -0.31151 0.27601 -0.37859 C 0.4761 -0.47071 0.60718 -0.32184 0.7927 -0.40202 C 0.97794 -0.48242 1.07522 -0.77716 1.14946 -0.87594 " pathEditMode="relative" rAng="0" ptsTypes="assa">
                                      <p:cBhvr>
                                        <p:cTn id="20" dur="8500" fill="hold"/>
                                        <p:tgtEl>
                                          <p:spTgt spid="19"/>
                                        </p:tgtEl>
                                        <p:attrNameLst>
                                          <p:attrName>ppt_x</p:attrName>
                                          <p:attrName>ppt_y</p:attrName>
                                        </p:attrNameLst>
                                      </p:cBhvr>
                                      <p:rCtr x="57466" y="-43809"/>
                                    </p:animMotion>
                                  </p:childTnLst>
                                </p:cTn>
                              </p:par>
                              <p:par>
                                <p:cTn id="21" presetID="0" presetClass="path" presetSubtype="0" accel="50000" decel="50000" fill="hold" grpId="0" nodeType="withEffect">
                                  <p:stCondLst>
                                    <p:cond delay="200"/>
                                  </p:stCondLst>
                                  <p:childTnLst>
                                    <p:animMotion origin="layout" path="M -0.00184 0.00229 C 0.05274 -0.04893 0.16515 -0.26074 0.32423 -0.30554 C 0.52418 -0.39766 0.76626 -0.18654 0.95164 -0.26672 C 1.1373 -0.34712 1.2285 -0.544 1.30133 -0.61682 " pathEditMode="relative" rAng="0" ptsTypes="assa">
                                      <p:cBhvr>
                                        <p:cTn id="22" dur="10000" fill="hold"/>
                                        <p:tgtEl>
                                          <p:spTgt spid="22"/>
                                        </p:tgtEl>
                                        <p:attrNameLst>
                                          <p:attrName>ppt_x</p:attrName>
                                          <p:attrName>ppt_y</p:attrName>
                                        </p:attrNameLst>
                                      </p:cBhvr>
                                      <p:rCtr x="65158" y="-30967"/>
                                    </p:animMotion>
                                  </p:childTnLst>
                                </p:cTn>
                              </p:par>
                              <p:par>
                                <p:cTn id="23" presetID="0" presetClass="path" presetSubtype="0" accel="50000" decel="50000" fill="hold" grpId="0" nodeType="withEffect">
                                  <p:stCondLst>
                                    <p:cond delay="2400"/>
                                  </p:stCondLst>
                                  <p:childTnLst>
                                    <p:animMotion origin="layout" path="M 1.49321E-6 -1.54836E-6 C 0.05458 -0.05123 0.16813 -0.25362 0.32621 -0.30829 C 0.52644 -0.40041 0.76329 -0.2465 0.94895 -0.3269 C 1.13447 -0.4073 1.1752 -0.53273 1.23459 -0.58672 " pathEditMode="relative" rAng="0" ptsTypes="assa">
                                      <p:cBhvr>
                                        <p:cTn id="24" dur="8350" fill="hold"/>
                                        <p:tgtEl>
                                          <p:spTgt spid="13"/>
                                        </p:tgtEl>
                                        <p:attrNameLst>
                                          <p:attrName>ppt_x</p:attrName>
                                          <p:attrName>ppt_y</p:attrName>
                                        </p:attrNameLst>
                                      </p:cBhvr>
                                      <p:rCtr x="61722" y="-29336"/>
                                    </p:animMotion>
                                  </p:childTnLst>
                                </p:cTn>
                              </p:par>
                              <p:par>
                                <p:cTn id="25" presetID="0" presetClass="path" presetSubtype="0" accel="50000" decel="50000" fill="hold" grpId="0" nodeType="withEffect">
                                  <p:stCondLst>
                                    <p:cond delay="200"/>
                                  </p:stCondLst>
                                  <p:childTnLst>
                                    <p:animMotion origin="layout" path="M 3.51288E-7 3.7037E-6 C 0.05464 -0.05116 0.16797 -0.25348 0.32605 -0.30787 C 0.52615 -0.4 0.76295 -0.2463 0.94848 -0.32639 C 1.13401 -0.40695 1.1746 -0.53195 1.23406 -0.58611 " pathEditMode="relative" rAng="0" ptsTypes="assa">
                                      <p:cBhvr>
                                        <p:cTn id="26" dur="8900" fill="hold"/>
                                        <p:tgtEl>
                                          <p:spTgt spid="23"/>
                                        </p:tgtEl>
                                        <p:attrNameLst>
                                          <p:attrName>ppt_x</p:attrName>
                                          <p:attrName>ppt_y</p:attrName>
                                        </p:attrNameLst>
                                      </p:cBhvr>
                                      <p:rCtr x="61697" y="-29306"/>
                                    </p:animMotion>
                                  </p:childTnLst>
                                </p:cTn>
                              </p:par>
                              <p:par>
                                <p:cTn id="27" presetID="0" presetClass="path" presetSubtype="0" accel="50000" decel="50000" fill="hold" grpId="0" nodeType="withEffect">
                                  <p:stCondLst>
                                    <p:cond delay="1100"/>
                                  </p:stCondLst>
                                  <p:childTnLst>
                                    <p:animMotion origin="layout" path="M 3.66516E-6 -3.30347E-6 C 0.04595 -0.06317 0.14394 -0.31151 0.27601 -0.37859 C 0.4761 -0.47071 0.60718 -0.32184 0.7927 -0.40202 C 0.97794 -0.48242 1.07522 -0.77716 1.14946 -0.87594 " pathEditMode="relative" rAng="0" ptsTypes="assa">
                                      <p:cBhvr>
                                        <p:cTn id="28" dur="8700" fill="hold"/>
                                        <p:tgtEl>
                                          <p:spTgt spid="24"/>
                                        </p:tgtEl>
                                        <p:attrNameLst>
                                          <p:attrName>ppt_x</p:attrName>
                                          <p:attrName>ppt_y</p:attrName>
                                        </p:attrNameLst>
                                      </p:cBhvr>
                                      <p:rCtr x="57466" y="-43809"/>
                                    </p:animMotion>
                                  </p:childTnLst>
                                </p:cTn>
                              </p:par>
                              <p:par>
                                <p:cTn id="29" presetID="0" presetClass="path" presetSubtype="0" accel="50000" decel="50000" fill="hold" grpId="0" nodeType="withEffect">
                                  <p:stCondLst>
                                    <p:cond delay="1900"/>
                                  </p:stCondLst>
                                  <p:childTnLst>
                                    <p:animMotion origin="layout" path="M 0.0017 0.00253 C 0.05628 -0.0487 0.16968 -0.25086 0.32777 -0.30531 C 0.52786 -0.39743 0.76471 -0.24374 0.95023 -0.32392 C 1.13575 -0.40432 1.17633 -0.52952 1.23572 -0.58351 " pathEditMode="relative" rAng="0" ptsTypes="assa">
                                      <p:cBhvr>
                                        <p:cTn id="30" dur="9000" fill="hold"/>
                                        <p:tgtEl>
                                          <p:spTgt spid="25"/>
                                        </p:tgtEl>
                                        <p:attrNameLst>
                                          <p:attrName>ppt_x</p:attrName>
                                          <p:attrName>ppt_y</p:attrName>
                                        </p:attrNameLst>
                                      </p:cBhvr>
                                      <p:rCtr x="61694" y="-29313"/>
                                    </p:animMotion>
                                  </p:childTnLst>
                                </p:cTn>
                              </p:par>
                              <p:par>
                                <p:cTn id="31" presetID="10" presetClass="entr" presetSubtype="0" fill="hold" grpId="0" nodeType="withEffect">
                                  <p:stCondLst>
                                    <p:cond delay="1900"/>
                                  </p:stCondLst>
                                  <p:iterate type="lt">
                                    <p:tmPct val="14000"/>
                                  </p:iterate>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31" presetClass="entr" presetSubtype="0" fill="hold" nodeType="withEffect">
                                  <p:stCondLst>
                                    <p:cond delay="1900"/>
                                  </p:stCondLst>
                                  <p:childTnLst>
                                    <p:set>
                                      <p:cBhvr>
                                        <p:cTn id="35" dur="1" fill="hold">
                                          <p:stCondLst>
                                            <p:cond delay="0"/>
                                          </p:stCondLst>
                                        </p:cTn>
                                        <p:tgtEl>
                                          <p:spTgt spid="27">
                                            <p:txEl>
                                              <p:pRg st="0" end="0"/>
                                            </p:txEl>
                                          </p:spTgt>
                                        </p:tgtEl>
                                        <p:attrNameLst>
                                          <p:attrName>style.visibility</p:attrName>
                                        </p:attrNameLst>
                                      </p:cBhvr>
                                      <p:to>
                                        <p:strVal val="visible"/>
                                      </p:to>
                                    </p:set>
                                    <p:anim calcmode="lin" valueType="num">
                                      <p:cBhvr>
                                        <p:cTn id="36" dur="10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7" dur="1000" fill="hold"/>
                                        <p:tgtEl>
                                          <p:spTgt spid="27">
                                            <p:txEl>
                                              <p:pRg st="0" end="0"/>
                                            </p:txEl>
                                          </p:spTgt>
                                        </p:tgtEl>
                                        <p:attrNameLst>
                                          <p:attrName>ppt_h</p:attrName>
                                        </p:attrNameLst>
                                      </p:cBhvr>
                                      <p:tavLst>
                                        <p:tav tm="0">
                                          <p:val>
                                            <p:fltVal val="0"/>
                                          </p:val>
                                        </p:tav>
                                        <p:tav tm="100000">
                                          <p:val>
                                            <p:strVal val="#ppt_h"/>
                                          </p:val>
                                        </p:tav>
                                      </p:tavLst>
                                    </p:anim>
                                    <p:anim calcmode="lin" valueType="num">
                                      <p:cBhvr>
                                        <p:cTn id="38" dur="1000" fill="hold"/>
                                        <p:tgtEl>
                                          <p:spTgt spid="27">
                                            <p:txEl>
                                              <p:pRg st="0" end="0"/>
                                            </p:txEl>
                                          </p:spTgt>
                                        </p:tgtEl>
                                        <p:attrNameLst>
                                          <p:attrName>style.rotation</p:attrName>
                                        </p:attrNameLst>
                                      </p:cBhvr>
                                      <p:tavLst>
                                        <p:tav tm="0">
                                          <p:val>
                                            <p:fltVal val="90"/>
                                          </p:val>
                                        </p:tav>
                                        <p:tav tm="100000">
                                          <p:val>
                                            <p:fltVal val="0"/>
                                          </p:val>
                                        </p:tav>
                                      </p:tavLst>
                                    </p:anim>
                                    <p:animEffect transition="in" filter="fade">
                                      <p:cBhvr>
                                        <p:cTn id="39" dur="1000"/>
                                        <p:tgtEl>
                                          <p:spTgt spid="27">
                                            <p:txEl>
                                              <p:pRg st="0" end="0"/>
                                            </p:txEl>
                                          </p:spTgt>
                                        </p:tgtEl>
                                      </p:cBhvr>
                                    </p:animEffect>
                                  </p:childTnLst>
                                </p:cTn>
                              </p:par>
                              <p:par>
                                <p:cTn id="40" presetID="31" presetClass="entr" presetSubtype="0" fill="hold" nodeType="withEffect">
                                  <p:stCondLst>
                                    <p:cond delay="1900"/>
                                  </p:stCondLst>
                                  <p:childTnLst>
                                    <p:set>
                                      <p:cBhvr>
                                        <p:cTn id="41" dur="1" fill="hold">
                                          <p:stCondLst>
                                            <p:cond delay="0"/>
                                          </p:stCondLst>
                                        </p:cTn>
                                        <p:tgtEl>
                                          <p:spTgt spid="27">
                                            <p:txEl>
                                              <p:pRg st="1" end="1"/>
                                            </p:txEl>
                                          </p:spTgt>
                                        </p:tgtEl>
                                        <p:attrNameLst>
                                          <p:attrName>style.visibility</p:attrName>
                                        </p:attrNameLst>
                                      </p:cBhvr>
                                      <p:to>
                                        <p:strVal val="visible"/>
                                      </p:to>
                                    </p:set>
                                    <p:anim calcmode="lin" valueType="num">
                                      <p:cBhvr>
                                        <p:cTn id="42" dur="10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27">
                                            <p:txEl>
                                              <p:pRg st="1" end="1"/>
                                            </p:txEl>
                                          </p:spTgt>
                                        </p:tgtEl>
                                        <p:attrNameLst>
                                          <p:attrName>ppt_h</p:attrName>
                                        </p:attrNameLst>
                                      </p:cBhvr>
                                      <p:tavLst>
                                        <p:tav tm="0">
                                          <p:val>
                                            <p:fltVal val="0"/>
                                          </p:val>
                                        </p:tav>
                                        <p:tav tm="100000">
                                          <p:val>
                                            <p:strVal val="#ppt_h"/>
                                          </p:val>
                                        </p:tav>
                                      </p:tavLst>
                                    </p:anim>
                                    <p:anim calcmode="lin" valueType="num">
                                      <p:cBhvr>
                                        <p:cTn id="44" dur="1000" fill="hold"/>
                                        <p:tgtEl>
                                          <p:spTgt spid="27">
                                            <p:txEl>
                                              <p:pRg st="1" end="1"/>
                                            </p:txEl>
                                          </p:spTgt>
                                        </p:tgtEl>
                                        <p:attrNameLst>
                                          <p:attrName>style.rotation</p:attrName>
                                        </p:attrNameLst>
                                      </p:cBhvr>
                                      <p:tavLst>
                                        <p:tav tm="0">
                                          <p:val>
                                            <p:fltVal val="90"/>
                                          </p:val>
                                        </p:tav>
                                        <p:tav tm="100000">
                                          <p:val>
                                            <p:fltVal val="0"/>
                                          </p:val>
                                        </p:tav>
                                      </p:tavLst>
                                    </p:anim>
                                    <p:animEffect transition="in" filter="fade">
                                      <p:cBhvr>
                                        <p:cTn id="45" dur="1000"/>
                                        <p:tgtEl>
                                          <p:spTgt spid="27">
                                            <p:txEl>
                                              <p:pRg st="1" end="1"/>
                                            </p:txEl>
                                          </p:spTgt>
                                        </p:tgtEl>
                                      </p:cBhvr>
                                    </p:animEffect>
                                  </p:childTnLst>
                                </p:cTn>
                              </p:par>
                              <p:par>
                                <p:cTn id="46" presetID="2" presetClass="entr" presetSubtype="1" decel="34000" fill="hold" grpId="0" nodeType="withEffect">
                                  <p:stCondLst>
                                    <p:cond delay="1900"/>
                                  </p:stCondLst>
                                  <p:iterate type="lt">
                                    <p:tmPct val="16000"/>
                                  </p:iterate>
                                  <p:childTnLst>
                                    <p:set>
                                      <p:cBhvr>
                                        <p:cTn id="47" dur="1" fill="hold">
                                          <p:stCondLst>
                                            <p:cond delay="0"/>
                                          </p:stCondLst>
                                        </p:cTn>
                                        <p:tgtEl>
                                          <p:spTgt spid="30"/>
                                        </p:tgtEl>
                                        <p:attrNameLst>
                                          <p:attrName>style.visibility</p:attrName>
                                        </p:attrNameLst>
                                      </p:cBhvr>
                                      <p:to>
                                        <p:strVal val="visible"/>
                                      </p:to>
                                    </p:set>
                                    <p:anim calcmode="lin" valueType="num">
                                      <p:cBhvr additive="base">
                                        <p:cTn id="48" dur="500" fill="hold"/>
                                        <p:tgtEl>
                                          <p:spTgt spid="30"/>
                                        </p:tgtEl>
                                        <p:attrNameLst>
                                          <p:attrName>ppt_x</p:attrName>
                                        </p:attrNameLst>
                                      </p:cBhvr>
                                      <p:tavLst>
                                        <p:tav tm="0">
                                          <p:val>
                                            <p:strVal val="#ppt_x"/>
                                          </p:val>
                                        </p:tav>
                                        <p:tav tm="100000">
                                          <p:val>
                                            <p:strVal val="#ppt_x"/>
                                          </p:val>
                                        </p:tav>
                                      </p:tavLst>
                                    </p:anim>
                                    <p:anim calcmode="lin" valueType="num">
                                      <p:cBhvr additive="base">
                                        <p:cTn id="49" dur="500" fill="hold"/>
                                        <p:tgtEl>
                                          <p:spTgt spid="30"/>
                                        </p:tgtEl>
                                        <p:attrNameLst>
                                          <p:attrName>ppt_y</p:attrName>
                                        </p:attrNameLst>
                                      </p:cBhvr>
                                      <p:tavLst>
                                        <p:tav tm="0">
                                          <p:val>
                                            <p:strVal val="0-#ppt_h/2"/>
                                          </p:val>
                                        </p:tav>
                                        <p:tav tm="100000">
                                          <p:val>
                                            <p:strVal val="#ppt_y"/>
                                          </p:val>
                                        </p:tav>
                                      </p:tavLst>
                                    </p:anim>
                                  </p:childTnLst>
                                </p:cTn>
                              </p:par>
                              <p:par>
                                <p:cTn id="50" presetID="26" presetClass="entr" presetSubtype="0" fill="hold" nodeType="withEffect">
                                  <p:stCondLst>
                                    <p:cond delay="190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wipe(down)">
                                      <p:cBhvr>
                                        <p:cTn id="52" dur="580">
                                          <p:stCondLst>
                                            <p:cond delay="0"/>
                                          </p:stCondLst>
                                        </p:cTn>
                                        <p:tgtEl>
                                          <p:spTgt spid="30">
                                            <p:txEl>
                                              <p:pRg st="0" end="0"/>
                                            </p:txEl>
                                          </p:spTgt>
                                        </p:tgtEl>
                                      </p:cBhvr>
                                    </p:animEffect>
                                    <p:anim calcmode="lin" valueType="num">
                                      <p:cBhvr>
                                        <p:cTn id="53" dur="1822" tmFilter="0,0; 0.14,0.36; 0.43,0.73; 0.71,0.91; 1.0,1.0">
                                          <p:stCondLst>
                                            <p:cond delay="0"/>
                                          </p:stCondLst>
                                        </p:cTn>
                                        <p:tgtEl>
                                          <p:spTgt spid="30">
                                            <p:txEl>
                                              <p:pRg st="0" end="0"/>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0">
                                            <p:txEl>
                                              <p:pRg st="0" end="0"/>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0">
                                            <p:txEl>
                                              <p:pRg st="0" end="0"/>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0">
                                            <p:txEl>
                                              <p:pRg st="0" end="0"/>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0">
                                            <p:txEl>
                                              <p:pRg st="0" end="0"/>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30">
                                            <p:txEl>
                                              <p:pRg st="0" end="0"/>
                                            </p:txEl>
                                          </p:spTgt>
                                        </p:tgtEl>
                                      </p:cBhvr>
                                      <p:to x="100000" y="60000"/>
                                    </p:animScale>
                                    <p:animScale>
                                      <p:cBhvr>
                                        <p:cTn id="59" dur="166" decel="50000">
                                          <p:stCondLst>
                                            <p:cond delay="676"/>
                                          </p:stCondLst>
                                        </p:cTn>
                                        <p:tgtEl>
                                          <p:spTgt spid="30">
                                            <p:txEl>
                                              <p:pRg st="0" end="0"/>
                                            </p:txEl>
                                          </p:spTgt>
                                        </p:tgtEl>
                                      </p:cBhvr>
                                      <p:to x="100000" y="100000"/>
                                    </p:animScale>
                                    <p:animScale>
                                      <p:cBhvr>
                                        <p:cTn id="60" dur="26">
                                          <p:stCondLst>
                                            <p:cond delay="1312"/>
                                          </p:stCondLst>
                                        </p:cTn>
                                        <p:tgtEl>
                                          <p:spTgt spid="30">
                                            <p:txEl>
                                              <p:pRg st="0" end="0"/>
                                            </p:txEl>
                                          </p:spTgt>
                                        </p:tgtEl>
                                      </p:cBhvr>
                                      <p:to x="100000" y="80000"/>
                                    </p:animScale>
                                    <p:animScale>
                                      <p:cBhvr>
                                        <p:cTn id="61" dur="166" decel="50000">
                                          <p:stCondLst>
                                            <p:cond delay="1338"/>
                                          </p:stCondLst>
                                        </p:cTn>
                                        <p:tgtEl>
                                          <p:spTgt spid="30">
                                            <p:txEl>
                                              <p:pRg st="0" end="0"/>
                                            </p:txEl>
                                          </p:spTgt>
                                        </p:tgtEl>
                                      </p:cBhvr>
                                      <p:to x="100000" y="100000"/>
                                    </p:animScale>
                                    <p:animScale>
                                      <p:cBhvr>
                                        <p:cTn id="62" dur="26">
                                          <p:stCondLst>
                                            <p:cond delay="1642"/>
                                          </p:stCondLst>
                                        </p:cTn>
                                        <p:tgtEl>
                                          <p:spTgt spid="30">
                                            <p:txEl>
                                              <p:pRg st="0" end="0"/>
                                            </p:txEl>
                                          </p:spTgt>
                                        </p:tgtEl>
                                      </p:cBhvr>
                                      <p:to x="100000" y="90000"/>
                                    </p:animScale>
                                    <p:animScale>
                                      <p:cBhvr>
                                        <p:cTn id="63" dur="166" decel="50000">
                                          <p:stCondLst>
                                            <p:cond delay="1668"/>
                                          </p:stCondLst>
                                        </p:cTn>
                                        <p:tgtEl>
                                          <p:spTgt spid="30">
                                            <p:txEl>
                                              <p:pRg st="0" end="0"/>
                                            </p:txEl>
                                          </p:spTgt>
                                        </p:tgtEl>
                                      </p:cBhvr>
                                      <p:to x="100000" y="100000"/>
                                    </p:animScale>
                                    <p:animScale>
                                      <p:cBhvr>
                                        <p:cTn id="64" dur="26">
                                          <p:stCondLst>
                                            <p:cond delay="1808"/>
                                          </p:stCondLst>
                                        </p:cTn>
                                        <p:tgtEl>
                                          <p:spTgt spid="30">
                                            <p:txEl>
                                              <p:pRg st="0" end="0"/>
                                            </p:txEl>
                                          </p:spTgt>
                                        </p:tgtEl>
                                      </p:cBhvr>
                                      <p:to x="100000" y="95000"/>
                                    </p:animScale>
                                    <p:animScale>
                                      <p:cBhvr>
                                        <p:cTn id="65" dur="166" decel="50000">
                                          <p:stCondLst>
                                            <p:cond delay="1834"/>
                                          </p:stCondLst>
                                        </p:cTn>
                                        <p:tgtEl>
                                          <p:spTgt spid="3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27"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任意多边形 64"/>
          <p:cNvSpPr/>
          <p:nvPr/>
        </p:nvSpPr>
        <p:spPr>
          <a:xfrm>
            <a:off x="6931" y="4937441"/>
            <a:ext cx="4727076" cy="2246813"/>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outerShdw blurRad="203200" dist="63500" dir="18900000" algn="bl"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任意多边形 65"/>
          <p:cNvSpPr/>
          <p:nvPr/>
        </p:nvSpPr>
        <p:spPr>
          <a:xfrm>
            <a:off x="6933" y="4921255"/>
            <a:ext cx="4760194" cy="2262554"/>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椭圆 2">
            <a:extLst>
              <a:ext uri="{FF2B5EF4-FFF2-40B4-BE49-F238E27FC236}">
                <a16:creationId xmlns:a16="http://schemas.microsoft.com/office/drawing/2014/main" id="{B98D4C3A-6948-41AF-8D05-7BB237BD7349}"/>
              </a:ext>
            </a:extLst>
          </p:cNvPr>
          <p:cNvSpPr/>
          <p:nvPr/>
        </p:nvSpPr>
        <p:spPr>
          <a:xfrm>
            <a:off x="2950148" y="2739536"/>
            <a:ext cx="3088848" cy="4118464"/>
          </a:xfrm>
          <a:prstGeom prst="ellipse">
            <a:avLst/>
          </a:prstGeom>
          <a:solidFill>
            <a:schemeClr val="bg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 name="组合 51">
            <a:extLst>
              <a:ext uri="{FF2B5EF4-FFF2-40B4-BE49-F238E27FC236}">
                <a16:creationId xmlns:a16="http://schemas.microsoft.com/office/drawing/2014/main" id="{C672F58B-3496-48C1-AD67-A0E083FA326D}"/>
              </a:ext>
            </a:extLst>
          </p:cNvPr>
          <p:cNvGrpSpPr/>
          <p:nvPr/>
        </p:nvGrpSpPr>
        <p:grpSpPr>
          <a:xfrm rot="19652793">
            <a:off x="7967041" y="114241"/>
            <a:ext cx="451202" cy="609821"/>
            <a:chOff x="2817684" y="410418"/>
            <a:chExt cx="604235" cy="612489"/>
          </a:xfrm>
        </p:grpSpPr>
        <p:grpSp>
          <p:nvGrpSpPr>
            <p:cNvPr id="3" name="组合 52">
              <a:extLst>
                <a:ext uri="{FF2B5EF4-FFF2-40B4-BE49-F238E27FC236}">
                  <a16:creationId xmlns:a16="http://schemas.microsoft.com/office/drawing/2014/main" id="{6E219367-DAD9-40E9-B814-D1EE40ED953B}"/>
                </a:ext>
              </a:extLst>
            </p:cNvPr>
            <p:cNvGrpSpPr/>
            <p:nvPr/>
          </p:nvGrpSpPr>
          <p:grpSpPr>
            <a:xfrm rot="21335217">
              <a:off x="2817684" y="410418"/>
              <a:ext cx="604235" cy="612489"/>
              <a:chOff x="7973451" y="5027358"/>
              <a:chExt cx="1573291" cy="1594779"/>
            </a:xfrm>
          </p:grpSpPr>
          <p:sp>
            <p:nvSpPr>
              <p:cNvPr id="103" name="五角星 2">
                <a:extLst>
                  <a:ext uri="{FF2B5EF4-FFF2-40B4-BE49-F238E27FC236}">
                    <a16:creationId xmlns:a16="http://schemas.microsoft.com/office/drawing/2014/main" id="{ED6F0A9C-0FA2-4578-B9A3-0D001F6145FF}"/>
                  </a:ext>
                </a:extLst>
              </p:cNvPr>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baseline="-250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五角星 2">
                <a:extLst>
                  <a:ext uri="{FF2B5EF4-FFF2-40B4-BE49-F238E27FC236}">
                    <a16:creationId xmlns:a16="http://schemas.microsoft.com/office/drawing/2014/main" id="{DD4053FC-AC1A-4A47-9290-3AD83FA40D24}"/>
                  </a:ext>
                </a:extLst>
              </p:cNvPr>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25400">
                <a:solidFill>
                  <a:schemeClr val="bg1"/>
                </a:solidFill>
              </a:ln>
              <a:effectLst>
                <a:innerShdw blurRad="368300">
                  <a:srgbClr val="FF3B65"/>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baseline="-250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2" name="弧形 53">
              <a:extLst>
                <a:ext uri="{FF2B5EF4-FFF2-40B4-BE49-F238E27FC236}">
                  <a16:creationId xmlns:a16="http://schemas.microsoft.com/office/drawing/2014/main" id="{A6AF31A8-E499-4DBC-8D3F-1FF5222CD9C4}"/>
                </a:ext>
              </a:extLst>
            </p:cNvPr>
            <p:cNvSpPr/>
            <p:nvPr/>
          </p:nvSpPr>
          <p:spPr>
            <a:xfrm rot="15881703">
              <a:off x="2988235" y="627531"/>
              <a:ext cx="197224" cy="197224"/>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zh-CN" altLang="en-US">
                <a:solidFill>
                  <a:prstClr val="black"/>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 name="组合 56">
            <a:extLst>
              <a:ext uri="{FF2B5EF4-FFF2-40B4-BE49-F238E27FC236}">
                <a16:creationId xmlns:a16="http://schemas.microsoft.com/office/drawing/2014/main" id="{5607AC82-E738-4154-9383-C2180B83FB54}"/>
              </a:ext>
            </a:extLst>
          </p:cNvPr>
          <p:cNvGrpSpPr/>
          <p:nvPr/>
        </p:nvGrpSpPr>
        <p:grpSpPr>
          <a:xfrm rot="2224307">
            <a:off x="8598411" y="123164"/>
            <a:ext cx="456821" cy="597894"/>
            <a:chOff x="10646778" y="4753862"/>
            <a:chExt cx="751521" cy="737702"/>
          </a:xfrm>
        </p:grpSpPr>
        <p:sp>
          <p:nvSpPr>
            <p:cNvPr id="106" name="五角星 2">
              <a:extLst>
                <a:ext uri="{FF2B5EF4-FFF2-40B4-BE49-F238E27FC236}">
                  <a16:creationId xmlns:a16="http://schemas.microsoft.com/office/drawing/2014/main" id="{FA7B78C1-59DA-4744-8235-AAD3C183BDD0}"/>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 name="组合 58">
              <a:extLst>
                <a:ext uri="{FF2B5EF4-FFF2-40B4-BE49-F238E27FC236}">
                  <a16:creationId xmlns:a16="http://schemas.microsoft.com/office/drawing/2014/main" id="{E72E4D19-17BF-445A-BADF-296E1DCC6D38}"/>
                </a:ext>
              </a:extLst>
            </p:cNvPr>
            <p:cNvGrpSpPr/>
            <p:nvPr/>
          </p:nvGrpSpPr>
          <p:grpSpPr>
            <a:xfrm>
              <a:off x="10646778" y="4762829"/>
              <a:ext cx="749726" cy="728735"/>
              <a:chOff x="11012539" y="4493889"/>
              <a:chExt cx="749726" cy="728735"/>
            </a:xfrm>
          </p:grpSpPr>
          <p:sp>
            <p:nvSpPr>
              <p:cNvPr id="108" name="五角星 2">
                <a:extLst>
                  <a:ext uri="{FF2B5EF4-FFF2-40B4-BE49-F238E27FC236}">
                    <a16:creationId xmlns:a16="http://schemas.microsoft.com/office/drawing/2014/main" id="{7D4D409A-5D7B-4CF5-953E-14D65DB3E0BB}"/>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五角星 2">
                <a:extLst>
                  <a:ext uri="{FF2B5EF4-FFF2-40B4-BE49-F238E27FC236}">
                    <a16:creationId xmlns:a16="http://schemas.microsoft.com/office/drawing/2014/main" id="{E7D2561B-A3FA-41B9-A138-8D6655821B1A}"/>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五角星 2">
                <a:extLst>
                  <a:ext uri="{FF2B5EF4-FFF2-40B4-BE49-F238E27FC236}">
                    <a16:creationId xmlns:a16="http://schemas.microsoft.com/office/drawing/2014/main" id="{C04B435D-3E5A-45E1-80DC-9F52CDD11FE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6" name="组合 68">
            <a:extLst>
              <a:ext uri="{FF2B5EF4-FFF2-40B4-BE49-F238E27FC236}">
                <a16:creationId xmlns:a16="http://schemas.microsoft.com/office/drawing/2014/main" id="{CC059B27-1252-4D1E-ABFB-B793AE6850AF}"/>
              </a:ext>
            </a:extLst>
          </p:cNvPr>
          <p:cNvGrpSpPr/>
          <p:nvPr/>
        </p:nvGrpSpPr>
        <p:grpSpPr>
          <a:xfrm rot="920444">
            <a:off x="8401550" y="783366"/>
            <a:ext cx="433085" cy="566828"/>
            <a:chOff x="10646778" y="4753862"/>
            <a:chExt cx="751521" cy="737702"/>
          </a:xfrm>
        </p:grpSpPr>
        <p:sp>
          <p:nvSpPr>
            <p:cNvPr id="118" name="五角星 2">
              <a:extLst>
                <a:ext uri="{FF2B5EF4-FFF2-40B4-BE49-F238E27FC236}">
                  <a16:creationId xmlns:a16="http://schemas.microsoft.com/office/drawing/2014/main" id="{0376815E-CCDA-4CDC-8D77-250E578465F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7" name="组合 70">
              <a:extLst>
                <a:ext uri="{FF2B5EF4-FFF2-40B4-BE49-F238E27FC236}">
                  <a16:creationId xmlns:a16="http://schemas.microsoft.com/office/drawing/2014/main" id="{8D1E42DF-FFCC-4847-8D24-DF9F521985BA}"/>
                </a:ext>
              </a:extLst>
            </p:cNvPr>
            <p:cNvGrpSpPr/>
            <p:nvPr/>
          </p:nvGrpSpPr>
          <p:grpSpPr>
            <a:xfrm>
              <a:off x="10646778" y="4762829"/>
              <a:ext cx="749726" cy="728735"/>
              <a:chOff x="11012539" y="4493889"/>
              <a:chExt cx="749726" cy="728735"/>
            </a:xfrm>
          </p:grpSpPr>
          <p:sp>
            <p:nvSpPr>
              <p:cNvPr id="120" name="五角星 2">
                <a:extLst>
                  <a:ext uri="{FF2B5EF4-FFF2-40B4-BE49-F238E27FC236}">
                    <a16:creationId xmlns:a16="http://schemas.microsoft.com/office/drawing/2014/main" id="{FB2A00BC-AE3D-4056-A4A0-D16FA0F67A11}"/>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五角星 2">
                <a:extLst>
                  <a:ext uri="{FF2B5EF4-FFF2-40B4-BE49-F238E27FC236}">
                    <a16:creationId xmlns:a16="http://schemas.microsoft.com/office/drawing/2014/main" id="{2B1C74B5-1D3E-45E9-956D-B04A5F355CB0}"/>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五角星 2">
                <a:extLst>
                  <a:ext uri="{FF2B5EF4-FFF2-40B4-BE49-F238E27FC236}">
                    <a16:creationId xmlns:a16="http://schemas.microsoft.com/office/drawing/2014/main" id="{422FE0F9-2D2A-43F4-B7DE-7393B415C01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8" name="Group 15">
            <a:extLst>
              <a:ext uri="{FF2B5EF4-FFF2-40B4-BE49-F238E27FC236}">
                <a16:creationId xmlns:a16="http://schemas.microsoft.com/office/drawing/2014/main" id="{3B900D1D-0AE0-4D24-9DBA-E36629C5CC96}"/>
              </a:ext>
            </a:extLst>
          </p:cNvPr>
          <p:cNvGrpSpPr/>
          <p:nvPr/>
        </p:nvGrpSpPr>
        <p:grpSpPr>
          <a:xfrm>
            <a:off x="420328" y="374"/>
            <a:ext cx="8016487" cy="2148423"/>
            <a:chOff x="8642601" y="526767"/>
            <a:chExt cx="33095062" cy="2730783"/>
          </a:xfrm>
        </p:grpSpPr>
        <p:sp>
          <p:nvSpPr>
            <p:cNvPr id="141" name="TextBox 140">
              <a:extLst>
                <a:ext uri="{FF2B5EF4-FFF2-40B4-BE49-F238E27FC236}">
                  <a16:creationId xmlns:a16="http://schemas.microsoft.com/office/drawing/2014/main" id="{25BCBF37-EBBC-47D1-804C-EF807AF69D38}"/>
                </a:ext>
              </a:extLst>
            </p:cNvPr>
            <p:cNvSpPr txBox="1"/>
            <p:nvPr/>
          </p:nvSpPr>
          <p:spPr>
            <a:xfrm>
              <a:off x="8642601" y="1205509"/>
              <a:ext cx="33095062" cy="2052041"/>
            </a:xfrm>
            <a:prstGeom prst="roundRect">
              <a:avLst>
                <a:gd name="adj" fmla="val 17994"/>
              </a:avLst>
            </a:prstGeom>
            <a:solidFill>
              <a:schemeClr val="bg1"/>
            </a:solidFill>
            <a:ln w="38100">
              <a:solidFill>
                <a:srgbClr val="FF7D93"/>
              </a:solidFill>
              <a:prstDash val="lgDash"/>
            </a:ln>
          </p:spPr>
          <p:txBody>
            <a:bodyPr wrap="square" rtlCol="0">
              <a:spAutoFit/>
            </a:bodyPr>
            <a:lstStyle/>
            <a:p>
              <a:pPr eaLnBrk="0" fontAlgn="base" hangingPunct="0">
                <a:spcBef>
                  <a:spcPct val="0"/>
                </a:spcBef>
                <a:spcAft>
                  <a:spcPct val="0"/>
                </a:spcAft>
              </a:pPr>
              <a:r>
                <a:rPr lang="en-US" sz="4400" b="1" dirty="0">
                  <a:solidFill>
                    <a:prstClr val="black"/>
                  </a:solidFill>
                  <a:latin typeface="Times New Roman" panose="02020603050405020304" pitchFamily="18" charset="0"/>
                  <a:cs typeface="Times New Roman" panose="02020603050405020304" pitchFamily="18" charset="0"/>
                </a:rPr>
                <a:t>Khi cơ thể có những dấu hiệu bị bệnh chúng ta cần làm </a:t>
              </a:r>
              <a:r>
                <a:rPr lang="en-US" sz="4400" b="1" dirty="0" err="1">
                  <a:solidFill>
                    <a:prstClr val="black"/>
                  </a:solidFill>
                  <a:latin typeface="Times New Roman" panose="02020603050405020304" pitchFamily="18" charset="0"/>
                  <a:cs typeface="Times New Roman" panose="02020603050405020304" pitchFamily="18" charset="0"/>
                </a:rPr>
                <a:t>gì</a:t>
              </a:r>
              <a:r>
                <a:rPr lang="en-US" sz="4400" b="1" dirty="0" smtClean="0">
                  <a:solidFill>
                    <a:prstClr val="black"/>
                  </a:solidFill>
                  <a:latin typeface="Times New Roman" panose="02020603050405020304" pitchFamily="18" charset="0"/>
                  <a:cs typeface="Times New Roman" panose="02020603050405020304" pitchFamily="18" charset="0"/>
                </a:rPr>
                <a:t>?</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150" name="弧形 53">
              <a:extLst>
                <a:ext uri="{FF2B5EF4-FFF2-40B4-BE49-F238E27FC236}">
                  <a16:creationId xmlns:a16="http://schemas.microsoft.com/office/drawing/2014/main" id="{9D04A927-BF05-4B18-AE2C-135F1CB0C053}"/>
                </a:ext>
              </a:extLst>
            </p:cNvPr>
            <p:cNvSpPr/>
            <p:nvPr/>
          </p:nvSpPr>
          <p:spPr>
            <a:xfrm rot="13934496">
              <a:off x="9927350" y="526767"/>
              <a:ext cx="196365" cy="196365"/>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zh-CN" altLang="en-US">
                <a:solidFill>
                  <a:prstClr val="black"/>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5" name="TextBox 34">
            <a:extLst>
              <a:ext uri="{FF2B5EF4-FFF2-40B4-BE49-F238E27FC236}">
                <a16:creationId xmlns:a16="http://schemas.microsoft.com/office/drawing/2014/main" id="{25BCBF37-EBBC-47D1-804C-EF807AF69D38}"/>
              </a:ext>
            </a:extLst>
          </p:cNvPr>
          <p:cNvSpPr txBox="1"/>
          <p:nvPr/>
        </p:nvSpPr>
        <p:spPr>
          <a:xfrm>
            <a:off x="276642" y="2730191"/>
            <a:ext cx="8495070" cy="3881497"/>
          </a:xfrm>
          <a:prstGeom prst="roundRect">
            <a:avLst>
              <a:gd name="adj" fmla="val 17994"/>
            </a:avLst>
          </a:prstGeom>
          <a:solidFill>
            <a:schemeClr val="bg1"/>
          </a:solidFill>
          <a:ln w="38100">
            <a:solidFill>
              <a:srgbClr val="FF7D93"/>
            </a:solidFill>
            <a:prstDash val="lgDash"/>
          </a:ln>
        </p:spPr>
        <p:txBody>
          <a:bodyPr wrap="square" rtlCol="0">
            <a:spAutoFit/>
          </a:bodyPr>
          <a:lstStyle/>
          <a:p>
            <a:pPr eaLnBrk="0" fontAlgn="base" hangingPunct="0">
              <a:spcBef>
                <a:spcPct val="0"/>
              </a:spcBef>
              <a:spcAft>
                <a:spcPct val="0"/>
              </a:spcAft>
            </a:pPr>
            <a:r>
              <a:rPr lang="nl-NL" sz="4400" b="1" dirty="0">
                <a:solidFill>
                  <a:srgbClr val="0070C0"/>
                </a:solidFill>
                <a:latin typeface="Times New Roman" pitchFamily="18" charset="0"/>
                <a:cs typeface="Times New Roman" pitchFamily="18" charset="0"/>
              </a:rPr>
              <a:t>Khi thấy cơ thể có những dấu hiệu bị bệnh em phải báo ngay với bố mẹ hoặc thầy cô giáo, người lớn. Vì người lớn sẽ biết cách giúp em khỏi bệnh.</a:t>
            </a:r>
            <a:endParaRPr lang="en-US" sz="4400" b="1" dirty="0">
              <a:solidFill>
                <a:srgbClr val="0070C0"/>
              </a:solidFill>
            </a:endParaRPr>
          </a:p>
        </p:txBody>
      </p:sp>
    </p:spTree>
    <p:extLst>
      <p:ext uri="{BB962C8B-B14F-4D97-AF65-F5344CB8AC3E}">
        <p14:creationId xmlns:p14="http://schemas.microsoft.com/office/powerpoint/2010/main" val="3173977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375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425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nodeType="withEffect">
                                  <p:stCondLst>
                                    <p:cond delay="475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47"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490512"/>
            <a:ext cx="7310206" cy="646331"/>
          </a:xfrm>
          <a:prstGeom prst="rect">
            <a:avLst/>
          </a:prstGeom>
          <a:noFill/>
        </p:spPr>
        <p:txBody>
          <a:bodyPr wrap="none" rtlCol="0">
            <a:spAutoFit/>
          </a:bodyPr>
          <a:lstStyle/>
          <a:p>
            <a:pPr eaLnBrk="0" fontAlgn="base" hangingPunct="0">
              <a:spcBef>
                <a:spcPct val="0"/>
              </a:spcBef>
              <a:spcAft>
                <a:spcPct val="0"/>
              </a:spcAft>
            </a:pPr>
            <a:r>
              <a:rPr lang="en-US" sz="3600" b="1" i="1" dirty="0" err="1">
                <a:solidFill>
                  <a:prstClr val="black"/>
                </a:solidFill>
                <a:latin typeface="Times New Roman" panose="02020603050405020304" pitchFamily="18" charset="0"/>
                <a:cs typeface="Times New Roman" panose="02020603050405020304" pitchFamily="18" charset="0"/>
              </a:rPr>
              <a:t>Thứ</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ngày</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tháng</a:t>
            </a:r>
            <a:r>
              <a:rPr lang="en-US" sz="3600" b="1" i="1" dirty="0">
                <a:solidFill>
                  <a:prstClr val="black"/>
                </a:solidFill>
                <a:latin typeface="Times New Roman" panose="02020603050405020304" pitchFamily="18" charset="0"/>
                <a:cs typeface="Times New Roman" panose="02020603050405020304" pitchFamily="18" charset="0"/>
              </a:rPr>
              <a:t>  11  </a:t>
            </a:r>
            <a:r>
              <a:rPr lang="en-US" sz="3600" b="1" i="1" dirty="0" err="1">
                <a:solidFill>
                  <a:prstClr val="black"/>
                </a:solidFill>
                <a:latin typeface="Times New Roman" panose="02020603050405020304" pitchFamily="18" charset="0"/>
                <a:cs typeface="Times New Roman" panose="02020603050405020304" pitchFamily="18" charset="0"/>
              </a:rPr>
              <a:t>năm</a:t>
            </a:r>
            <a:r>
              <a:rPr lang="en-US" sz="3600" b="1" i="1" dirty="0">
                <a:solidFill>
                  <a:prstClr val="black"/>
                </a:solidFill>
                <a:latin typeface="Times New Roman" panose="02020603050405020304" pitchFamily="18" charset="0"/>
                <a:cs typeface="Times New Roman" panose="02020603050405020304" pitchFamily="18" charset="0"/>
              </a:rPr>
              <a:t>  2021</a:t>
            </a:r>
          </a:p>
        </p:txBody>
      </p:sp>
      <p:sp>
        <p:nvSpPr>
          <p:cNvPr id="5" name="TextBox 4"/>
          <p:cNvSpPr txBox="1"/>
          <p:nvPr/>
        </p:nvSpPr>
        <p:spPr>
          <a:xfrm>
            <a:off x="2771800" y="1123592"/>
            <a:ext cx="2699778" cy="830997"/>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err="1">
                <a:ln w="10541" cmpd="sng">
                  <a:solidFill>
                    <a:srgbClr val="5B9BD5">
                      <a:shade val="88000"/>
                      <a:satMod val="110000"/>
                    </a:srgbClr>
                  </a:solidFill>
                  <a:prstDash val="solid"/>
                </a:ln>
                <a:solidFill>
                  <a:sysClr val="windowText" lastClr="000000">
                    <a:lumMod val="95000"/>
                    <a:lumOff val="5000"/>
                  </a:sysClr>
                </a:solidFill>
                <a:effectLst/>
                <a:uLnTx/>
                <a:uFillTx/>
                <a:latin typeface="Times New Roman" panose="02020603050405020304" pitchFamily="18" charset="0"/>
                <a:cs typeface="Times New Roman" panose="02020603050405020304" pitchFamily="18" charset="0"/>
              </a:rPr>
              <a:t>Khoa</a:t>
            </a:r>
            <a:r>
              <a:rPr kumimoji="0" lang="en-US" sz="4800" b="1" i="0" u="none" strike="noStrike" kern="0" cap="none" spc="0" normalizeH="0" baseline="0" noProof="0" dirty="0">
                <a:ln w="10541" cmpd="sng">
                  <a:solidFill>
                    <a:srgbClr val="5B9BD5">
                      <a:shade val="88000"/>
                      <a:satMod val="110000"/>
                    </a:srgbClr>
                  </a:solidFill>
                  <a:prstDash val="solid"/>
                </a:ln>
                <a:solidFill>
                  <a:sysClr val="windowText" lastClr="000000">
                    <a:lumMod val="95000"/>
                    <a:lumOff val="5000"/>
                  </a:sysClr>
                </a:solidFill>
                <a:effectLst/>
                <a:uLnTx/>
                <a:uFillTx/>
                <a:latin typeface="Times New Roman" panose="02020603050405020304" pitchFamily="18" charset="0"/>
                <a:cs typeface="Times New Roman" panose="02020603050405020304" pitchFamily="18" charset="0"/>
              </a:rPr>
              <a:t> </a:t>
            </a:r>
            <a:r>
              <a:rPr kumimoji="0" lang="en-US" sz="4800" b="1" i="0" u="none" strike="noStrike" kern="0" cap="none" spc="0" normalizeH="0" baseline="0" noProof="0" dirty="0" err="1">
                <a:ln w="10541" cmpd="sng">
                  <a:solidFill>
                    <a:srgbClr val="5B9BD5">
                      <a:shade val="88000"/>
                      <a:satMod val="110000"/>
                    </a:srgbClr>
                  </a:solidFill>
                  <a:prstDash val="solid"/>
                </a:ln>
                <a:solidFill>
                  <a:sysClr val="windowText" lastClr="000000">
                    <a:lumMod val="95000"/>
                    <a:lumOff val="5000"/>
                  </a:sysClr>
                </a:solidFill>
                <a:effectLst/>
                <a:uLnTx/>
                <a:uFillTx/>
                <a:latin typeface="Times New Roman" panose="02020603050405020304" pitchFamily="18" charset="0"/>
                <a:cs typeface="Times New Roman" panose="02020603050405020304" pitchFamily="18" charset="0"/>
              </a:rPr>
              <a:t>học</a:t>
            </a:r>
            <a:endParaRPr kumimoji="0" lang="en-US" sz="4800" b="1" i="0" u="none" strike="noStrike" kern="0" cap="none" spc="0" normalizeH="0" baseline="0" noProof="0" dirty="0">
              <a:ln w="10541" cmpd="sng">
                <a:solidFill>
                  <a:srgbClr val="5B9BD5">
                    <a:shade val="88000"/>
                    <a:satMod val="110000"/>
                  </a:srgbClr>
                </a:solidFill>
                <a:prstDash val="solid"/>
              </a:ln>
              <a:solidFill>
                <a:sysClr val="windowText" lastClr="000000">
                  <a:lumMod val="95000"/>
                  <a:lumOff val="5000"/>
                </a:sysClr>
              </a:solidFill>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764234" y="2060848"/>
            <a:ext cx="7580921" cy="830997"/>
          </a:xfrm>
          <a:prstGeom prst="rect">
            <a:avLst/>
          </a:prstGeom>
          <a:noFill/>
        </p:spPr>
        <p:txBody>
          <a:bodyPr wrap="none" rtlCol="0">
            <a:spAutoFit/>
          </a:bodyPr>
          <a:lstStyle/>
          <a:p>
            <a:pPr eaLnBrk="0" fontAlgn="base" hangingPunct="0">
              <a:spcBef>
                <a:spcPct val="0"/>
              </a:spcBef>
              <a:spcAft>
                <a:spcPct val="0"/>
              </a:spcAft>
            </a:pPr>
            <a:r>
              <a:rPr lang="en-US" sz="4800" b="1" dirty="0" err="1" smtClean="0">
                <a:ln w="10541" cmpd="sng">
                  <a:solidFill>
                    <a:srgbClr val="5B9BD5">
                      <a:shade val="88000"/>
                      <a:satMod val="110000"/>
                    </a:srgbClr>
                  </a:solidFill>
                  <a:prstDash val="solid"/>
                </a:ln>
                <a:solidFill>
                  <a:srgbClr val="FF0000"/>
                </a:solidFill>
                <a:latin typeface="Times New Roman" panose="02020603050405020304" pitchFamily="18" charset="0"/>
                <a:cs typeface="Times New Roman" panose="02020603050405020304" pitchFamily="18" charset="0"/>
              </a:rPr>
              <a:t>Bài</a:t>
            </a:r>
            <a:r>
              <a:rPr lang="en-US" sz="4800" b="1" dirty="0" smtClean="0">
                <a:ln w="10541" cmpd="sng">
                  <a:solidFill>
                    <a:srgbClr val="5B9BD5">
                      <a:shade val="88000"/>
                      <a:satMod val="110000"/>
                    </a:srgbClr>
                  </a:solidFill>
                  <a:prstDash val="solid"/>
                </a:ln>
                <a:solidFill>
                  <a:srgbClr val="FF0000"/>
                </a:solidFill>
                <a:latin typeface="Times New Roman" panose="02020603050405020304" pitchFamily="18" charset="0"/>
                <a:cs typeface="Times New Roman" panose="02020603050405020304" pitchFamily="18" charset="0"/>
              </a:rPr>
              <a:t> 16: </a:t>
            </a:r>
            <a:r>
              <a:rPr lang="en-US" sz="4800" b="1" dirty="0" err="1" smtClean="0">
                <a:ln w="10541" cmpd="sng">
                  <a:solidFill>
                    <a:srgbClr val="5B9BD5">
                      <a:shade val="88000"/>
                      <a:satMod val="110000"/>
                    </a:srgbClr>
                  </a:solidFill>
                  <a:prstDash val="solid"/>
                </a:ln>
                <a:solidFill>
                  <a:srgbClr val="FF0000"/>
                </a:solidFill>
                <a:latin typeface="Times New Roman" panose="02020603050405020304" pitchFamily="18" charset="0"/>
                <a:cs typeface="Times New Roman" panose="02020603050405020304" pitchFamily="18" charset="0"/>
              </a:rPr>
              <a:t>Ăn</a:t>
            </a:r>
            <a:r>
              <a:rPr lang="en-US" sz="4800" b="1" dirty="0" smtClean="0">
                <a:ln w="10541" cmpd="sng">
                  <a:solidFill>
                    <a:srgbClr val="5B9BD5">
                      <a:shade val="88000"/>
                      <a:satMod val="110000"/>
                    </a:srgbClr>
                  </a:solidFill>
                  <a:prstDash val="solid"/>
                </a:ln>
                <a:solidFill>
                  <a:srgbClr val="FF0000"/>
                </a:solidFill>
                <a:latin typeface="Times New Roman" panose="02020603050405020304" pitchFamily="18" charset="0"/>
                <a:cs typeface="Times New Roman" panose="02020603050405020304" pitchFamily="18" charset="0"/>
              </a:rPr>
              <a:t> </a:t>
            </a:r>
            <a:r>
              <a:rPr lang="en-US" sz="4800" b="1" dirty="0" err="1" smtClean="0">
                <a:ln w="10541" cmpd="sng">
                  <a:solidFill>
                    <a:srgbClr val="5B9BD5">
                      <a:shade val="88000"/>
                      <a:satMod val="110000"/>
                    </a:srgbClr>
                  </a:solidFill>
                  <a:prstDash val="solid"/>
                </a:ln>
                <a:solidFill>
                  <a:srgbClr val="FF0000"/>
                </a:solidFill>
                <a:latin typeface="Times New Roman" panose="02020603050405020304" pitchFamily="18" charset="0"/>
                <a:cs typeface="Times New Roman" panose="02020603050405020304" pitchFamily="18" charset="0"/>
              </a:rPr>
              <a:t>uống</a:t>
            </a:r>
            <a:r>
              <a:rPr lang="en-US" sz="4800" b="1" dirty="0" smtClean="0">
                <a:ln w="10541" cmpd="sng">
                  <a:solidFill>
                    <a:srgbClr val="5B9BD5">
                      <a:shade val="88000"/>
                      <a:satMod val="110000"/>
                    </a:srgbClr>
                  </a:solidFill>
                  <a:prstDash val="solid"/>
                </a:ln>
                <a:solidFill>
                  <a:srgbClr val="FF0000"/>
                </a:solidFill>
                <a:latin typeface="Times New Roman" panose="02020603050405020304" pitchFamily="18" charset="0"/>
                <a:cs typeface="Times New Roman" panose="02020603050405020304" pitchFamily="18" charset="0"/>
              </a:rPr>
              <a:t> </a:t>
            </a:r>
            <a:r>
              <a:rPr lang="en-US" sz="4800" b="1" dirty="0" err="1" smtClean="0">
                <a:ln w="10541" cmpd="sng">
                  <a:solidFill>
                    <a:srgbClr val="5B9BD5">
                      <a:shade val="88000"/>
                      <a:satMod val="110000"/>
                    </a:srgbClr>
                  </a:solidFill>
                  <a:prstDash val="solid"/>
                </a:ln>
                <a:solidFill>
                  <a:srgbClr val="FF0000"/>
                </a:solidFill>
                <a:latin typeface="Times New Roman" panose="02020603050405020304" pitchFamily="18" charset="0"/>
                <a:cs typeface="Times New Roman" panose="02020603050405020304" pitchFamily="18" charset="0"/>
              </a:rPr>
              <a:t>khi</a:t>
            </a:r>
            <a:r>
              <a:rPr lang="en-US" sz="4800" b="1" dirty="0" smtClean="0">
                <a:ln w="10541" cmpd="sng">
                  <a:solidFill>
                    <a:srgbClr val="5B9BD5">
                      <a:shade val="88000"/>
                      <a:satMod val="110000"/>
                    </a:srgbClr>
                  </a:solidFill>
                  <a:prstDash val="solid"/>
                </a:ln>
                <a:solidFill>
                  <a:srgbClr val="FF0000"/>
                </a:solidFill>
                <a:latin typeface="Times New Roman" panose="02020603050405020304" pitchFamily="18" charset="0"/>
                <a:cs typeface="Times New Roman" panose="02020603050405020304" pitchFamily="18" charset="0"/>
              </a:rPr>
              <a:t> </a:t>
            </a:r>
            <a:r>
              <a:rPr lang="en-US" sz="4800" b="1" dirty="0" err="1" smtClean="0">
                <a:ln w="10541" cmpd="sng">
                  <a:solidFill>
                    <a:srgbClr val="5B9BD5">
                      <a:shade val="88000"/>
                      <a:satMod val="110000"/>
                    </a:srgbClr>
                  </a:solidFill>
                  <a:prstDash val="solid"/>
                </a:ln>
                <a:solidFill>
                  <a:srgbClr val="FF0000"/>
                </a:solidFill>
                <a:latin typeface="Times New Roman" panose="02020603050405020304" pitchFamily="18" charset="0"/>
                <a:cs typeface="Times New Roman" panose="02020603050405020304" pitchFamily="18" charset="0"/>
              </a:rPr>
              <a:t>bị</a:t>
            </a:r>
            <a:r>
              <a:rPr lang="en-US" sz="4800" b="1" dirty="0" smtClean="0">
                <a:ln w="10541" cmpd="sng">
                  <a:solidFill>
                    <a:srgbClr val="5B9BD5">
                      <a:shade val="88000"/>
                      <a:satMod val="110000"/>
                    </a:srgbClr>
                  </a:solidFill>
                  <a:prstDash val="solid"/>
                </a:ln>
                <a:solidFill>
                  <a:srgbClr val="FF0000"/>
                </a:solidFill>
                <a:latin typeface="Times New Roman" panose="02020603050405020304" pitchFamily="18" charset="0"/>
                <a:cs typeface="Times New Roman" panose="02020603050405020304" pitchFamily="18" charset="0"/>
              </a:rPr>
              <a:t> </a:t>
            </a:r>
            <a:r>
              <a:rPr lang="en-US" sz="4800" b="1" dirty="0" err="1" smtClean="0">
                <a:ln w="10541" cmpd="sng">
                  <a:solidFill>
                    <a:srgbClr val="5B9BD5">
                      <a:shade val="88000"/>
                      <a:satMod val="110000"/>
                    </a:srgbClr>
                  </a:solidFill>
                  <a:prstDash val="solid"/>
                </a:ln>
                <a:solidFill>
                  <a:srgbClr val="FF0000"/>
                </a:solidFill>
                <a:latin typeface="Times New Roman" panose="02020603050405020304" pitchFamily="18" charset="0"/>
                <a:cs typeface="Times New Roman" panose="02020603050405020304" pitchFamily="18" charset="0"/>
              </a:rPr>
              <a:t>bệnh</a:t>
            </a:r>
            <a:endParaRPr lang="en-US" sz="4800" b="1" dirty="0">
              <a:ln w="10541" cmpd="sng">
                <a:solidFill>
                  <a:srgbClr val="5B9BD5">
                    <a:shade val="88000"/>
                    <a:satMod val="110000"/>
                  </a:srgbClr>
                </a:solidFill>
                <a:prstDash val="solid"/>
              </a:ln>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4CFB-65B0-4F9F-A41B-0A5A9998EDE5}"/>
              </a:ext>
            </a:extLst>
          </p:cNvPr>
          <p:cNvSpPr>
            <a:spLocks noGrp="1"/>
          </p:cNvSpPr>
          <p:nvPr>
            <p:ph type="title"/>
          </p:nvPr>
        </p:nvSpPr>
        <p:spPr>
          <a:xfrm>
            <a:off x="6045" y="188640"/>
            <a:ext cx="9213144" cy="2443471"/>
          </a:xfrm>
        </p:spPr>
        <p:txBody>
          <a:bodyPr>
            <a:noAutofit/>
          </a:bodyPr>
          <a:lstStyle/>
          <a:p>
            <a:pPr lvl="0" algn="ctr" eaLnBrk="0" fontAlgn="base" hangingPunct="0">
              <a:lnSpc>
                <a:spcPct val="150000"/>
              </a:lnSpc>
              <a:spcAft>
                <a:spcPct val="0"/>
              </a:spcAft>
              <a:defRPr/>
            </a:pPr>
            <a:r>
              <a:rPr lang="en-US" sz="4500" b="1" dirty="0" smtClean="0">
                <a:solidFill>
                  <a:srgbClr val="FF0000"/>
                </a:solidFill>
                <a:latin typeface="Times New Roman" pitchFamily="18" charset="0"/>
                <a:cs typeface="Times New Roman" pitchFamily="18" charset="0"/>
              </a:rPr>
              <a:t>HOẠT ĐỘNG 1:</a:t>
            </a:r>
            <a:br>
              <a:rPr lang="en-US" sz="4500" b="1" dirty="0" smtClean="0">
                <a:solidFill>
                  <a:srgbClr val="FF0000"/>
                </a:solidFill>
                <a:latin typeface="Times New Roman" pitchFamily="18" charset="0"/>
                <a:cs typeface="Times New Roman" pitchFamily="18" charset="0"/>
              </a:rPr>
            </a:br>
            <a:r>
              <a:rPr lang="en-US" sz="4500" b="1" dirty="0">
                <a:solidFill>
                  <a:srgbClr val="FF0000"/>
                </a:solidFill>
                <a:latin typeface="Times New Roman" panose="02020603050405020304" pitchFamily="18" charset="0"/>
                <a:ea typeface="+mn-ea"/>
                <a:cs typeface="Times New Roman" panose="02020603050405020304" pitchFamily="18" charset="0"/>
              </a:rPr>
              <a:t>CHẾ ĐỘ ĂN UỐNG KHI BỊ </a:t>
            </a:r>
            <a:r>
              <a:rPr lang="en-US" sz="4500" b="1" dirty="0" smtClean="0">
                <a:solidFill>
                  <a:srgbClr val="FF0000"/>
                </a:solidFill>
                <a:latin typeface="Times New Roman" panose="02020603050405020304" pitchFamily="18" charset="0"/>
                <a:ea typeface="+mn-ea"/>
                <a:cs typeface="Times New Roman" panose="02020603050405020304" pitchFamily="18" charset="0"/>
              </a:rPr>
              <a:t>BỆNH</a:t>
            </a:r>
            <a:endParaRPr lang="en-US" sz="4500" b="1" dirty="0">
              <a:solidFill>
                <a:srgbClr val="FF0000"/>
              </a:solidFill>
              <a:latin typeface="Times New Roman" pitchFamily="18" charset="0"/>
              <a:cs typeface="Times New Roman" pitchFamily="18" charset="0"/>
            </a:endParaRPr>
          </a:p>
        </p:txBody>
      </p:sp>
      <p:pic>
        <p:nvPicPr>
          <p:cNvPr id="3" name="Picture 4" descr="Children Eating Healthy Food Stock Illustrations – 3,753 Children Eating  Healthy Food Stock Illustrations, Vectors &amp;amp; Clipart - Dreamstim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89" b="100000" l="4250" r="97750"/>
                    </a14:imgEffect>
                  </a14:imgLayer>
                </a14:imgProps>
              </a:ext>
              <a:ext uri="{28A0092B-C50C-407E-A947-70E740481C1C}">
                <a14:useLocalDpi xmlns:a14="http://schemas.microsoft.com/office/drawing/2010/main" val="0"/>
              </a:ext>
            </a:extLst>
          </a:blip>
          <a:srcRect t="10275" b="6549"/>
          <a:stretch/>
        </p:blipFill>
        <p:spPr bwMode="auto">
          <a:xfrm>
            <a:off x="1979712" y="3439895"/>
            <a:ext cx="5715000" cy="340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655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Ăn uống khi bị bệnh - Sách Khoa học lớp 4 trang 34"/>
          <p:cNvPicPr>
            <a:picLocks noChangeAspect="1" noChangeArrowheads="1"/>
          </p:cNvPicPr>
          <p:nvPr/>
        </p:nvPicPr>
        <p:blipFill rotWithShape="1">
          <a:blip r:embed="rId3">
            <a:extLst>
              <a:ext uri="{28A0092B-C50C-407E-A947-70E740481C1C}">
                <a14:useLocalDpi xmlns:a14="http://schemas.microsoft.com/office/drawing/2010/main" val="0"/>
              </a:ext>
            </a:extLst>
          </a:blip>
          <a:srcRect b="34513"/>
          <a:stretch/>
        </p:blipFill>
        <p:spPr bwMode="auto">
          <a:xfrm>
            <a:off x="0" y="1628800"/>
            <a:ext cx="9036496" cy="52439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3528" y="188640"/>
            <a:ext cx="8712968" cy="1323439"/>
          </a:xfrm>
          <a:prstGeom prst="rect">
            <a:avLst/>
          </a:prstGeom>
        </p:spPr>
        <p:txBody>
          <a:bodyPr wrap="square">
            <a:spAutoFit/>
          </a:bodyPr>
          <a:lstStyle/>
          <a:p>
            <a:pPr lvl="0" eaLnBrk="0" fontAlgn="base" hangingPunct="0">
              <a:spcAft>
                <a:spcPct val="0"/>
              </a:spcAft>
            </a:pPr>
            <a:r>
              <a:rPr lang="nl-NL" sz="4000" b="1" dirty="0">
                <a:solidFill>
                  <a:prstClr val="black"/>
                </a:solidFill>
                <a:latin typeface="Times New Roman" pitchFamily="18" charset="0"/>
                <a:cs typeface="Times New Roman" pitchFamily="18" charset="0"/>
              </a:rPr>
              <a:t>+ Khi bị bệnh thông thường ta cần cho người bệnh ăn các loại thức ăn nào?</a:t>
            </a:r>
            <a:endParaRPr lang="en-US" sz="4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14435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762000" y="3581405"/>
            <a:ext cx="838200" cy="461963"/>
          </a:xfrm>
          <a:prstGeom prst="rect">
            <a:avLst/>
          </a:prstGeom>
          <a:noFill/>
          <a:ln w="9525">
            <a:noFill/>
            <a:miter lim="800000"/>
            <a:headEnd/>
            <a:tailEnd/>
          </a:ln>
        </p:spPr>
        <p:txBody>
          <a:bodyPr>
            <a:spAutoFit/>
          </a:bodyPr>
          <a:lstStyle/>
          <a:p>
            <a:pPr fontAlgn="base">
              <a:spcBef>
                <a:spcPct val="50000"/>
              </a:spcBef>
              <a:spcAft>
                <a:spcPct val="0"/>
              </a:spcAft>
            </a:pPr>
            <a:r>
              <a:rPr lang="en-US" sz="2400" b="1">
                <a:solidFill>
                  <a:prstClr val="black"/>
                </a:solidFill>
                <a:latin typeface="Times New Roman" pitchFamily="18" charset="0"/>
                <a:cs typeface="Times New Roman" pitchFamily="18" charset="0"/>
              </a:rPr>
              <a:t>Thịt</a:t>
            </a:r>
          </a:p>
        </p:txBody>
      </p:sp>
      <p:sp>
        <p:nvSpPr>
          <p:cNvPr id="11271" name="Text Box 7"/>
          <p:cNvSpPr txBox="1">
            <a:spLocks noChangeArrowheads="1"/>
          </p:cNvSpPr>
          <p:nvPr/>
        </p:nvSpPr>
        <p:spPr bwMode="auto">
          <a:xfrm>
            <a:off x="4343400" y="3581405"/>
            <a:ext cx="609600" cy="461963"/>
          </a:xfrm>
          <a:prstGeom prst="rect">
            <a:avLst/>
          </a:prstGeom>
          <a:noFill/>
          <a:ln w="9525">
            <a:noFill/>
            <a:miter lim="800000"/>
            <a:headEnd/>
            <a:tailEnd/>
          </a:ln>
        </p:spPr>
        <p:txBody>
          <a:bodyPr>
            <a:spAutoFit/>
          </a:bodyPr>
          <a:lstStyle/>
          <a:p>
            <a:pPr fontAlgn="base">
              <a:spcBef>
                <a:spcPct val="50000"/>
              </a:spcBef>
              <a:spcAft>
                <a:spcPct val="0"/>
              </a:spcAft>
            </a:pPr>
            <a:r>
              <a:rPr lang="en-US" sz="2400" b="1">
                <a:solidFill>
                  <a:prstClr val="black"/>
                </a:solidFill>
                <a:latin typeface="Times New Roman" pitchFamily="18" charset="0"/>
                <a:cs typeface="Times New Roman" pitchFamily="18" charset="0"/>
              </a:rPr>
              <a:t>Cá</a:t>
            </a:r>
          </a:p>
        </p:txBody>
      </p:sp>
      <p:sp>
        <p:nvSpPr>
          <p:cNvPr id="11279" name="Text Box 15"/>
          <p:cNvSpPr txBox="1">
            <a:spLocks noChangeArrowheads="1"/>
          </p:cNvSpPr>
          <p:nvPr/>
        </p:nvSpPr>
        <p:spPr bwMode="auto">
          <a:xfrm>
            <a:off x="6934200" y="3581405"/>
            <a:ext cx="1411288" cy="461963"/>
          </a:xfrm>
          <a:prstGeom prst="rect">
            <a:avLst/>
          </a:prstGeom>
          <a:solidFill>
            <a:schemeClr val="bg1"/>
          </a:solidFill>
          <a:ln w="9525">
            <a:noFill/>
            <a:miter lim="800000"/>
            <a:headEnd/>
            <a:tailEnd/>
          </a:ln>
        </p:spPr>
        <p:txBody>
          <a:bodyPr>
            <a:spAutoFit/>
          </a:bodyPr>
          <a:lstStyle/>
          <a:p>
            <a:pPr fontAlgn="base">
              <a:spcBef>
                <a:spcPct val="50000"/>
              </a:spcBef>
              <a:spcAft>
                <a:spcPct val="0"/>
              </a:spcAft>
            </a:pPr>
            <a:r>
              <a:rPr lang="en-US" sz="2400" b="1">
                <a:solidFill>
                  <a:prstClr val="black"/>
                </a:solidFill>
                <a:latin typeface="Times New Roman" pitchFamily="18" charset="0"/>
                <a:cs typeface="Times New Roman" pitchFamily="18" charset="0"/>
              </a:rPr>
              <a:t>Trứng</a:t>
            </a:r>
          </a:p>
        </p:txBody>
      </p:sp>
      <p:sp>
        <p:nvSpPr>
          <p:cNvPr id="15365" name="Text Box 17"/>
          <p:cNvSpPr txBox="1">
            <a:spLocks noChangeArrowheads="1"/>
          </p:cNvSpPr>
          <p:nvPr/>
        </p:nvSpPr>
        <p:spPr bwMode="auto">
          <a:xfrm>
            <a:off x="7391400" y="5440363"/>
            <a:ext cx="1905000" cy="368300"/>
          </a:xfrm>
          <a:prstGeom prst="rect">
            <a:avLst/>
          </a:prstGeom>
          <a:noFill/>
          <a:ln w="9525">
            <a:noFill/>
            <a:miter lim="800000"/>
            <a:headEnd/>
            <a:tailEnd/>
          </a:ln>
        </p:spPr>
        <p:txBody>
          <a:bodyPr>
            <a:spAutoFit/>
          </a:bodyPr>
          <a:lstStyle/>
          <a:p>
            <a:pPr fontAlgn="base">
              <a:spcBef>
                <a:spcPct val="50000"/>
              </a:spcBef>
              <a:spcAft>
                <a:spcPct val="0"/>
              </a:spcAft>
            </a:pPr>
            <a:r>
              <a:rPr lang="en-US">
                <a:solidFill>
                  <a:prstClr val="white"/>
                </a:solidFill>
              </a:rPr>
              <a:t>SỮA</a:t>
            </a:r>
          </a:p>
        </p:txBody>
      </p:sp>
      <p:sp>
        <p:nvSpPr>
          <p:cNvPr id="11283" name="Text Box 19"/>
          <p:cNvSpPr txBox="1">
            <a:spLocks noChangeArrowheads="1"/>
          </p:cNvSpPr>
          <p:nvPr/>
        </p:nvSpPr>
        <p:spPr bwMode="auto">
          <a:xfrm>
            <a:off x="914400" y="6396038"/>
            <a:ext cx="838200" cy="461962"/>
          </a:xfrm>
          <a:prstGeom prst="rect">
            <a:avLst/>
          </a:prstGeom>
          <a:solidFill>
            <a:schemeClr val="bg1"/>
          </a:solidFill>
          <a:ln w="9525">
            <a:noFill/>
            <a:miter lim="800000"/>
            <a:headEnd/>
            <a:tailEnd/>
          </a:ln>
        </p:spPr>
        <p:txBody>
          <a:bodyPr>
            <a:spAutoFit/>
          </a:bodyPr>
          <a:lstStyle/>
          <a:p>
            <a:pPr fontAlgn="base">
              <a:spcBef>
                <a:spcPct val="50000"/>
              </a:spcBef>
              <a:spcAft>
                <a:spcPct val="0"/>
              </a:spcAft>
            </a:pPr>
            <a:r>
              <a:rPr lang="en-US" sz="2400" b="1">
                <a:solidFill>
                  <a:prstClr val="black"/>
                </a:solidFill>
                <a:latin typeface="Times New Roman" pitchFamily="18" charset="0"/>
                <a:cs typeface="Times New Roman" pitchFamily="18" charset="0"/>
              </a:rPr>
              <a:t>Sữa</a:t>
            </a:r>
          </a:p>
        </p:txBody>
      </p:sp>
      <p:sp>
        <p:nvSpPr>
          <p:cNvPr id="11285" name="Text Box 21"/>
          <p:cNvSpPr txBox="1">
            <a:spLocks noChangeArrowheads="1"/>
          </p:cNvSpPr>
          <p:nvPr/>
        </p:nvSpPr>
        <p:spPr bwMode="auto">
          <a:xfrm>
            <a:off x="3886202" y="6396038"/>
            <a:ext cx="1674813" cy="461962"/>
          </a:xfrm>
          <a:prstGeom prst="rect">
            <a:avLst/>
          </a:prstGeom>
          <a:noFill/>
          <a:ln w="9525">
            <a:noFill/>
            <a:miter lim="800000"/>
            <a:headEnd/>
            <a:tailEnd/>
          </a:ln>
        </p:spPr>
        <p:txBody>
          <a:bodyPr>
            <a:spAutoFit/>
          </a:bodyPr>
          <a:lstStyle/>
          <a:p>
            <a:pPr fontAlgn="base">
              <a:spcBef>
                <a:spcPct val="50000"/>
              </a:spcBef>
              <a:spcAft>
                <a:spcPct val="0"/>
              </a:spcAft>
            </a:pPr>
            <a:r>
              <a:rPr lang="en-US" sz="2400" b="1">
                <a:solidFill>
                  <a:prstClr val="black"/>
                </a:solidFill>
                <a:latin typeface="Times New Roman" pitchFamily="18" charset="0"/>
                <a:cs typeface="Times New Roman" pitchFamily="18" charset="0"/>
              </a:rPr>
              <a:t>Rau xanh</a:t>
            </a:r>
          </a:p>
        </p:txBody>
      </p:sp>
      <p:sp>
        <p:nvSpPr>
          <p:cNvPr id="15368" name="Rectangle 16"/>
          <p:cNvSpPr>
            <a:spLocks noChangeArrowheads="1"/>
          </p:cNvSpPr>
          <p:nvPr/>
        </p:nvSpPr>
        <p:spPr bwMode="auto">
          <a:xfrm>
            <a:off x="9525" y="-7938"/>
            <a:ext cx="9144000" cy="1200151"/>
          </a:xfrm>
          <a:prstGeom prst="rect">
            <a:avLst/>
          </a:prstGeom>
          <a:solidFill>
            <a:schemeClr val="bg1"/>
          </a:solidFill>
          <a:ln w="9525">
            <a:noFill/>
            <a:miter lim="800000"/>
            <a:headEnd/>
            <a:tailEnd/>
          </a:ln>
        </p:spPr>
        <p:txBody>
          <a:bodyPr>
            <a:spAutoFit/>
          </a:bodyPr>
          <a:lstStyle/>
          <a:p>
            <a:pPr marL="447675" indent="-447675" algn="ctr" fontAlgn="base">
              <a:spcBef>
                <a:spcPct val="20000"/>
              </a:spcBef>
              <a:spcAft>
                <a:spcPct val="0"/>
              </a:spcAft>
              <a:buClr>
                <a:srgbClr val="0033CC"/>
              </a:buClr>
              <a:buSzPct val="120000"/>
              <a:buFont typeface="Wingdings" pitchFamily="2" charset="2"/>
              <a:buNone/>
            </a:pPr>
            <a:r>
              <a:rPr lang="en-US" sz="3200" b="1" dirty="0">
                <a:solidFill>
                  <a:prstClr val="black"/>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bị</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bệnh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thông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thường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loại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thức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chứa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nhiều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chất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dinh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dưỡng</a:t>
            </a:r>
            <a:r>
              <a:rPr lang="en-US" sz="3600" b="1" dirty="0">
                <a:solidFill>
                  <a:srgbClr val="0000FF"/>
                </a:solidFill>
                <a:latin typeface="Times New Roman" pitchFamily="18" charset="0"/>
                <a:cs typeface="Times New Roman" pitchFamily="18" charset="0"/>
              </a:rPr>
              <a:t>:</a:t>
            </a:r>
          </a:p>
        </p:txBody>
      </p:sp>
      <p:sp>
        <p:nvSpPr>
          <p:cNvPr id="18" name="Text Box 21"/>
          <p:cNvSpPr txBox="1">
            <a:spLocks noChangeArrowheads="1"/>
          </p:cNvSpPr>
          <p:nvPr/>
        </p:nvSpPr>
        <p:spPr bwMode="auto">
          <a:xfrm>
            <a:off x="7315200" y="6396038"/>
            <a:ext cx="800100" cy="461962"/>
          </a:xfrm>
          <a:prstGeom prst="rect">
            <a:avLst/>
          </a:prstGeom>
          <a:solidFill>
            <a:schemeClr val="bg1"/>
          </a:solidFill>
          <a:ln w="9525">
            <a:noFill/>
            <a:miter lim="800000"/>
            <a:headEnd/>
            <a:tailEnd/>
          </a:ln>
        </p:spPr>
        <p:txBody>
          <a:bodyPr>
            <a:spAutoFit/>
          </a:bodyPr>
          <a:lstStyle/>
          <a:p>
            <a:pPr fontAlgn="base">
              <a:spcBef>
                <a:spcPct val="50000"/>
              </a:spcBef>
              <a:spcAft>
                <a:spcPct val="0"/>
              </a:spcAft>
            </a:pPr>
            <a:r>
              <a:rPr lang="en-US" sz="2400" b="1">
                <a:solidFill>
                  <a:prstClr val="black"/>
                </a:solidFill>
                <a:latin typeface="Times New Roman" pitchFamily="18" charset="0"/>
                <a:cs typeface="Times New Roman" pitchFamily="18" charset="0"/>
              </a:rPr>
              <a:t>Quả</a:t>
            </a:r>
          </a:p>
        </p:txBody>
      </p:sp>
      <p:pic>
        <p:nvPicPr>
          <p:cNvPr id="15370" name="Picture 15" descr="cap-uop-thit-bo-xao-1.jpg"/>
          <p:cNvPicPr>
            <a:picLocks noChangeAspect="1"/>
          </p:cNvPicPr>
          <p:nvPr/>
        </p:nvPicPr>
        <p:blipFill>
          <a:blip r:embed="rId2"/>
          <a:srcRect/>
          <a:stretch>
            <a:fillRect/>
          </a:stretch>
        </p:blipFill>
        <p:spPr bwMode="auto">
          <a:xfrm>
            <a:off x="0" y="1219200"/>
            <a:ext cx="3048000" cy="2362200"/>
          </a:xfrm>
          <a:prstGeom prst="rect">
            <a:avLst/>
          </a:prstGeom>
          <a:noFill/>
          <a:ln w="9525">
            <a:noFill/>
            <a:miter lim="800000"/>
            <a:headEnd/>
            <a:tailEnd/>
          </a:ln>
        </p:spPr>
      </p:pic>
      <p:pic>
        <p:nvPicPr>
          <p:cNvPr id="15371" name="Picture 16" descr="ca-xanh-xuong-nuong-be-chuoi-nam-du.jpg"/>
          <p:cNvPicPr>
            <a:picLocks noChangeAspect="1"/>
          </p:cNvPicPr>
          <p:nvPr/>
        </p:nvPicPr>
        <p:blipFill>
          <a:blip r:embed="rId3"/>
          <a:srcRect/>
          <a:stretch>
            <a:fillRect/>
          </a:stretch>
        </p:blipFill>
        <p:spPr bwMode="auto">
          <a:xfrm>
            <a:off x="3200400" y="1219200"/>
            <a:ext cx="2971800" cy="2362200"/>
          </a:xfrm>
          <a:prstGeom prst="rect">
            <a:avLst/>
          </a:prstGeom>
          <a:noFill/>
          <a:ln w="9525">
            <a:noFill/>
            <a:miter lim="800000"/>
            <a:headEnd/>
            <a:tailEnd/>
          </a:ln>
        </p:spPr>
      </p:pic>
      <p:pic>
        <p:nvPicPr>
          <p:cNvPr id="15372" name="Picture 18" descr="trungga_1.jpg"/>
          <p:cNvPicPr>
            <a:picLocks noChangeAspect="1"/>
          </p:cNvPicPr>
          <p:nvPr/>
        </p:nvPicPr>
        <p:blipFill>
          <a:blip r:embed="rId4"/>
          <a:srcRect/>
          <a:stretch>
            <a:fillRect/>
          </a:stretch>
        </p:blipFill>
        <p:spPr bwMode="auto">
          <a:xfrm>
            <a:off x="6324600" y="1219200"/>
            <a:ext cx="2819400" cy="2362200"/>
          </a:xfrm>
          <a:prstGeom prst="rect">
            <a:avLst/>
          </a:prstGeom>
          <a:noFill/>
          <a:ln w="9525">
            <a:noFill/>
            <a:miter lim="800000"/>
            <a:headEnd/>
            <a:tailEnd/>
          </a:ln>
        </p:spPr>
      </p:pic>
      <p:pic>
        <p:nvPicPr>
          <p:cNvPr id="15373" name="Picture 19" descr="sua-a2-cua-uc-dinh-duong-tot-cho-suc-khoe.jpg"/>
          <p:cNvPicPr>
            <a:picLocks noChangeAspect="1"/>
          </p:cNvPicPr>
          <p:nvPr/>
        </p:nvPicPr>
        <p:blipFill>
          <a:blip r:embed="rId5"/>
          <a:srcRect/>
          <a:stretch>
            <a:fillRect/>
          </a:stretch>
        </p:blipFill>
        <p:spPr bwMode="auto">
          <a:xfrm>
            <a:off x="0" y="4038600"/>
            <a:ext cx="3048000" cy="2362200"/>
          </a:xfrm>
          <a:prstGeom prst="rect">
            <a:avLst/>
          </a:prstGeom>
          <a:noFill/>
          <a:ln w="9525">
            <a:noFill/>
            <a:miter lim="800000"/>
            <a:headEnd/>
            <a:tailEnd/>
          </a:ln>
        </p:spPr>
      </p:pic>
      <p:pic>
        <p:nvPicPr>
          <p:cNvPr id="15374" name="Picture 20" descr="rau-xanh-tot-cho-suc-khoe.jpg"/>
          <p:cNvPicPr>
            <a:picLocks noChangeAspect="1"/>
          </p:cNvPicPr>
          <p:nvPr/>
        </p:nvPicPr>
        <p:blipFill>
          <a:blip r:embed="rId6"/>
          <a:srcRect/>
          <a:stretch>
            <a:fillRect/>
          </a:stretch>
        </p:blipFill>
        <p:spPr bwMode="auto">
          <a:xfrm>
            <a:off x="3200400" y="4038600"/>
            <a:ext cx="2990850" cy="2362200"/>
          </a:xfrm>
          <a:prstGeom prst="rect">
            <a:avLst/>
          </a:prstGeom>
          <a:noFill/>
          <a:ln w="9525">
            <a:noFill/>
            <a:miter lim="800000"/>
            <a:headEnd/>
            <a:tailEnd/>
          </a:ln>
        </p:spPr>
      </p:pic>
      <p:pic>
        <p:nvPicPr>
          <p:cNvPr id="15375" name="Picture 21" descr="anh.jpg"/>
          <p:cNvPicPr>
            <a:picLocks noChangeAspect="1"/>
          </p:cNvPicPr>
          <p:nvPr/>
        </p:nvPicPr>
        <p:blipFill>
          <a:blip r:embed="rId7"/>
          <a:srcRect/>
          <a:stretch>
            <a:fillRect/>
          </a:stretch>
        </p:blipFill>
        <p:spPr bwMode="auto">
          <a:xfrm>
            <a:off x="6324600" y="4038600"/>
            <a:ext cx="2819400" cy="2362200"/>
          </a:xfrm>
          <a:prstGeom prst="rect">
            <a:avLst/>
          </a:prstGeom>
          <a:noFill/>
          <a:ln w="9525">
            <a:noFill/>
            <a:miter lim="800000"/>
            <a:headEnd/>
            <a:tailEnd/>
          </a:ln>
        </p:spPr>
      </p:pic>
    </p:spTree>
    <p:extLst>
      <p:ext uri="{BB962C8B-B14F-4D97-AF65-F5344CB8AC3E}">
        <p14:creationId xmlns:p14="http://schemas.microsoft.com/office/powerpoint/2010/main" val="545611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wipe(down)">
                                      <p:cBhvr>
                                        <p:cTn id="7" dur="5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Effect transition="in" filter="circle(in)">
                                      <p:cBhvr>
                                        <p:cTn id="12" dur="2000"/>
                                        <p:tgtEl>
                                          <p:spTgt spid="112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79"/>
                                        </p:tgtEl>
                                        <p:attrNameLst>
                                          <p:attrName>style.visibility</p:attrName>
                                        </p:attrNameLst>
                                      </p:cBhvr>
                                      <p:to>
                                        <p:strVal val="visible"/>
                                      </p:to>
                                    </p:set>
                                    <p:animEffect transition="in" filter="fade">
                                      <p:cBhvr>
                                        <p:cTn id="17" dur="500"/>
                                        <p:tgtEl>
                                          <p:spTgt spid="112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1283"/>
                                        </p:tgtEl>
                                        <p:attrNameLst>
                                          <p:attrName>style.visibility</p:attrName>
                                        </p:attrNameLst>
                                      </p:cBhvr>
                                      <p:to>
                                        <p:strVal val="visible"/>
                                      </p:to>
                                    </p:set>
                                    <p:anim calcmode="lin" valueType="num">
                                      <p:cBhvr>
                                        <p:cTn id="22" dur="1000" fill="hold"/>
                                        <p:tgtEl>
                                          <p:spTgt spid="11283"/>
                                        </p:tgtEl>
                                        <p:attrNameLst>
                                          <p:attrName>ppt_w</p:attrName>
                                        </p:attrNameLst>
                                      </p:cBhvr>
                                      <p:tavLst>
                                        <p:tav tm="0">
                                          <p:val>
                                            <p:fltVal val="0"/>
                                          </p:val>
                                        </p:tav>
                                        <p:tav tm="100000">
                                          <p:val>
                                            <p:strVal val="#ppt_w"/>
                                          </p:val>
                                        </p:tav>
                                      </p:tavLst>
                                    </p:anim>
                                    <p:anim calcmode="lin" valueType="num">
                                      <p:cBhvr>
                                        <p:cTn id="23" dur="1000" fill="hold"/>
                                        <p:tgtEl>
                                          <p:spTgt spid="11283"/>
                                        </p:tgtEl>
                                        <p:attrNameLst>
                                          <p:attrName>ppt_h</p:attrName>
                                        </p:attrNameLst>
                                      </p:cBhvr>
                                      <p:tavLst>
                                        <p:tav tm="0">
                                          <p:val>
                                            <p:fltVal val="0"/>
                                          </p:val>
                                        </p:tav>
                                        <p:tav tm="100000">
                                          <p:val>
                                            <p:strVal val="#ppt_h"/>
                                          </p:val>
                                        </p:tav>
                                      </p:tavLst>
                                    </p:anim>
                                    <p:anim calcmode="lin" valueType="num">
                                      <p:cBhvr>
                                        <p:cTn id="24" dur="1000" fill="hold"/>
                                        <p:tgtEl>
                                          <p:spTgt spid="11283"/>
                                        </p:tgtEl>
                                        <p:attrNameLst>
                                          <p:attrName>style.rotation</p:attrName>
                                        </p:attrNameLst>
                                      </p:cBhvr>
                                      <p:tavLst>
                                        <p:tav tm="0">
                                          <p:val>
                                            <p:fltVal val="90"/>
                                          </p:val>
                                        </p:tav>
                                        <p:tav tm="100000">
                                          <p:val>
                                            <p:fltVal val="0"/>
                                          </p:val>
                                        </p:tav>
                                      </p:tavLst>
                                    </p:anim>
                                    <p:animEffect transition="in" filter="fade">
                                      <p:cBhvr>
                                        <p:cTn id="25" dur="1000"/>
                                        <p:tgtEl>
                                          <p:spTgt spid="1128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285"/>
                                        </p:tgtEl>
                                        <p:attrNameLst>
                                          <p:attrName>style.visibility</p:attrName>
                                        </p:attrNameLst>
                                      </p:cBhvr>
                                      <p:to>
                                        <p:strVal val="visible"/>
                                      </p:to>
                                    </p:set>
                                    <p:animEffect transition="in" filter="barn(inVertical)">
                                      <p:cBhvr>
                                        <p:cTn id="28" dur="500"/>
                                        <p:tgtEl>
                                          <p:spTgt spid="1128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1" grpId="0"/>
      <p:bldP spid="11279" grpId="0" animBg="1"/>
      <p:bldP spid="11283" grpId="0" animBg="1"/>
      <p:bldP spid="11285"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976" y="160338"/>
            <a:ext cx="9144000" cy="1323439"/>
          </a:xfrm>
          <a:prstGeom prst="rect">
            <a:avLst/>
          </a:prstGeom>
        </p:spPr>
        <p:txBody>
          <a:bodyPr wrap="square">
            <a:spAutoFit/>
          </a:bodyPr>
          <a:lstStyle/>
          <a:p>
            <a:pPr lvl="0" eaLnBrk="0" fontAlgn="base" hangingPunct="0">
              <a:spcAft>
                <a:spcPct val="0"/>
              </a:spcAft>
            </a:pPr>
            <a:r>
              <a:rPr lang="nl-NL" sz="4000" b="1" dirty="0" smtClean="0">
                <a:solidFill>
                  <a:prstClr val="black"/>
                </a:solidFill>
                <a:latin typeface="Times New Roman" pitchFamily="18" charset="0"/>
                <a:cs typeface="Times New Roman" pitchFamily="18" charset="0"/>
              </a:rPr>
              <a:t>+ Đối </a:t>
            </a:r>
            <a:r>
              <a:rPr lang="nl-NL" sz="4000" b="1" dirty="0">
                <a:solidFill>
                  <a:prstClr val="black"/>
                </a:solidFill>
                <a:latin typeface="Times New Roman" pitchFamily="18" charset="0"/>
                <a:cs typeface="Times New Roman" pitchFamily="18" charset="0"/>
              </a:rPr>
              <a:t>với người ốm nặng nên ăn món đặc hay món loãng? </a:t>
            </a:r>
            <a:endParaRPr lang="en-US" sz="4000" b="1" dirty="0">
              <a:solidFill>
                <a:prstClr val="black"/>
              </a:solidFill>
              <a:latin typeface="Times New Roman" pitchFamily="18" charset="0"/>
              <a:cs typeface="Times New Roman" pitchFamily="18" charset="0"/>
            </a:endParaRPr>
          </a:p>
        </p:txBody>
      </p:sp>
      <p:pic>
        <p:nvPicPr>
          <p:cNvPr id="1026" name="Picture 2" descr="Dễ Thương Phim Hoạt Hình Bác Sĩ Ngày Của Bác Sĩ, Sĩ, Tế, Thương Hình nền  Vector để tải xuống miễn phí"/>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250" b="100000" l="0" r="100000"/>
                    </a14:imgEffect>
                  </a14:imgLayer>
                </a14:imgProps>
              </a:ext>
              <a:ext uri="{28A0092B-C50C-407E-A947-70E740481C1C}">
                <a14:useLocalDpi xmlns:a14="http://schemas.microsoft.com/office/drawing/2010/main" val="0"/>
              </a:ext>
            </a:extLst>
          </a:blip>
          <a:srcRect/>
          <a:stretch>
            <a:fillRect/>
          </a:stretch>
        </p:blipFill>
        <p:spPr bwMode="auto">
          <a:xfrm>
            <a:off x="-684584" y="2715655"/>
            <a:ext cx="4139467" cy="4139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ình hình - Mầm non Dương Nội"/>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39" b="99281" l="0" r="99750">
                        <a14:foregroundMark x1="46250" y1="63789" x2="64250" y2="56355"/>
                        <a14:foregroundMark x1="3500" y1="52998" x2="13750" y2="47722"/>
                        <a14:foregroundMark x1="14750" y1="61151" x2="21250" y2="62110"/>
                        <a14:foregroundMark x1="15250" y1="68585" x2="24000" y2="66906"/>
                        <a14:foregroundMark x1="22500" y1="72182" x2="27500" y2="68345"/>
                        <a14:foregroundMark x1="85250" y1="73381" x2="94000" y2="67386"/>
                      </a14:backgroundRemoval>
                    </a14:imgEffect>
                  </a14:imgLayer>
                </a14:imgProps>
              </a:ext>
              <a:ext uri="{28A0092B-C50C-407E-A947-70E740481C1C}">
                <a14:useLocalDpi xmlns:a14="http://schemas.microsoft.com/office/drawing/2010/main" val="0"/>
              </a:ext>
            </a:extLst>
          </a:blip>
          <a:srcRect/>
          <a:stretch>
            <a:fillRect/>
          </a:stretch>
        </p:blipFill>
        <p:spPr bwMode="auto">
          <a:xfrm>
            <a:off x="5230123" y="4077072"/>
            <a:ext cx="2872013" cy="29940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háo Trắng Ngon Bát Trắng Cháo Ngon Phim Hoạt Hình Minh Họa, Vẽ  Tay Minh Họa Thực Phẩm, ẩm Thực Của Con Người, Cháo Ngon miễn phí tải tập  ti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70333" y1="70083" x2="72917" y2="66667"/>
                      </a14:backgroundRemoval>
                    </a14:imgEffect>
                  </a14:imgLayer>
                </a14:imgProps>
              </a:ext>
              <a:ext uri="{28A0092B-C50C-407E-A947-70E740481C1C}">
                <a14:useLocalDpi xmlns:a14="http://schemas.microsoft.com/office/drawing/2010/main" val="0"/>
              </a:ext>
            </a:extLst>
          </a:blip>
          <a:srcRect/>
          <a:stretch>
            <a:fillRect/>
          </a:stretch>
        </p:blipFill>
        <p:spPr bwMode="auto">
          <a:xfrm>
            <a:off x="6876257" y="1795623"/>
            <a:ext cx="2525366" cy="21626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Hình ảnh Vẽ Tay Phim Hoạt Hình ẩm Thực Thực Phẩm, Một, Vẽ, Hình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AutoShape 10" descr="Hình ảnh Snack Minh Họa Thức ăn Ngon Minh Họa Thực Phẩm Hoạt Hình Bột Chua  Nóng, Thức ăn Ngon, Bột Chua Nóng, Snack Minh Họa miễn phí tải tập tin 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Right Arrow 4"/>
          <p:cNvSpPr/>
          <p:nvPr/>
        </p:nvSpPr>
        <p:spPr>
          <a:xfrm rot="18228871">
            <a:off x="7459648" y="3925670"/>
            <a:ext cx="792088" cy="252028"/>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ight Arrow 10"/>
          <p:cNvSpPr/>
          <p:nvPr/>
        </p:nvSpPr>
        <p:spPr>
          <a:xfrm rot="13771904">
            <a:off x="5464970" y="3861077"/>
            <a:ext cx="792088" cy="252028"/>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7465643" y="1486144"/>
            <a:ext cx="1335622"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Loãng</a:t>
            </a:r>
            <a:r>
              <a:rPr lang="en-US" sz="3200" dirty="0" smtClean="0">
                <a:latin typeface="Times New Roman" pitchFamily="18" charset="0"/>
                <a:cs typeface="Times New Roman" pitchFamily="18" charset="0"/>
              </a:rPr>
              <a:t> </a:t>
            </a:r>
            <a:endParaRPr lang="vi-VN" sz="3200" dirty="0">
              <a:latin typeface="Times New Roman" pitchFamily="18" charset="0"/>
              <a:cs typeface="Times New Roman" pitchFamily="18" charset="0"/>
            </a:endParaRPr>
          </a:p>
        </p:txBody>
      </p:sp>
      <p:sp>
        <p:nvSpPr>
          <p:cNvPr id="13" name="TextBox 12"/>
          <p:cNvSpPr txBox="1"/>
          <p:nvPr/>
        </p:nvSpPr>
        <p:spPr>
          <a:xfrm>
            <a:off x="4756310" y="1559171"/>
            <a:ext cx="949299"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Đặc</a:t>
            </a:r>
            <a:r>
              <a:rPr lang="en-US" sz="3200" dirty="0" smtClean="0">
                <a:latin typeface="Times New Roman" pitchFamily="18" charset="0"/>
                <a:cs typeface="Times New Roman" pitchFamily="18" charset="0"/>
              </a:rPr>
              <a:t> </a:t>
            </a:r>
            <a:endParaRPr lang="vi-VN" sz="3200" dirty="0">
              <a:latin typeface="Times New Roman" pitchFamily="18" charset="0"/>
              <a:cs typeface="Times New Roman" pitchFamily="18" charset="0"/>
            </a:endParaRPr>
          </a:p>
        </p:txBody>
      </p:sp>
      <p:pic>
        <p:nvPicPr>
          <p:cNvPr id="1038" name="Picture 14" descr="Hình ảnh Vẽ Tay Phim Hoạt Hình ẩm Thực Thực Phẩm, Một, Vẽ, Hình miễn phí  tải tập tin PNG PSDComment và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3583" b="91667" l="0" r="100000"/>
                    </a14:imgEffect>
                  </a14:imgLayer>
                </a14:imgProps>
              </a:ext>
              <a:ext uri="{28A0092B-C50C-407E-A947-70E740481C1C}">
                <a14:useLocalDpi xmlns:a14="http://schemas.microsoft.com/office/drawing/2010/main" val="0"/>
              </a:ext>
            </a:extLst>
          </a:blip>
          <a:srcRect/>
          <a:stretch>
            <a:fillRect/>
          </a:stretch>
        </p:blipFill>
        <p:spPr bwMode="auto">
          <a:xfrm>
            <a:off x="4049465" y="1851559"/>
            <a:ext cx="2361317" cy="2106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819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038"/>
                                        </p:tgtEl>
                                        <p:attrNameLst>
                                          <p:attrName>style.visibility</p:attrName>
                                        </p:attrNameLst>
                                      </p:cBhvr>
                                      <p:to>
                                        <p:strVal val="visible"/>
                                      </p:to>
                                    </p:set>
                                    <p:animEffect transition="in" filter="barn(inVertical)">
                                      <p:cBhvr>
                                        <p:cTn id="18" dur="500"/>
                                        <p:tgtEl>
                                          <p:spTgt spid="103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barn(inVertical)">
                                      <p:cBhvr>
                                        <p:cTn id="24" dur="500"/>
                                        <p:tgtEl>
                                          <p:spTgt spid="103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1" grpId="0" animBg="1"/>
      <p:bldP spid="6"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0" y="76594"/>
            <a:ext cx="8991600" cy="646113"/>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sz="3600" b="1" dirty="0" err="1">
                <a:solidFill>
                  <a:srgbClr val="0000FF"/>
                </a:solidFill>
                <a:latin typeface="Times New Roman" pitchFamily="18" charset="0"/>
                <a:cs typeface="Times New Roman" pitchFamily="18" charset="0"/>
              </a:rPr>
              <a:t>Người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bệnh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nặng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nên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thức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ăn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loãng</a:t>
            </a:r>
            <a:r>
              <a:rPr lang="en-US" sz="3600" b="1" dirty="0">
                <a:solidFill>
                  <a:srgbClr val="0000FF"/>
                </a:solidFill>
                <a:latin typeface="Times New Roman" pitchFamily="18" charset="0"/>
                <a:cs typeface="Times New Roman" pitchFamily="18" charset="0"/>
              </a:rPr>
              <a:t>.</a:t>
            </a:r>
          </a:p>
        </p:txBody>
      </p:sp>
      <p:sp>
        <p:nvSpPr>
          <p:cNvPr id="6" name="Text Box 15"/>
          <p:cNvSpPr txBox="1">
            <a:spLocks noChangeArrowheads="1"/>
          </p:cNvSpPr>
          <p:nvPr/>
        </p:nvSpPr>
        <p:spPr bwMode="auto">
          <a:xfrm>
            <a:off x="0" y="3352808"/>
            <a:ext cx="3048000" cy="492125"/>
          </a:xfrm>
          <a:prstGeom prst="rect">
            <a:avLst/>
          </a:prstGeom>
          <a:noFill/>
          <a:ln w="9525">
            <a:noFill/>
            <a:miter lim="800000"/>
            <a:headEnd/>
            <a:tailEnd/>
          </a:ln>
        </p:spPr>
        <p:txBody>
          <a:bodyPr>
            <a:spAutoFit/>
          </a:bodyPr>
          <a:lstStyle/>
          <a:p>
            <a:pPr algn="ctr" fontAlgn="base">
              <a:spcBef>
                <a:spcPct val="50000"/>
              </a:spcBef>
              <a:spcAft>
                <a:spcPct val="0"/>
              </a:spcAft>
            </a:pPr>
            <a:r>
              <a:rPr lang="en-US" sz="2600" b="1" dirty="0" err="1">
                <a:solidFill>
                  <a:prstClr val="black"/>
                </a:solidFill>
                <a:latin typeface="Times New Roman" pitchFamily="18" charset="0"/>
                <a:cs typeface="Times New Roman" pitchFamily="18" charset="0"/>
              </a:rPr>
              <a:t>Cháo</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thịt</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băm</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nhỏ</a:t>
            </a:r>
            <a:endParaRPr lang="en-US" sz="2600" b="1" dirty="0">
              <a:solidFill>
                <a:prstClr val="black"/>
              </a:solidFill>
              <a:latin typeface="Times New Roman" pitchFamily="18" charset="0"/>
              <a:cs typeface="Times New Roman" pitchFamily="18" charset="0"/>
            </a:endParaRPr>
          </a:p>
        </p:txBody>
      </p:sp>
      <p:sp>
        <p:nvSpPr>
          <p:cNvPr id="8" name="Text Box 18"/>
          <p:cNvSpPr txBox="1">
            <a:spLocks noChangeArrowheads="1"/>
          </p:cNvSpPr>
          <p:nvPr/>
        </p:nvSpPr>
        <p:spPr bwMode="auto">
          <a:xfrm>
            <a:off x="152400" y="6334519"/>
            <a:ext cx="2057400" cy="492125"/>
          </a:xfrm>
          <a:prstGeom prst="rect">
            <a:avLst/>
          </a:prstGeom>
          <a:noFill/>
          <a:ln w="9525">
            <a:noFill/>
            <a:miter lim="800000"/>
            <a:headEnd/>
            <a:tailEnd/>
          </a:ln>
        </p:spPr>
        <p:txBody>
          <a:bodyPr>
            <a:spAutoFit/>
          </a:bodyPr>
          <a:lstStyle/>
          <a:p>
            <a:pPr algn="ctr" fontAlgn="base">
              <a:spcBef>
                <a:spcPct val="50000"/>
              </a:spcBef>
              <a:spcAft>
                <a:spcPct val="0"/>
              </a:spcAft>
            </a:pPr>
            <a:r>
              <a:rPr lang="en-US" sz="2600" b="1" dirty="0" err="1">
                <a:solidFill>
                  <a:prstClr val="black"/>
                </a:solidFill>
                <a:latin typeface="Times New Roman" pitchFamily="18" charset="0"/>
                <a:cs typeface="Times New Roman" pitchFamily="18" charset="0"/>
              </a:rPr>
              <a:t>Nước</a:t>
            </a:r>
            <a:r>
              <a:rPr lang="en-US" sz="2600" b="1" dirty="0">
                <a:solidFill>
                  <a:prstClr val="black"/>
                </a:solidFill>
                <a:latin typeface="Times New Roman" pitchFamily="18" charset="0"/>
                <a:cs typeface="Times New Roman" pitchFamily="18" charset="0"/>
              </a:rPr>
              <a:t> cam </a:t>
            </a:r>
          </a:p>
        </p:txBody>
      </p:sp>
      <p:pic>
        <p:nvPicPr>
          <p:cNvPr id="125956" name="Picture 4" descr="Kết quả hình ảnh cho cháo cá"/>
          <p:cNvPicPr>
            <a:picLocks noChangeAspect="1" noChangeArrowheads="1"/>
          </p:cNvPicPr>
          <p:nvPr/>
        </p:nvPicPr>
        <p:blipFill>
          <a:blip r:embed="rId2"/>
          <a:srcRect/>
          <a:stretch>
            <a:fillRect/>
          </a:stretch>
        </p:blipFill>
        <p:spPr bwMode="auto">
          <a:xfrm>
            <a:off x="5994745" y="3844933"/>
            <a:ext cx="3152775" cy="2438400"/>
          </a:xfrm>
          <a:prstGeom prst="rect">
            <a:avLst/>
          </a:prstGeom>
          <a:noFill/>
          <a:ln w="9525">
            <a:noFill/>
            <a:miter lim="800000"/>
            <a:headEnd/>
            <a:tailEnd/>
          </a:ln>
        </p:spPr>
      </p:pic>
      <p:sp>
        <p:nvSpPr>
          <p:cNvPr id="11" name="Text Box 15"/>
          <p:cNvSpPr txBox="1">
            <a:spLocks noChangeArrowheads="1"/>
          </p:cNvSpPr>
          <p:nvPr/>
        </p:nvSpPr>
        <p:spPr bwMode="auto">
          <a:xfrm>
            <a:off x="3505200" y="3352808"/>
            <a:ext cx="3947120" cy="492443"/>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2600" b="1" dirty="0" smtClean="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S</a:t>
            </a:r>
            <a:r>
              <a:rPr lang="en-US" sz="2600" b="1" dirty="0" err="1" smtClean="0">
                <a:solidFill>
                  <a:prstClr val="black"/>
                </a:solidFill>
                <a:latin typeface="Times New Roman" pitchFamily="18" charset="0"/>
                <a:cs typeface="Times New Roman" pitchFamily="18" charset="0"/>
              </a:rPr>
              <a:t>ữa</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và</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cháo</a:t>
            </a:r>
            <a:r>
              <a:rPr lang="en-US" sz="2600" b="1" dirty="0" smtClean="0">
                <a:solidFill>
                  <a:prstClr val="black"/>
                </a:solidFill>
                <a:latin typeface="Times New Roman" pitchFamily="18" charset="0"/>
                <a:cs typeface="Times New Roman" pitchFamily="18" charset="0"/>
              </a:rPr>
              <a:t> </a:t>
            </a:r>
            <a:r>
              <a:rPr lang="en-US" sz="2600" b="1" dirty="0" err="1" smtClean="0">
                <a:solidFill>
                  <a:prstClr val="black"/>
                </a:solidFill>
                <a:latin typeface="Times New Roman" pitchFamily="18" charset="0"/>
                <a:cs typeface="Times New Roman" pitchFamily="18" charset="0"/>
              </a:rPr>
              <a:t>trắng</a:t>
            </a:r>
            <a:endParaRPr lang="en-US" sz="2600" b="1" dirty="0">
              <a:solidFill>
                <a:prstClr val="black"/>
              </a:solidFill>
              <a:latin typeface="Times New Roman" pitchFamily="18" charset="0"/>
              <a:cs typeface="Times New Roman" pitchFamily="18" charset="0"/>
            </a:endParaRPr>
          </a:p>
        </p:txBody>
      </p:sp>
      <p:sp>
        <p:nvSpPr>
          <p:cNvPr id="12" name="Text Box 15"/>
          <p:cNvSpPr txBox="1">
            <a:spLocks noChangeArrowheads="1"/>
          </p:cNvSpPr>
          <p:nvPr/>
        </p:nvSpPr>
        <p:spPr bwMode="auto">
          <a:xfrm>
            <a:off x="6902640" y="6324600"/>
            <a:ext cx="1905000" cy="492125"/>
          </a:xfrm>
          <a:prstGeom prst="rect">
            <a:avLst/>
          </a:prstGeom>
          <a:noFill/>
          <a:ln w="9525">
            <a:noFill/>
            <a:miter lim="800000"/>
            <a:headEnd/>
            <a:tailEnd/>
          </a:ln>
        </p:spPr>
        <p:txBody>
          <a:bodyPr>
            <a:spAutoFit/>
          </a:bodyPr>
          <a:lstStyle/>
          <a:p>
            <a:pPr algn="ctr" fontAlgn="base">
              <a:spcBef>
                <a:spcPct val="50000"/>
              </a:spcBef>
              <a:spcAft>
                <a:spcPct val="0"/>
              </a:spcAft>
            </a:pPr>
            <a:r>
              <a:rPr lang="en-US" sz="2600" b="1" dirty="0" err="1">
                <a:solidFill>
                  <a:prstClr val="black"/>
                </a:solidFill>
                <a:latin typeface="Times New Roman" pitchFamily="18" charset="0"/>
                <a:cs typeface="Times New Roman" pitchFamily="18" charset="0"/>
              </a:rPr>
              <a:t>Cháo</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cá</a:t>
            </a:r>
            <a:endParaRPr lang="en-US" sz="2600" b="1" dirty="0">
              <a:solidFill>
                <a:prstClr val="black"/>
              </a:solidFill>
              <a:latin typeface="Times New Roman" pitchFamily="18" charset="0"/>
              <a:cs typeface="Times New Roman" pitchFamily="18" charset="0"/>
            </a:endParaRPr>
          </a:p>
        </p:txBody>
      </p:sp>
      <p:pic>
        <p:nvPicPr>
          <p:cNvPr id="125958" name="Picture 6" descr="Kết quả hình ảnh cho nuoc chanh"/>
          <p:cNvPicPr>
            <a:picLocks noChangeAspect="1" noChangeArrowheads="1"/>
          </p:cNvPicPr>
          <p:nvPr/>
        </p:nvPicPr>
        <p:blipFill>
          <a:blip r:embed="rId3"/>
          <a:srcRect/>
          <a:stretch>
            <a:fillRect/>
          </a:stretch>
        </p:blipFill>
        <p:spPr bwMode="auto">
          <a:xfrm>
            <a:off x="3124200" y="3962400"/>
            <a:ext cx="2819400" cy="2362200"/>
          </a:xfrm>
          <a:prstGeom prst="rect">
            <a:avLst/>
          </a:prstGeom>
          <a:noFill/>
          <a:ln w="9525">
            <a:noFill/>
            <a:miter lim="800000"/>
            <a:headEnd/>
            <a:tailEnd/>
          </a:ln>
        </p:spPr>
      </p:pic>
      <p:sp>
        <p:nvSpPr>
          <p:cNvPr id="15" name="Text Box 18"/>
          <p:cNvSpPr txBox="1">
            <a:spLocks noChangeArrowheads="1"/>
          </p:cNvSpPr>
          <p:nvPr/>
        </p:nvSpPr>
        <p:spPr bwMode="auto">
          <a:xfrm>
            <a:off x="3352800" y="6334519"/>
            <a:ext cx="2400300" cy="492125"/>
          </a:xfrm>
          <a:prstGeom prst="rect">
            <a:avLst/>
          </a:prstGeom>
          <a:noFill/>
          <a:ln w="9525">
            <a:noFill/>
            <a:miter lim="800000"/>
            <a:headEnd/>
            <a:tailEnd/>
          </a:ln>
        </p:spPr>
        <p:txBody>
          <a:bodyPr>
            <a:spAutoFit/>
          </a:bodyPr>
          <a:lstStyle/>
          <a:p>
            <a:pPr algn="ctr" fontAlgn="base">
              <a:spcBef>
                <a:spcPct val="50000"/>
              </a:spcBef>
              <a:spcAft>
                <a:spcPct val="0"/>
              </a:spcAft>
            </a:pPr>
            <a:r>
              <a:rPr lang="en-US" sz="2600" b="1" dirty="0" err="1">
                <a:solidFill>
                  <a:prstClr val="black"/>
                </a:solidFill>
                <a:latin typeface="Times New Roman" pitchFamily="18" charset="0"/>
                <a:cs typeface="Times New Roman" pitchFamily="18" charset="0"/>
              </a:rPr>
              <a:t>Nước</a:t>
            </a:r>
            <a:r>
              <a:rPr lang="en-US" sz="2600" b="1" dirty="0">
                <a:solidFill>
                  <a:prstClr val="black"/>
                </a:solidFill>
                <a:latin typeface="Times New Roman" pitchFamily="18" charset="0"/>
                <a:cs typeface="Times New Roman" pitchFamily="18" charset="0"/>
              </a:rPr>
              <a:t> </a:t>
            </a:r>
            <a:r>
              <a:rPr lang="en-US" sz="2600" b="1" dirty="0" err="1">
                <a:solidFill>
                  <a:prstClr val="black"/>
                </a:solidFill>
                <a:latin typeface="Times New Roman" pitchFamily="18" charset="0"/>
                <a:cs typeface="Times New Roman" pitchFamily="18" charset="0"/>
              </a:rPr>
              <a:t>chanh</a:t>
            </a:r>
            <a:r>
              <a:rPr lang="en-US" sz="2600" b="1" dirty="0">
                <a:solidFill>
                  <a:prstClr val="black"/>
                </a:solidFill>
                <a:latin typeface="Times New Roman" pitchFamily="18" charset="0"/>
                <a:cs typeface="Times New Roman" pitchFamily="18" charset="0"/>
              </a:rPr>
              <a:t> </a:t>
            </a:r>
          </a:p>
        </p:txBody>
      </p:sp>
      <p:pic>
        <p:nvPicPr>
          <p:cNvPr id="17421" name="Picture 16" descr="cach-nau-chao-thit-bam-bang-noi-com-dien.jpg"/>
          <p:cNvPicPr>
            <a:picLocks noChangeAspect="1"/>
          </p:cNvPicPr>
          <p:nvPr/>
        </p:nvPicPr>
        <p:blipFill>
          <a:blip r:embed="rId4"/>
          <a:srcRect/>
          <a:stretch>
            <a:fillRect/>
          </a:stretch>
        </p:blipFill>
        <p:spPr bwMode="auto">
          <a:xfrm>
            <a:off x="0" y="838200"/>
            <a:ext cx="2895600" cy="2438400"/>
          </a:xfrm>
          <a:prstGeom prst="rect">
            <a:avLst/>
          </a:prstGeom>
          <a:noFill/>
          <a:ln w="9525">
            <a:noFill/>
            <a:miter lim="800000"/>
            <a:headEnd/>
            <a:tailEnd/>
          </a:ln>
        </p:spPr>
      </p:pic>
      <p:pic>
        <p:nvPicPr>
          <p:cNvPr id="17422" name="Picture 17" descr="nuoc_cam.jpg"/>
          <p:cNvPicPr>
            <a:picLocks noChangeAspect="1"/>
          </p:cNvPicPr>
          <p:nvPr/>
        </p:nvPicPr>
        <p:blipFill>
          <a:blip r:embed="rId5"/>
          <a:srcRect/>
          <a:stretch>
            <a:fillRect/>
          </a:stretch>
        </p:blipFill>
        <p:spPr bwMode="auto">
          <a:xfrm>
            <a:off x="0" y="3962400"/>
            <a:ext cx="2895600" cy="2362200"/>
          </a:xfrm>
          <a:prstGeom prst="rect">
            <a:avLst/>
          </a:prstGeom>
          <a:noFill/>
          <a:ln w="9525">
            <a:noFill/>
            <a:miter lim="800000"/>
            <a:headEnd/>
            <a:tailEnd/>
          </a:ln>
        </p:spPr>
      </p:pic>
      <p:pic>
        <p:nvPicPr>
          <p:cNvPr id="17" name="Picture 4" descr="Ăn uống khi bị bệnh - Sách Khoa học lớp 4 trang 34"/>
          <p:cNvPicPr>
            <a:picLocks noChangeAspect="1" noChangeArrowheads="1"/>
          </p:cNvPicPr>
          <p:nvPr/>
        </p:nvPicPr>
        <p:blipFill rotWithShape="1">
          <a:blip r:embed="rId6">
            <a:extLst>
              <a:ext uri="{28A0092B-C50C-407E-A947-70E740481C1C}">
                <a14:useLocalDpi xmlns:a14="http://schemas.microsoft.com/office/drawing/2010/main" val="0"/>
              </a:ext>
            </a:extLst>
          </a:blip>
          <a:srcRect t="67656"/>
          <a:stretch/>
        </p:blipFill>
        <p:spPr bwMode="auto">
          <a:xfrm>
            <a:off x="3304879" y="686856"/>
            <a:ext cx="5393289" cy="273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396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125956"/>
                                        </p:tgtEl>
                                        <p:attrNameLst>
                                          <p:attrName>style.visibility</p:attrName>
                                        </p:attrNameLst>
                                      </p:cBhvr>
                                      <p:to>
                                        <p:strVal val="visible"/>
                                      </p:to>
                                    </p:set>
                                    <p:animEffect transition="in" filter="circle(in)">
                                      <p:cBhvr>
                                        <p:cTn id="13" dur="2000"/>
                                        <p:tgtEl>
                                          <p:spTgt spid="12595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25958"/>
                                        </p:tgtEl>
                                        <p:attrNameLst>
                                          <p:attrName>style.visibility</p:attrName>
                                        </p:attrNameLst>
                                      </p:cBhvr>
                                      <p:to>
                                        <p:strVal val="visible"/>
                                      </p:to>
                                    </p:set>
                                    <p:animEffect transition="in" filter="wipe(down)">
                                      <p:cBhvr>
                                        <p:cTn id="22" dur="500"/>
                                        <p:tgtEl>
                                          <p:spTgt spid="12595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532</Words>
  <Application>Microsoft Office PowerPoint</Application>
  <PresentationFormat>On-screen Show (4:3)</PresentationFormat>
  <Paragraphs>79</Paragraphs>
  <Slides>22</Slides>
  <Notes>12</Notes>
  <HiddenSlides>0</HiddenSlides>
  <MMClips>0</MMClips>
  <ScaleCrop>false</ScaleCrop>
  <HeadingPairs>
    <vt:vector size="6" baseType="variant">
      <vt:variant>
        <vt:lpstr>Fonts Used</vt:lpstr>
      </vt:variant>
      <vt:variant>
        <vt:i4>10</vt:i4>
      </vt:variant>
      <vt:variant>
        <vt:lpstr>Theme</vt:lpstr>
      </vt:variant>
      <vt:variant>
        <vt:i4>22</vt:i4>
      </vt:variant>
      <vt:variant>
        <vt:lpstr>Slide Titles</vt:lpstr>
      </vt:variant>
      <vt:variant>
        <vt:i4>22</vt:i4>
      </vt:variant>
    </vt:vector>
  </HeadingPairs>
  <TitlesOfParts>
    <vt:vector size="54" baseType="lpstr">
      <vt:lpstr>微软雅黑</vt:lpstr>
      <vt:lpstr>宋体</vt:lpstr>
      <vt:lpstr>.VnSouthern</vt:lpstr>
      <vt:lpstr>Arial</vt:lpstr>
      <vt:lpstr>Calibri</vt:lpstr>
      <vt:lpstr>Calibri Light</vt:lpstr>
      <vt:lpstr>inpin heiti</vt:lpstr>
      <vt:lpstr>Times New Roman</vt:lpstr>
      <vt:lpstr>Wingdings</vt:lpstr>
      <vt:lpstr>小单纯体</vt:lpstr>
      <vt:lpstr>2_Office 主题</vt:lpstr>
      <vt:lpstr>3_Office 主题</vt:lpstr>
      <vt:lpstr>4_Office 主题</vt:lpstr>
      <vt:lpstr>5_Office 主题</vt:lpstr>
      <vt:lpstr>6_Office 主题</vt:lpstr>
      <vt:lpstr>9_Office 主题</vt:lpstr>
      <vt:lpstr>10_Office 主题</vt:lpstr>
      <vt:lpstr>11_Office 主题</vt:lpstr>
      <vt:lpstr>14_Office 主题</vt:lpstr>
      <vt:lpstr>15_Office 主题</vt:lpstr>
      <vt:lpstr>16_Office 主题</vt:lpstr>
      <vt:lpstr>17_Office 主题</vt:lpstr>
      <vt:lpstr>31_Office 主题</vt:lpstr>
      <vt:lpstr>38_Office 主题</vt:lpstr>
      <vt:lpstr>39_Office 主题</vt:lpstr>
      <vt:lpstr>Office 主题</vt:lpstr>
      <vt:lpstr>4_Office Theme</vt:lpstr>
      <vt:lpstr>5_Office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HOẠT ĐỘNG 1: CHẾ ĐỘ ĂN UỐNG KHI BỊ BỆNH</vt:lpstr>
      <vt:lpstr>PowerPoint Presentation</vt:lpstr>
      <vt:lpstr>PowerPoint Presentation</vt:lpstr>
      <vt:lpstr>PowerPoint Presentation</vt:lpstr>
      <vt:lpstr>PowerPoint Presentation</vt:lpstr>
      <vt:lpstr>PowerPoint Presentation</vt:lpstr>
      <vt:lpstr>  Đối với người bệnh không muốn ăn hoặc ăn quá ít nên dỗ dành, động viên họ và cho ăn nhiều bữa trong một ngày.</vt:lpstr>
      <vt:lpstr>  Đối với người bệnh cần ăn kiêng thì tuyệt đối phải ăn theo hướng dẫn của bác sĩ.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pc</cp:lastModifiedBy>
  <cp:revision>77</cp:revision>
  <dcterms:created xsi:type="dcterms:W3CDTF">2021-11-07T08:02:38Z</dcterms:created>
  <dcterms:modified xsi:type="dcterms:W3CDTF">2022-12-14T07:31:13Z</dcterms:modified>
</cp:coreProperties>
</file>