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04" r:id="rId2"/>
    <p:sldId id="506" r:id="rId3"/>
    <p:sldId id="515" r:id="rId4"/>
    <p:sldId id="507" r:id="rId5"/>
    <p:sldId id="508" r:id="rId6"/>
    <p:sldId id="509" r:id="rId7"/>
    <p:sldId id="510" r:id="rId8"/>
    <p:sldId id="512" r:id="rId9"/>
    <p:sldId id="511" r:id="rId10"/>
    <p:sldId id="513" r:id="rId11"/>
    <p:sldId id="516" r:id="rId12"/>
    <p:sldId id="529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17" r:id="rId23"/>
    <p:sldId id="527" r:id="rId24"/>
    <p:sldId id="528" r:id="rId25"/>
    <p:sldId id="407" r:id="rId2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763"/>
    <a:srgbClr val="EFF87C"/>
    <a:srgbClr val="EABBEF"/>
    <a:srgbClr val="CD03A7"/>
    <a:srgbClr val="FFD347"/>
    <a:srgbClr val="FF6600"/>
    <a:srgbClr val="9A57CD"/>
    <a:srgbClr val="F8F856"/>
    <a:srgbClr val="C368CA"/>
    <a:srgbClr val="4EE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36" autoAdjust="0"/>
  </p:normalViewPr>
  <p:slideViewPr>
    <p:cSldViewPr>
      <p:cViewPr varScale="1">
        <p:scale>
          <a:sx n="95" d="100"/>
          <a:sy n="95" d="100"/>
        </p:scale>
        <p:origin x="1086" y="78"/>
      </p:cViewPr>
      <p:guideLst>
        <p:guide orient="horz" pos="2160"/>
        <p:guide pos="3831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87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85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25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6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2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7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97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4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4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7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68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0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125" y="202020"/>
            <a:ext cx="1170930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</p:spTree>
    <p:extLst>
      <p:ext uri="{BB962C8B-B14F-4D97-AF65-F5344CB8AC3E}">
        <p14:creationId xmlns:p14="http://schemas.microsoft.com/office/powerpoint/2010/main" val="110115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5454" y="469295"/>
            <a:ext cx="11130932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3592" y="-171429"/>
            <a:ext cx="701510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2247" y="5468730"/>
            <a:ext cx="1835401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35113" y="6442393"/>
            <a:ext cx="301430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29831" y="5138025"/>
            <a:ext cx="602779" cy="1763585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52579" y="-122393"/>
            <a:ext cx="416143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2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7.wdp"/><Relationship Id="rId18" Type="http://schemas.openxmlformats.org/officeDocument/2006/relationships/image" Target="../media/image15.png"/><Relationship Id="rId3" Type="http://schemas.openxmlformats.org/officeDocument/2006/relationships/image" Target="../media/image11.pn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17" Type="http://schemas.openxmlformats.org/officeDocument/2006/relationships/slide" Target="slide9.xml"/><Relationship Id="rId2" Type="http://schemas.openxmlformats.org/officeDocument/2006/relationships/notesSlide" Target="../notesSlides/notesSlide3.xml"/><Relationship Id="rId16" Type="http://schemas.microsoft.com/office/2007/relationships/hdphoto" Target="../media/hdphoto8.wdp"/><Relationship Id="rId20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24" Type="http://schemas.openxmlformats.org/officeDocument/2006/relationships/image" Target="../media/image17.gif"/><Relationship Id="rId5" Type="http://schemas.microsoft.com/office/2007/relationships/hdphoto" Target="../media/hdphoto6.wdp"/><Relationship Id="rId15" Type="http://schemas.openxmlformats.org/officeDocument/2006/relationships/image" Target="../media/image14.png"/><Relationship Id="rId23" Type="http://schemas.openxmlformats.org/officeDocument/2006/relationships/slide" Target="slide3.xml"/><Relationship Id="rId10" Type="http://schemas.microsoft.com/office/2007/relationships/hdphoto" Target="../media/hdphoto4.wdp"/><Relationship Id="rId19" Type="http://schemas.microsoft.com/office/2007/relationships/hdphoto" Target="../media/hdphoto9.wdp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14" Type="http://schemas.openxmlformats.org/officeDocument/2006/relationships/slide" Target="slide6.xml"/><Relationship Id="rId22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4.wdp"/><Relationship Id="rId3" Type="http://schemas.openxmlformats.org/officeDocument/2006/relationships/notesSlide" Target="../notesSlides/notesSlide5.xml"/><Relationship Id="rId7" Type="http://schemas.microsoft.com/office/2007/relationships/hdphoto" Target="../media/hdphoto11.wdp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11" Type="http://schemas.microsoft.com/office/2007/relationships/hdphoto" Target="../media/hdphoto13.wdp"/><Relationship Id="rId5" Type="http://schemas.openxmlformats.org/officeDocument/2006/relationships/image" Target="../media/image25.jpeg"/><Relationship Id="rId15" Type="http://schemas.microsoft.com/office/2007/relationships/hdphoto" Target="../media/hdphoto15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12.wdp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33.png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35.png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36.png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37.png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slide" Target="slide9.xm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7.wdp"/><Relationship Id="rId18" Type="http://schemas.openxmlformats.org/officeDocument/2006/relationships/image" Target="../media/image15.png"/><Relationship Id="rId3" Type="http://schemas.openxmlformats.org/officeDocument/2006/relationships/image" Target="../media/image11.pn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17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microsoft.com/office/2007/relationships/hdphoto" Target="../media/hdphoto8.wdp"/><Relationship Id="rId20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24" Type="http://schemas.openxmlformats.org/officeDocument/2006/relationships/image" Target="../media/image17.gif"/><Relationship Id="rId5" Type="http://schemas.microsoft.com/office/2007/relationships/hdphoto" Target="../media/hdphoto6.wdp"/><Relationship Id="rId15" Type="http://schemas.openxmlformats.org/officeDocument/2006/relationships/image" Target="../media/image14.png"/><Relationship Id="rId23" Type="http://schemas.openxmlformats.org/officeDocument/2006/relationships/slide" Target="slide3.xml"/><Relationship Id="rId10" Type="http://schemas.microsoft.com/office/2007/relationships/hdphoto" Target="../media/hdphoto4.wdp"/><Relationship Id="rId19" Type="http://schemas.microsoft.com/office/2007/relationships/hdphoto" Target="../media/hdphoto9.wdp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14" Type="http://schemas.openxmlformats.org/officeDocument/2006/relationships/slide" Target="slide6.xml"/><Relationship Id="rId22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ranh-tuong-truong-mam-non-da-nang-17 | Cartoon posters, Kindergarten  posters, Kids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848"/>
            <a:ext cx="12192000" cy="717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47319" y="205740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học.</a:t>
            </a:r>
          </a:p>
          <a:p>
            <a:pPr algn="ctr"/>
            <a:r>
              <a:rPr lang="en-US" sz="4800" b="1">
                <a:solidFill>
                  <a:srgbClr val="CD03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259057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315" l="9429" r="98714">
                        <a14:foregroundMark x1="23000" y1="15833" x2="45143" y2="5370"/>
                        <a14:foregroundMark x1="49429" y1="44259" x2="51714" y2="73611"/>
                        <a14:foregroundMark x1="35571" y1="67407" x2="63286" y2="69722"/>
                        <a14:foregroundMark x1="41857" y1="70833" x2="59286" y2="72685"/>
                        <a14:foregroundMark x1="59000" y1="78704" x2="59286" y2="88148"/>
                        <a14:foregroundMark x1="42143" y1="78889" x2="40857" y2="87870"/>
                        <a14:foregroundMark x1="40857" y1="87870" x2="40857" y2="87870"/>
                        <a14:foregroundMark x1="26571" y1="7315" x2="35857" y2="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354" y="1447800"/>
            <a:ext cx="4107873" cy="564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 flipH="1">
            <a:off x="6796934" y="2429230"/>
            <a:ext cx="1986457" cy="2380722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2579830" y="90527"/>
            <a:ext cx="5948073" cy="1947324"/>
          </a:xfrm>
          <a:prstGeom prst="cloudCallout">
            <a:avLst>
              <a:gd name="adj1" fmla="val -47709"/>
              <a:gd name="adj2" fmla="val 79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892019" y="3985251"/>
            <a:ext cx="440826" cy="568252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1319906" y="4007192"/>
            <a:ext cx="462488" cy="596176"/>
          </a:xfrm>
          <a:prstGeom prst="rect">
            <a:avLst/>
          </a:prstGeom>
        </p:spPr>
      </p:pic>
      <p:pic>
        <p:nvPicPr>
          <p:cNvPr id="7" name="Picture 6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1555168" y="3886734"/>
            <a:ext cx="360054" cy="464131"/>
          </a:xfrm>
          <a:prstGeom prst="rect">
            <a:avLst/>
          </a:prstGeom>
        </p:spPr>
      </p:pic>
      <p:pic>
        <p:nvPicPr>
          <p:cNvPr id="8" name="Picture 7">
            <a:hlinkClick r:id="rId17" action="ppaction://hlinksldjump"/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1131930" y="4165014"/>
            <a:ext cx="381000" cy="491133"/>
          </a:xfrm>
          <a:prstGeom prst="rect">
            <a:avLst/>
          </a:prstGeom>
        </p:spPr>
      </p:pic>
      <p:pic>
        <p:nvPicPr>
          <p:cNvPr id="9" name="Picture 8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1601130" y="4143664"/>
            <a:ext cx="417466" cy="538139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1890245" y="4000307"/>
            <a:ext cx="417466" cy="538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80" y="2771865"/>
            <a:ext cx="1447801" cy="99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85464" y="327366"/>
            <a:ext cx="4736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 ơn các bạn đã giúp mình thu hoạch xong trứng trước khi mẹ về.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4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2728119" y="1964764"/>
            <a:ext cx="7162800" cy="1446093"/>
          </a:xfrm>
          <a:prstGeom prst="rect">
            <a:avLst/>
          </a:prstGeom>
          <a:noFill/>
        </p:spPr>
        <p:txBody>
          <a:bodyPr wrap="squar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88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8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6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9" y="0"/>
            <a:ext cx="51435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3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2">
            <a:extLst>
              <a:ext uri="{FF2B5EF4-FFF2-40B4-BE49-F238E27FC236}">
                <a16:creationId xmlns:a16="http://schemas.microsoft.com/office/drawing/2014/main" id="{9C3FFCCD-871D-4986-A0D7-A1F15FB623D8}"/>
              </a:ext>
            </a:extLst>
          </p:cNvPr>
          <p:cNvSpPr/>
          <p:nvPr/>
        </p:nvSpPr>
        <p:spPr>
          <a:xfrm>
            <a:off x="7338610" y="4098475"/>
            <a:ext cx="637048" cy="63704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4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6C7CD7-FFDC-48B8-9133-D055B41DE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" y="51870"/>
            <a:ext cx="2454499" cy="12272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66780" y="557185"/>
            <a:ext cx="8343660" cy="665439"/>
          </a:xfrm>
          <a:prstGeom prst="rect">
            <a:avLst/>
          </a:prstGeom>
          <a:solidFill>
            <a:srgbClr val="00FFFF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Trong hình dưới đây có những số nào?</a:t>
            </a:r>
            <a:endParaRPr lang="en-US" sz="26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67236" y="533401"/>
            <a:ext cx="770483" cy="685800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88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788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30053" r="3151" b="42222"/>
          <a:stretch/>
        </p:blipFill>
        <p:spPr>
          <a:xfrm>
            <a:off x="518319" y="1219201"/>
            <a:ext cx="11125200" cy="5334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86" b="100000" l="9728" r="92607">
                        <a14:foregroundMark x1="35798" y1="29658" x2="57198" y2="56654"/>
                        <a14:foregroundMark x1="42412" y1="25095" x2="59922" y2="73764"/>
                        <a14:foregroundMark x1="34630" y1="22814" x2="16342" y2="35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8" y="1219200"/>
            <a:ext cx="2673608" cy="27923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20" y="1477171"/>
            <a:ext cx="2727499" cy="24852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61" y="3810000"/>
            <a:ext cx="1997758" cy="2438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7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19" y="1652121"/>
            <a:ext cx="1919321" cy="24699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39" b="100000" l="0" r="97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49" y="3429000"/>
            <a:ext cx="3275240" cy="2844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5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6C7CD7-FFDC-48B8-9133-D055B41DE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49"/>
            <a:ext cx="2454499" cy="1227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6780" y="557185"/>
            <a:ext cx="7409939" cy="665439"/>
          </a:xfrm>
          <a:prstGeom prst="rect">
            <a:avLst/>
          </a:prstGeom>
          <a:solidFill>
            <a:srgbClr val="00FFFF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Trong mỗi bể có bao nhiêu con cá?</a:t>
            </a:r>
            <a:endParaRPr lang="en-US" sz="26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67236" y="533401"/>
            <a:ext cx="770483" cy="685800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88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788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18519" y="1219201"/>
            <a:ext cx="8305800" cy="5453742"/>
            <a:chOff x="2118519" y="842493"/>
            <a:chExt cx="7787319" cy="57869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6" t="61818" r="14266" b="5454"/>
            <a:stretch/>
          </p:blipFill>
          <p:spPr>
            <a:xfrm>
              <a:off x="2118519" y="842493"/>
              <a:ext cx="7787319" cy="5786907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883289" y="290945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593239" y="296487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303189" y="300644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869434" y="577041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579384" y="581198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289334" y="585354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21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E80E0495-C572-4DEA-866F-A27B004508C6}"/>
              </a:ext>
            </a:extLst>
          </p:cNvPr>
          <p:cNvSpPr/>
          <p:nvPr/>
        </p:nvSpPr>
        <p:spPr>
          <a:xfrm>
            <a:off x="608423" y="1609311"/>
            <a:ext cx="3983479" cy="220068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bể có bao nhiêu con cá?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E132860-87B9-4AAF-9019-0F4CEBAF6A82}"/>
              </a:ext>
            </a:extLst>
          </p:cNvPr>
          <p:cNvSpPr/>
          <p:nvPr/>
        </p:nvSpPr>
        <p:spPr>
          <a:xfrm>
            <a:off x="5090319" y="1609311"/>
            <a:ext cx="3861660" cy="3639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A4C0A-50FF-4EE8-AE29-AA4EFDCD3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969" y="4214683"/>
            <a:ext cx="2099750" cy="23297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6C7CD7-FFDC-48B8-9133-D055B41DE9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1" y="386392"/>
            <a:ext cx="3272666" cy="1427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88" y="1825995"/>
            <a:ext cx="4566290" cy="3206010"/>
          </a:xfrm>
          <a:prstGeom prst="rect">
            <a:avLst/>
          </a:prstGeom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53A01086-18E7-4F88-AA2A-A01FCBADAE86}"/>
              </a:ext>
            </a:extLst>
          </p:cNvPr>
          <p:cNvSpPr/>
          <p:nvPr/>
        </p:nvSpPr>
        <p:spPr>
          <a:xfrm>
            <a:off x="8600814" y="4214682"/>
            <a:ext cx="1153300" cy="1185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B35285A3-5110-4B48-9C97-400789352961}"/>
              </a:ext>
            </a:extLst>
          </p:cNvPr>
          <p:cNvSpPr/>
          <p:nvPr/>
        </p:nvSpPr>
        <p:spPr>
          <a:xfrm>
            <a:off x="8605261" y="4214682"/>
            <a:ext cx="1177315" cy="1185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9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E80E0495-C572-4DEA-866F-A27B004508C6}"/>
              </a:ext>
            </a:extLst>
          </p:cNvPr>
          <p:cNvSpPr/>
          <p:nvPr/>
        </p:nvSpPr>
        <p:spPr>
          <a:xfrm>
            <a:off x="608423" y="1609311"/>
            <a:ext cx="3983479" cy="220068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bể có bao nhiêu con cá?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E132860-87B9-4AAF-9019-0F4CEBAF6A82}"/>
              </a:ext>
            </a:extLst>
          </p:cNvPr>
          <p:cNvSpPr/>
          <p:nvPr/>
        </p:nvSpPr>
        <p:spPr>
          <a:xfrm>
            <a:off x="5090319" y="1371601"/>
            <a:ext cx="3823829" cy="36576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A4C0A-50FF-4EE8-AE29-AA4EFDCD3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969" y="4214683"/>
            <a:ext cx="2099750" cy="23297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6C7CD7-FFDC-48B8-9133-D055B41DE9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1" y="386392"/>
            <a:ext cx="3272666" cy="1427387"/>
          </a:xfrm>
          <a:prstGeom prst="rect">
            <a:avLst/>
          </a:prstGeom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53A01086-18E7-4F88-AA2A-A01FCBADAE86}"/>
              </a:ext>
            </a:extLst>
          </p:cNvPr>
          <p:cNvSpPr/>
          <p:nvPr/>
        </p:nvSpPr>
        <p:spPr>
          <a:xfrm>
            <a:off x="8528465" y="4153667"/>
            <a:ext cx="1153300" cy="1185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B35285A3-5110-4B48-9C97-400789352961}"/>
              </a:ext>
            </a:extLst>
          </p:cNvPr>
          <p:cNvSpPr/>
          <p:nvPr/>
        </p:nvSpPr>
        <p:spPr>
          <a:xfrm>
            <a:off x="8528465" y="4153666"/>
            <a:ext cx="1177315" cy="1185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95" y="1609312"/>
            <a:ext cx="4339324" cy="31368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93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E80E0495-C572-4DEA-866F-A27B004508C6}"/>
              </a:ext>
            </a:extLst>
          </p:cNvPr>
          <p:cNvSpPr/>
          <p:nvPr/>
        </p:nvSpPr>
        <p:spPr>
          <a:xfrm>
            <a:off x="608423" y="1609311"/>
            <a:ext cx="3983479" cy="220068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bể có bao nhiêu con cá?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E132860-87B9-4AAF-9019-0F4CEBAF6A82}"/>
              </a:ext>
            </a:extLst>
          </p:cNvPr>
          <p:cNvSpPr/>
          <p:nvPr/>
        </p:nvSpPr>
        <p:spPr>
          <a:xfrm>
            <a:off x="5395119" y="1609311"/>
            <a:ext cx="3861660" cy="341988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A4C0A-50FF-4EE8-AE29-AA4EFDCD3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969" y="4214683"/>
            <a:ext cx="2099750" cy="23297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6C7CD7-FFDC-48B8-9133-D055B41DE9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1" y="386392"/>
            <a:ext cx="3272666" cy="1427387"/>
          </a:xfrm>
          <a:prstGeom prst="rect">
            <a:avLst/>
          </a:prstGeom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53A01086-18E7-4F88-AA2A-A01FCBADAE86}"/>
              </a:ext>
            </a:extLst>
          </p:cNvPr>
          <p:cNvSpPr/>
          <p:nvPr/>
        </p:nvSpPr>
        <p:spPr>
          <a:xfrm>
            <a:off x="8951979" y="4194544"/>
            <a:ext cx="1153300" cy="1185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B35285A3-5110-4B48-9C97-400789352961}"/>
              </a:ext>
            </a:extLst>
          </p:cNvPr>
          <p:cNvSpPr/>
          <p:nvPr/>
        </p:nvSpPr>
        <p:spPr>
          <a:xfrm>
            <a:off x="8951979" y="4194543"/>
            <a:ext cx="1177315" cy="1185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93" y="1825844"/>
            <a:ext cx="3858543" cy="2986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552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E80E0495-C572-4DEA-866F-A27B004508C6}"/>
              </a:ext>
            </a:extLst>
          </p:cNvPr>
          <p:cNvSpPr/>
          <p:nvPr/>
        </p:nvSpPr>
        <p:spPr>
          <a:xfrm>
            <a:off x="608423" y="1609311"/>
            <a:ext cx="3983479" cy="220068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bể có bao nhiêu con cá?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E132860-87B9-4AAF-9019-0F4CEBAF6A82}"/>
              </a:ext>
            </a:extLst>
          </p:cNvPr>
          <p:cNvSpPr/>
          <p:nvPr/>
        </p:nvSpPr>
        <p:spPr>
          <a:xfrm>
            <a:off x="5242719" y="1813779"/>
            <a:ext cx="4022658" cy="343491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A4C0A-50FF-4EE8-AE29-AA4EFDCD3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969" y="4214683"/>
            <a:ext cx="2099750" cy="23297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6C7CD7-FFDC-48B8-9133-D055B41DE9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1" y="386392"/>
            <a:ext cx="3272666" cy="1427387"/>
          </a:xfrm>
          <a:prstGeom prst="rect">
            <a:avLst/>
          </a:prstGeom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53A01086-18E7-4F88-AA2A-A01FCBADAE86}"/>
              </a:ext>
            </a:extLst>
          </p:cNvPr>
          <p:cNvSpPr/>
          <p:nvPr/>
        </p:nvSpPr>
        <p:spPr>
          <a:xfrm>
            <a:off x="8951979" y="4194544"/>
            <a:ext cx="1153300" cy="1185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B35285A3-5110-4B48-9C97-400789352961}"/>
              </a:ext>
            </a:extLst>
          </p:cNvPr>
          <p:cNvSpPr/>
          <p:nvPr/>
        </p:nvSpPr>
        <p:spPr>
          <a:xfrm>
            <a:off x="8951979" y="4194543"/>
            <a:ext cx="1177315" cy="1185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42" y="2126089"/>
            <a:ext cx="4796524" cy="28102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941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E80E0495-C572-4DEA-866F-A27B004508C6}"/>
              </a:ext>
            </a:extLst>
          </p:cNvPr>
          <p:cNvSpPr/>
          <p:nvPr/>
        </p:nvSpPr>
        <p:spPr>
          <a:xfrm>
            <a:off x="608423" y="1609311"/>
            <a:ext cx="3983479" cy="220068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bể có bao nhiêu con cá?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E132860-87B9-4AAF-9019-0F4CEBAF6A82}"/>
              </a:ext>
            </a:extLst>
          </p:cNvPr>
          <p:cNvSpPr/>
          <p:nvPr/>
        </p:nvSpPr>
        <p:spPr>
          <a:xfrm>
            <a:off x="5090319" y="1609311"/>
            <a:ext cx="4175058" cy="3639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A4C0A-50FF-4EE8-AE29-AA4EFDCD3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969" y="4214683"/>
            <a:ext cx="2099750" cy="23297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6C7CD7-FFDC-48B8-9133-D055B41DE9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1" y="386392"/>
            <a:ext cx="3272666" cy="1427387"/>
          </a:xfrm>
          <a:prstGeom prst="rect">
            <a:avLst/>
          </a:prstGeom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53A01086-18E7-4F88-AA2A-A01FCBADAE86}"/>
              </a:ext>
            </a:extLst>
          </p:cNvPr>
          <p:cNvSpPr/>
          <p:nvPr/>
        </p:nvSpPr>
        <p:spPr>
          <a:xfrm>
            <a:off x="8951979" y="4194544"/>
            <a:ext cx="1153300" cy="1185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B35285A3-5110-4B48-9C97-400789352961}"/>
              </a:ext>
            </a:extLst>
          </p:cNvPr>
          <p:cNvSpPr/>
          <p:nvPr/>
        </p:nvSpPr>
        <p:spPr>
          <a:xfrm>
            <a:off x="8951979" y="4194543"/>
            <a:ext cx="1177315" cy="1185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92" y="1813779"/>
            <a:ext cx="4430692" cy="3132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28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66119" y="1952182"/>
            <a:ext cx="8848923" cy="20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5387" b="1" dirty="0" err="1">
                <a:solidFill>
                  <a:srgbClr val="002060"/>
                </a:solidFill>
                <a:latin typeface="HP001 4 hàng" pitchFamily="34" charset="0"/>
              </a:rPr>
              <a:t>Bài</a:t>
            </a:r>
            <a:r>
              <a:rPr lang="en-US" altLang="en-US" sz="5387" b="1" dirty="0">
                <a:solidFill>
                  <a:srgbClr val="002060"/>
                </a:solidFill>
                <a:latin typeface="HP001 4 hàng" pitchFamily="34" charset="0"/>
              </a:rPr>
              <a:t> 6: </a:t>
            </a:r>
            <a:r>
              <a:rPr lang="en-US" altLang="en-US" sz="5387" b="1" dirty="0" err="1">
                <a:solidFill>
                  <a:srgbClr val="002060"/>
                </a:solidFill>
                <a:latin typeface="HP001 4 hàng" pitchFamily="34" charset="0"/>
              </a:rPr>
              <a:t>Luyện</a:t>
            </a:r>
            <a:r>
              <a:rPr lang="en-US" altLang="en-US" sz="5387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5387" b="1" dirty="0" err="1">
                <a:solidFill>
                  <a:srgbClr val="002060"/>
                </a:solidFill>
                <a:latin typeface="HP001 4 hàng" pitchFamily="34" charset="0"/>
              </a:rPr>
              <a:t>tập</a:t>
            </a:r>
            <a:r>
              <a:rPr lang="en-US" altLang="en-US" sz="5387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5387" b="1" dirty="0" err="1">
                <a:solidFill>
                  <a:srgbClr val="002060"/>
                </a:solidFill>
                <a:latin typeface="HP001 4 hàng" pitchFamily="34" charset="0"/>
              </a:rPr>
              <a:t>chung</a:t>
            </a:r>
            <a:endParaRPr lang="en-US" altLang="en-US" sz="5387" b="1" dirty="0">
              <a:solidFill>
                <a:srgbClr val="002060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4800" b="1" dirty="0">
                <a:solidFill>
                  <a:srgbClr val="002060"/>
                </a:solidFill>
                <a:latin typeface="HP001 4 hàng" pitchFamily="34" charset="0"/>
              </a:rPr>
              <a:t>(Tiết </a:t>
            </a:r>
            <a:r>
              <a:rPr lang="en-US" altLang="en-US" sz="4800" b="1" dirty="0">
                <a:solidFill>
                  <a:srgbClr val="002060"/>
                </a:solidFill>
                <a:latin typeface="HP001 4 hàng" pitchFamily="34" charset="0"/>
              </a:rPr>
              <a:t>1 - </a:t>
            </a:r>
            <a:r>
              <a:rPr lang="en-US" altLang="en-US" sz="4800" b="1">
                <a:solidFill>
                  <a:srgbClr val="002060"/>
                </a:solidFill>
                <a:latin typeface="HP001 4 hàng" pitchFamily="34" charset="0"/>
              </a:rPr>
              <a:t>Trang 38 - </a:t>
            </a:r>
            <a:r>
              <a:rPr lang="en-US" altLang="en-US" sz="4800" b="1" dirty="0">
                <a:solidFill>
                  <a:srgbClr val="002060"/>
                </a:solidFill>
                <a:latin typeface="HP001 4 hàng" pitchFamily="34" charset="0"/>
              </a:rPr>
              <a:t>39</a:t>
            </a:r>
            <a:r>
              <a:rPr lang="vi-VN" altLang="en-US" sz="4800" b="1" dirty="0">
                <a:solidFill>
                  <a:srgbClr val="002060"/>
                </a:solidFill>
                <a:latin typeface="HP001 4 hàng" pitchFamily="34" charset="0"/>
              </a:rPr>
              <a:t>)</a:t>
            </a:r>
            <a:endParaRPr lang="en-US" altLang="en-US" sz="48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1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E80E0495-C572-4DEA-866F-A27B004508C6}"/>
              </a:ext>
            </a:extLst>
          </p:cNvPr>
          <p:cNvSpPr/>
          <p:nvPr/>
        </p:nvSpPr>
        <p:spPr>
          <a:xfrm>
            <a:off x="608423" y="1609311"/>
            <a:ext cx="3983479" cy="220068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bể có bao nhiêu con cá?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E132860-87B9-4AAF-9019-0F4CEBAF6A82}"/>
              </a:ext>
            </a:extLst>
          </p:cNvPr>
          <p:cNvSpPr/>
          <p:nvPr/>
        </p:nvSpPr>
        <p:spPr>
          <a:xfrm>
            <a:off x="5090319" y="1609311"/>
            <a:ext cx="4175058" cy="3639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A4C0A-50FF-4EE8-AE29-AA4EFDCD3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969" y="4214683"/>
            <a:ext cx="2099750" cy="23297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6C7CD7-FFDC-48B8-9133-D055B41DE9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1" y="386392"/>
            <a:ext cx="3272666" cy="1427387"/>
          </a:xfrm>
          <a:prstGeom prst="rect">
            <a:avLst/>
          </a:prstGeom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53A01086-18E7-4F88-AA2A-A01FCBADAE86}"/>
              </a:ext>
            </a:extLst>
          </p:cNvPr>
          <p:cNvSpPr/>
          <p:nvPr/>
        </p:nvSpPr>
        <p:spPr>
          <a:xfrm>
            <a:off x="8951979" y="4194544"/>
            <a:ext cx="1153300" cy="1185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B35285A3-5110-4B48-9C97-400789352961}"/>
              </a:ext>
            </a:extLst>
          </p:cNvPr>
          <p:cNvSpPr/>
          <p:nvPr/>
        </p:nvSpPr>
        <p:spPr>
          <a:xfrm>
            <a:off x="8951979" y="4194543"/>
            <a:ext cx="1177315" cy="1185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08" y="1980026"/>
            <a:ext cx="4468797" cy="2897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343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6C7CD7-FFDC-48B8-9133-D055B41DE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49"/>
            <a:ext cx="2454499" cy="1227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6780" y="557185"/>
            <a:ext cx="7409939" cy="665439"/>
          </a:xfrm>
          <a:prstGeom prst="rect">
            <a:avLst/>
          </a:prstGeom>
          <a:solidFill>
            <a:srgbClr val="00FFFF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Trong mỗi bể có bao nhiêu con cá?</a:t>
            </a:r>
            <a:endParaRPr lang="en-US" sz="26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67236" y="533401"/>
            <a:ext cx="770483" cy="685800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88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788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18519" y="1219201"/>
            <a:ext cx="8305800" cy="5453742"/>
            <a:chOff x="2118519" y="842493"/>
            <a:chExt cx="7787319" cy="57869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6" t="61818" r="14266" b="5454"/>
            <a:stretch/>
          </p:blipFill>
          <p:spPr>
            <a:xfrm>
              <a:off x="2118519" y="842493"/>
              <a:ext cx="7787319" cy="5786907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883289" y="290945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593239" y="296487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303189" y="300644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869434" y="577041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579384" y="581198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289334" y="585354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72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2728119" y="1964764"/>
            <a:ext cx="7162800" cy="1446093"/>
          </a:xfrm>
          <a:prstGeom prst="rect">
            <a:avLst/>
          </a:prstGeom>
          <a:noFill/>
        </p:spPr>
        <p:txBody>
          <a:bodyPr wrap="squar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88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  <a:endParaRPr lang="en-US" sz="8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38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6C7CD7-FFDC-48B8-9133-D055B41DE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49"/>
            <a:ext cx="2454499" cy="1227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6780" y="557185"/>
            <a:ext cx="5352539" cy="665439"/>
          </a:xfrm>
          <a:prstGeom prst="rect">
            <a:avLst/>
          </a:prstGeom>
          <a:solidFill>
            <a:srgbClr val="00FFFF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Tìm chậu hoa thích hợp:</a:t>
            </a:r>
            <a:endParaRPr lang="en-US" sz="26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67236" y="533401"/>
            <a:ext cx="770483" cy="685800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88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788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8508" r="7880" b="67677"/>
          <a:stretch/>
        </p:blipFill>
        <p:spPr>
          <a:xfrm>
            <a:off x="518319" y="1499265"/>
            <a:ext cx="11226134" cy="497773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625417" y="4371110"/>
            <a:ext cx="76200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208295" y="4342598"/>
            <a:ext cx="1997314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20676" y="4328084"/>
            <a:ext cx="2203373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518560" y="4299020"/>
            <a:ext cx="1912944" cy="8963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2">
            <a:extLst>
              <a:ext uri="{FF2B5EF4-FFF2-40B4-BE49-F238E27FC236}">
                <a16:creationId xmlns:a16="http://schemas.microsoft.com/office/drawing/2014/main" id="{98425437-4DF8-45CA-8244-3C9DD30A740A}"/>
              </a:ext>
            </a:extLst>
          </p:cNvPr>
          <p:cNvSpPr/>
          <p:nvPr/>
        </p:nvSpPr>
        <p:spPr>
          <a:xfrm>
            <a:off x="3871119" y="4343400"/>
            <a:ext cx="1918315" cy="809688"/>
          </a:xfrm>
          <a:custGeom>
            <a:avLst/>
            <a:gdLst>
              <a:gd name="connsiteX0" fmla="*/ 1935678 w 1935678"/>
              <a:gd name="connsiteY0" fmla="*/ 783772 h 783772"/>
              <a:gd name="connsiteX1" fmla="*/ 1508166 w 1935678"/>
              <a:gd name="connsiteY1" fmla="*/ 665018 h 783772"/>
              <a:gd name="connsiteX2" fmla="*/ 1092530 w 1935678"/>
              <a:gd name="connsiteY2" fmla="*/ 665018 h 783772"/>
              <a:gd name="connsiteX3" fmla="*/ 736270 w 1935678"/>
              <a:gd name="connsiteY3" fmla="*/ 593766 h 783772"/>
              <a:gd name="connsiteX4" fmla="*/ 427512 w 1935678"/>
              <a:gd name="connsiteY4" fmla="*/ 522514 h 783772"/>
              <a:gd name="connsiteX5" fmla="*/ 154379 w 1935678"/>
              <a:gd name="connsiteY5" fmla="*/ 344385 h 783772"/>
              <a:gd name="connsiteX6" fmla="*/ 0 w 1935678"/>
              <a:gd name="connsiteY6" fmla="*/ 0 h 783772"/>
              <a:gd name="connsiteX7" fmla="*/ 0 w 1935678"/>
              <a:gd name="connsiteY7" fmla="*/ 0 h 783772"/>
              <a:gd name="connsiteX8" fmla="*/ 0 w 1935678"/>
              <a:gd name="connsiteY8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5678" h="783772">
                <a:moveTo>
                  <a:pt x="1935678" y="783772"/>
                </a:moveTo>
                <a:cubicBezTo>
                  <a:pt x="1792184" y="734291"/>
                  <a:pt x="1648691" y="684810"/>
                  <a:pt x="1508166" y="665018"/>
                </a:cubicBezTo>
                <a:cubicBezTo>
                  <a:pt x="1367641" y="645226"/>
                  <a:pt x="1221179" y="676893"/>
                  <a:pt x="1092530" y="665018"/>
                </a:cubicBezTo>
                <a:cubicBezTo>
                  <a:pt x="963881" y="653143"/>
                  <a:pt x="847106" y="617517"/>
                  <a:pt x="736270" y="593766"/>
                </a:cubicBezTo>
                <a:cubicBezTo>
                  <a:pt x="625434" y="570015"/>
                  <a:pt x="524494" y="564078"/>
                  <a:pt x="427512" y="522514"/>
                </a:cubicBezTo>
                <a:cubicBezTo>
                  <a:pt x="330530" y="480950"/>
                  <a:pt x="225631" y="431471"/>
                  <a:pt x="154379" y="344385"/>
                </a:cubicBezTo>
                <a:cubicBezTo>
                  <a:pt x="83127" y="257299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6C7CD7-FFDC-48B8-9133-D055B41DE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3" y="-86565"/>
            <a:ext cx="2454499" cy="1227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4180" y="1090584"/>
            <a:ext cx="1161539" cy="665439"/>
          </a:xfrm>
          <a:prstGeom prst="rect">
            <a:avLst/>
          </a:prstGeom>
          <a:solidFill>
            <a:srgbClr val="00FFFF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Số?</a:t>
            </a:r>
            <a:endParaRPr lang="en-US" sz="26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4636" y="1066800"/>
            <a:ext cx="770483" cy="685800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88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788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972A47-0467-46FA-8C8D-8FFB36EB7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920" y="381001"/>
            <a:ext cx="84582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4" name="Group 23"/>
          <p:cNvGrpSpPr/>
          <p:nvPr/>
        </p:nvGrpSpPr>
        <p:grpSpPr>
          <a:xfrm>
            <a:off x="363586" y="1935266"/>
            <a:ext cx="2819433" cy="4613404"/>
            <a:chOff x="363586" y="1935266"/>
            <a:chExt cx="2819433" cy="461340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C28889-385B-4E29-88E0-09B185822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6" t="-2563" r="72007" b="2563"/>
            <a:stretch/>
          </p:blipFill>
          <p:spPr>
            <a:xfrm>
              <a:off x="375975" y="1935266"/>
              <a:ext cx="2783912" cy="1378203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2F030E3-0289-4F24-8852-2B7BC7042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981" r="36173"/>
            <a:stretch/>
          </p:blipFill>
          <p:spPr>
            <a:xfrm>
              <a:off x="363586" y="3505200"/>
              <a:ext cx="2789468" cy="137947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1ECAC8B-418F-4C95-99D5-74A6209976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301"/>
            <a:stretch/>
          </p:blipFill>
          <p:spPr>
            <a:xfrm>
              <a:off x="399107" y="5164612"/>
              <a:ext cx="2783912" cy="138405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Rounded Rectangle 20"/>
            <p:cNvSpPr/>
            <p:nvPr/>
          </p:nvSpPr>
          <p:spPr>
            <a:xfrm>
              <a:off x="363586" y="2438400"/>
              <a:ext cx="681994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99658" y="3995942"/>
              <a:ext cx="681994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3201" y="5638800"/>
              <a:ext cx="681994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76238" y="2438400"/>
            <a:ext cx="751681" cy="6994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23583" y="3995942"/>
            <a:ext cx="762000" cy="685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2119" y="5638800"/>
            <a:ext cx="762000" cy="685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6621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281FA5-0BA9-4A22-9289-07790D518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E6589F-2393-4F29-9A6E-61606A54141C}"/>
              </a:ext>
            </a:extLst>
          </p:cNvPr>
          <p:cNvSpPr/>
          <p:nvPr/>
        </p:nvSpPr>
        <p:spPr>
          <a:xfrm>
            <a:off x="2336590" y="1371600"/>
            <a:ext cx="8111508" cy="1446322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</a:bodyPr>
          <a:lstStyle/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 LẠI CÁC CON </a:t>
            </a: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4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TIẾT HỌC SAU !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7FCFB60-E720-45B6-B667-8D2D467FF5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03038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0"/>
    </mc:Choice>
    <mc:Fallback xmlns="">
      <p:transition spd="slow" advTm="11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2728119" y="1964764"/>
            <a:ext cx="7162800" cy="1446093"/>
          </a:xfrm>
          <a:prstGeom prst="rect">
            <a:avLst/>
          </a:prstGeom>
          <a:noFill/>
        </p:spPr>
        <p:txBody>
          <a:bodyPr wrap="squar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8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4037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919" y="16042"/>
            <a:ext cx="8839200" cy="6858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MẸ THU HOẠCH TRỨNG GÀ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315" l="9429" r="98714">
                        <a14:foregroundMark x1="23000" y1="15833" x2="45143" y2="5370"/>
                        <a14:foregroundMark x1="49429" y1="44259" x2="51714" y2="73611"/>
                        <a14:foregroundMark x1="35571" y1="67407" x2="63286" y2="69722"/>
                        <a14:foregroundMark x1="41857" y1="70833" x2="59286" y2="72685"/>
                        <a14:foregroundMark x1="59000" y1="78704" x2="59286" y2="88148"/>
                        <a14:foregroundMark x1="42143" y1="78889" x2="40857" y2="87870"/>
                        <a14:foregroundMark x1="40857" y1="87870" x2="40857" y2="87870"/>
                        <a14:foregroundMark x1="26571" y1="7315" x2="35857" y2="3426"/>
                        <a14:foregroundMark x1="44478" y1="4851" x2="66112" y2="8490"/>
                        <a14:foregroundMark x1="39334" y1="22712" x2="43873" y2="26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351" y="1174699"/>
            <a:ext cx="2743200" cy="42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>
            <a:off x="1432719" y="4757550"/>
            <a:ext cx="1752600" cy="2100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 flipH="1">
            <a:off x="5395119" y="3276600"/>
            <a:ext cx="1600200" cy="1917802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4926585" y="4757550"/>
            <a:ext cx="338891" cy="436852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6347938" y="5662627"/>
            <a:ext cx="440826" cy="56825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8610670" y="4889833"/>
            <a:ext cx="440826" cy="568252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9732192" y="4143343"/>
            <a:ext cx="312980" cy="403451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4512174" y="5378501"/>
            <a:ext cx="440826" cy="568252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7581909" y="5120366"/>
            <a:ext cx="440826" cy="5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315" l="9429" r="98714">
                        <a14:foregroundMark x1="23000" y1="15833" x2="45143" y2="5370"/>
                        <a14:foregroundMark x1="49429" y1="44259" x2="51714" y2="73611"/>
                        <a14:foregroundMark x1="35571" y1="67407" x2="63286" y2="69722"/>
                        <a14:foregroundMark x1="41857" y1="70833" x2="59286" y2="72685"/>
                        <a14:foregroundMark x1="59000" y1="78704" x2="59286" y2="88148"/>
                        <a14:foregroundMark x1="42143" y1="78889" x2="40857" y2="87870"/>
                        <a14:foregroundMark x1="40857" y1="87870" x2="40857" y2="87870"/>
                        <a14:foregroundMark x1="26571" y1="7315" x2="35857" y2="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553" y="1524000"/>
            <a:ext cx="4107873" cy="564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 flipH="1">
            <a:off x="6796934" y="2429230"/>
            <a:ext cx="1986457" cy="2380722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2579830" y="0"/>
            <a:ext cx="5948073" cy="2590800"/>
          </a:xfrm>
          <a:prstGeom prst="cloudCallout">
            <a:avLst>
              <a:gd name="adj1" fmla="val -47709"/>
              <a:gd name="adj2" fmla="val 79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8527903" y="6200698"/>
            <a:ext cx="440826" cy="568252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8440476" y="5350509"/>
            <a:ext cx="462488" cy="596176"/>
          </a:xfrm>
          <a:prstGeom prst="rect">
            <a:avLst/>
          </a:prstGeom>
        </p:spPr>
      </p:pic>
      <p:pic>
        <p:nvPicPr>
          <p:cNvPr id="7" name="Picture 6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10316891" y="4914889"/>
            <a:ext cx="459815" cy="592729"/>
          </a:xfrm>
          <a:prstGeom prst="rect">
            <a:avLst/>
          </a:prstGeom>
        </p:spPr>
      </p:pic>
      <p:pic>
        <p:nvPicPr>
          <p:cNvPr id="8" name="Picture 7">
            <a:hlinkClick r:id="rId17" action="ppaction://hlinksldjump"/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8670676" y="4710198"/>
            <a:ext cx="381000" cy="491133"/>
          </a:xfrm>
          <a:prstGeom prst="rect">
            <a:avLst/>
          </a:prstGeom>
        </p:spPr>
      </p:pic>
      <p:pic>
        <p:nvPicPr>
          <p:cNvPr id="9" name="Picture 8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7720854" y="4914889"/>
            <a:ext cx="417466" cy="538139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7519697" y="5946685"/>
            <a:ext cx="417466" cy="538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05" y="2895600"/>
            <a:ext cx="1447801" cy="99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3224" y="215040"/>
            <a:ext cx="45280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Xin chào các bạn, mình là Mai. Hôm nay mẹ mình đi vắng, mình phải ở nhà giúp mẹ thu hoạch trứng gà. Các bạn hãy giúp mình thu hoạch trứng bằng cách trả lời đúng các câu hỏi nhé.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6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>
            <a:off x="3096617" y="4074393"/>
            <a:ext cx="2266893" cy="271681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470882" y="233782"/>
            <a:ext cx="5048874" cy="3274786"/>
          </a:xfrm>
          <a:prstGeom prst="wedgeRoundRectCallout">
            <a:avLst>
              <a:gd name="adj1" fmla="val -37794"/>
              <a:gd name="adj2" fmla="val 8466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734917" y="434376"/>
            <a:ext cx="1066800" cy="1295400"/>
            <a:chOff x="7071519" y="1371600"/>
            <a:chExt cx="1066800" cy="1295400"/>
          </a:xfrm>
        </p:grpSpPr>
        <p:sp>
          <p:nvSpPr>
            <p:cNvPr id="21" name="Rounded Rectangle 20"/>
            <p:cNvSpPr/>
            <p:nvPr/>
          </p:nvSpPr>
          <p:spPr>
            <a:xfrm>
              <a:off x="7071519" y="1371600"/>
              <a:ext cx="1066800" cy="1295400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147719" y="15240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757319" y="15240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147719" y="2277187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757319" y="2277187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490619" y="18669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34917" y="1950678"/>
            <a:ext cx="1066800" cy="1295400"/>
            <a:chOff x="7071519" y="1371600"/>
            <a:chExt cx="1066800" cy="1295400"/>
          </a:xfrm>
        </p:grpSpPr>
        <p:sp>
          <p:nvSpPr>
            <p:cNvPr id="28" name="Rounded Rectangle 27"/>
            <p:cNvSpPr/>
            <p:nvPr/>
          </p:nvSpPr>
          <p:spPr>
            <a:xfrm>
              <a:off x="7071519" y="1371600"/>
              <a:ext cx="1066800" cy="1295400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147719" y="15240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467330" y="186713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757319" y="2277187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6132596" y="623152"/>
            <a:ext cx="942663" cy="917848"/>
          </a:xfrm>
          <a:prstGeom prst="roundRect">
            <a:avLst/>
          </a:prstGeom>
          <a:solidFill>
            <a:srgbClr val="EABB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187691" y="2101585"/>
            <a:ext cx="942663" cy="917848"/>
          </a:xfrm>
          <a:prstGeom prst="roundRect">
            <a:avLst/>
          </a:prstGeom>
          <a:solidFill>
            <a:srgbClr val="EABB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36076" y="1339963"/>
            <a:ext cx="942663" cy="917848"/>
          </a:xfrm>
          <a:prstGeom prst="roundRect">
            <a:avLst/>
          </a:prstGeom>
          <a:solidFill>
            <a:srgbClr val="EABB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139662" y="617912"/>
            <a:ext cx="942663" cy="917848"/>
          </a:xfrm>
          <a:prstGeom prst="roundRect">
            <a:avLst/>
          </a:prstGeom>
          <a:solidFill>
            <a:srgbClr val="EF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87691" y="2079966"/>
            <a:ext cx="942663" cy="917848"/>
          </a:xfrm>
          <a:prstGeom prst="roundRect">
            <a:avLst/>
          </a:prstGeom>
          <a:solidFill>
            <a:srgbClr val="EF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336076" y="1339963"/>
            <a:ext cx="942663" cy="917848"/>
          </a:xfrm>
          <a:prstGeom prst="roundRect">
            <a:avLst/>
          </a:prstGeom>
          <a:solidFill>
            <a:srgbClr val="EF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114211" y="985674"/>
            <a:ext cx="1207733" cy="638887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3"/>
            <a:endCxn id="35" idx="1"/>
          </p:cNvCxnSpPr>
          <p:nvPr/>
        </p:nvCxnSpPr>
        <p:spPr>
          <a:xfrm flipV="1">
            <a:off x="7130354" y="1798887"/>
            <a:ext cx="1205722" cy="761622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1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>
            <a:off x="3109119" y="4209607"/>
            <a:ext cx="2209800" cy="2648393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633119" y="914400"/>
            <a:ext cx="6019800" cy="3182256"/>
          </a:xfrm>
          <a:prstGeom prst="wedgeRoundRectCallout">
            <a:avLst>
              <a:gd name="adj1" fmla="val -39112"/>
              <a:gd name="adj2" fmla="val 671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64843" y="3048000"/>
            <a:ext cx="685800" cy="762000"/>
          </a:xfrm>
          <a:prstGeom prst="roundRect">
            <a:avLst/>
          </a:prstGeom>
          <a:solidFill>
            <a:srgbClr val="ECF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28532" y="3030693"/>
            <a:ext cx="685800" cy="762000"/>
          </a:xfrm>
          <a:prstGeom prst="roundRect">
            <a:avLst/>
          </a:prstGeom>
          <a:solidFill>
            <a:srgbClr val="ECF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18919" y="3048000"/>
            <a:ext cx="764041" cy="762000"/>
          </a:xfrm>
          <a:prstGeom prst="roundRect">
            <a:avLst/>
          </a:prstGeom>
          <a:solidFill>
            <a:srgbClr val="ECF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0971" y="3033486"/>
            <a:ext cx="788647" cy="762000"/>
          </a:xfrm>
          <a:prstGeom prst="roundRect">
            <a:avLst/>
          </a:prstGeom>
          <a:solidFill>
            <a:srgbClr val="ECF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052719" y="3111451"/>
            <a:ext cx="685800" cy="762000"/>
          </a:xfrm>
          <a:prstGeom prst="roundRect">
            <a:avLst/>
          </a:prstGeom>
          <a:solidFill>
            <a:srgbClr val="ECF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025053" y="3111451"/>
            <a:ext cx="788647" cy="768980"/>
          </a:xfrm>
          <a:prstGeom prst="roundRect">
            <a:avLst/>
          </a:prstGeom>
          <a:solidFill>
            <a:srgbClr val="ECF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6122" y="2997665"/>
            <a:ext cx="2985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       được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66" y="968829"/>
            <a:ext cx="2724150" cy="17635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16" y="1176578"/>
            <a:ext cx="2296886" cy="158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>
            <a:off x="2956719" y="4735779"/>
            <a:ext cx="1752600" cy="210045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376402" y="0"/>
            <a:ext cx="3657600" cy="4343399"/>
          </a:xfrm>
          <a:prstGeom prst="wedgeRoundRectCallout">
            <a:avLst>
              <a:gd name="adj1" fmla="val -41551"/>
              <a:gd name="adj2" fmla="val 628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788502" y="129753"/>
            <a:ext cx="1066800" cy="1295400"/>
            <a:chOff x="7071519" y="1371600"/>
            <a:chExt cx="1066800" cy="1295400"/>
          </a:xfrm>
        </p:grpSpPr>
        <p:sp>
          <p:nvSpPr>
            <p:cNvPr id="9" name="Rounded Rectangle 8"/>
            <p:cNvSpPr/>
            <p:nvPr/>
          </p:nvSpPr>
          <p:spPr>
            <a:xfrm>
              <a:off x="7071519" y="1371600"/>
              <a:ext cx="1066800" cy="1295400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490619" y="1892578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2570" y="129753"/>
            <a:ext cx="1066800" cy="1295400"/>
            <a:chOff x="7071519" y="1371600"/>
            <a:chExt cx="1066800" cy="1295400"/>
          </a:xfrm>
        </p:grpSpPr>
        <p:sp>
          <p:nvSpPr>
            <p:cNvPr id="16" name="Rounded Rectangle 15"/>
            <p:cNvSpPr/>
            <p:nvPr/>
          </p:nvSpPr>
          <p:spPr>
            <a:xfrm>
              <a:off x="7071519" y="1371600"/>
              <a:ext cx="1066800" cy="1295400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147719" y="15240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757319" y="15240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147719" y="2277187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757319" y="2277187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138197" y="2453391"/>
            <a:ext cx="1075199" cy="735115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246734" y="2374535"/>
            <a:ext cx="1005360" cy="796902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931670" y="61217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88770" y="1497374"/>
            <a:ext cx="942663" cy="917848"/>
          </a:xfrm>
          <a:prstGeom prst="roundRect">
            <a:avLst/>
          </a:prstGeom>
          <a:solidFill>
            <a:srgbClr val="EF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50570" y="1497374"/>
            <a:ext cx="942663" cy="917848"/>
          </a:xfrm>
          <a:prstGeom prst="roundRect">
            <a:avLst/>
          </a:prstGeom>
          <a:solidFill>
            <a:srgbClr val="EF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721397" y="3188506"/>
            <a:ext cx="942663" cy="917848"/>
          </a:xfrm>
          <a:prstGeom prst="roundRect">
            <a:avLst/>
          </a:prstGeom>
          <a:solidFill>
            <a:srgbClr val="EF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850569" y="1487207"/>
            <a:ext cx="942663" cy="917848"/>
          </a:xfrm>
          <a:prstGeom prst="roundRect">
            <a:avLst/>
          </a:prstGeom>
          <a:solidFill>
            <a:srgbClr val="EF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21396" y="3188506"/>
            <a:ext cx="942663" cy="917848"/>
          </a:xfrm>
          <a:prstGeom prst="roundRect">
            <a:avLst/>
          </a:prstGeom>
          <a:solidFill>
            <a:srgbClr val="EF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588769" y="1494540"/>
            <a:ext cx="942663" cy="917848"/>
          </a:xfrm>
          <a:prstGeom prst="roundRect">
            <a:avLst/>
          </a:prstGeom>
          <a:solidFill>
            <a:srgbClr val="EF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4327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>
            <a:off x="2728119" y="4761179"/>
            <a:ext cx="1752600" cy="210045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462009" y="359229"/>
            <a:ext cx="3762375" cy="4191000"/>
          </a:xfrm>
          <a:prstGeom prst="wedgeRoundRectCallout">
            <a:avLst>
              <a:gd name="adj1" fmla="val -52837"/>
              <a:gd name="adj2" fmla="val 6275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19" y="330200"/>
            <a:ext cx="4285910" cy="316774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491982" y="3581400"/>
            <a:ext cx="764041" cy="762000"/>
          </a:xfrm>
          <a:prstGeom prst="roundRect">
            <a:avLst/>
          </a:prstGeom>
          <a:solidFill>
            <a:srgbClr val="ECF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59072" y="3574420"/>
            <a:ext cx="788647" cy="768980"/>
          </a:xfrm>
          <a:prstGeom prst="roundRect">
            <a:avLst/>
          </a:prstGeom>
          <a:solidFill>
            <a:srgbClr val="ECF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91982" y="3579863"/>
            <a:ext cx="764041" cy="762000"/>
          </a:xfrm>
          <a:prstGeom prst="roundRect">
            <a:avLst/>
          </a:prstGeom>
          <a:solidFill>
            <a:srgbClr val="ECF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60490" y="3574420"/>
            <a:ext cx="788647" cy="768980"/>
          </a:xfrm>
          <a:prstGeom prst="roundRect">
            <a:avLst/>
          </a:prstGeom>
          <a:solidFill>
            <a:srgbClr val="ECF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91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7784C265-9BB0-4E33-9D60-1EA8A2CE902C}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7784C265-9BB0-4E33-9D60-1EA8A2CE902C}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7784C265-9BB0-4E33-9D60-1EA8A2CE902C}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7784C265-9BB0-4E33-9D60-1EA8A2CE902C}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7784C265-9BB0-4E33-9D60-1EA8A2CE902C}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7784C265-9BB0-4E33-9D60-1EA8A2CE902C}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7784C265-9BB0-4E33-9D60-1EA8A2CE902C}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3638</TotalTime>
  <Words>293</Words>
  <Application>Microsoft Office PowerPoint</Application>
  <PresentationFormat>Custom</PresentationFormat>
  <Paragraphs>93</Paragraphs>
  <Slides>25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等线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GIÚP MẸ THU HOẠCH TRỨNG GÀ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Trung Lê</cp:lastModifiedBy>
  <cp:revision>253</cp:revision>
  <dcterms:created xsi:type="dcterms:W3CDTF">2021-05-23T10:25:42Z</dcterms:created>
  <dcterms:modified xsi:type="dcterms:W3CDTF">2022-11-22T02:16:57Z</dcterms:modified>
</cp:coreProperties>
</file>