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6" r:id="rId21"/>
    <p:sldId id="337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93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4614B-8B86-4A4B-A46B-F8E092F0057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FE8DC-78A4-4246-94C8-1C97203B8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3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2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1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4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5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EC8E-39DA-47CC-A989-9C1005F9496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ackground, phông nền khai giảng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1314450" cy="14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0248"/>
          <p:cNvSpPr txBox="1">
            <a:spLocks noChangeArrowheads="1"/>
          </p:cNvSpPr>
          <p:nvPr/>
        </p:nvSpPr>
        <p:spPr bwMode="auto">
          <a:xfrm>
            <a:off x="838200" y="971550"/>
            <a:ext cx="7100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MÔN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206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6892 -2.96296E-6 0.125 0.05602 0.125 0.125 C 0.125 0.19398 0.06892 0.25 3.33333E-6 0.25 C -0.06893 0.25 -0.125 0.19398 -0.125 0.125 C -0.125 0.05602 -0.06893 -2.96296E-6 3.33333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2198"/>
            <a:ext cx="2469356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9" y="2571751"/>
            <a:ext cx="2840831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85750"/>
            <a:ext cx="2705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7919"/>
            <a:ext cx="2341960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970485" y="1752600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vở vẽ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317331" y="1737122"/>
            <a:ext cx="18907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vỉa hè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907381" y="4105275"/>
            <a:ext cx="18478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xe lu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619750" y="4105275"/>
            <a:ext cx="18478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thị xã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14550" y="1765697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60206" y="1726406"/>
            <a:ext cx="4345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46685" y="4105275"/>
            <a:ext cx="4345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74631" y="4105275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56310" y="1752600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0363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1885951" y="1419225"/>
            <a:ext cx="2327672" cy="1168004"/>
            <a:chOff x="4900211" y="1986138"/>
            <a:chExt cx="3103257" cy="1557124"/>
          </a:xfrm>
        </p:grpSpPr>
        <p:sp>
          <p:nvSpPr>
            <p:cNvPr id="5" name="Rectangle 4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00211" y="1986138"/>
              <a:ext cx="1517500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17711" y="1986138"/>
              <a:ext cx="158575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43150" y="1991916"/>
            <a:ext cx="1226344" cy="579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0" y="1314450"/>
            <a:ext cx="91440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2294" y="1314450"/>
            <a:ext cx="804863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13319" name="Group 15"/>
          <p:cNvGrpSpPr>
            <a:grpSpLocks/>
          </p:cNvGrpSpPr>
          <p:nvPr/>
        </p:nvGrpSpPr>
        <p:grpSpPr bwMode="auto">
          <a:xfrm>
            <a:off x="5101828" y="1445419"/>
            <a:ext cx="2327672" cy="1168004"/>
            <a:chOff x="4900211" y="1986138"/>
            <a:chExt cx="3103257" cy="1557124"/>
          </a:xfrm>
        </p:grpSpPr>
        <p:sp>
          <p:nvSpPr>
            <p:cNvPr id="12" name="Rectangle 11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00211" y="1986138"/>
              <a:ext cx="1523850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24061" y="1986138"/>
              <a:ext cx="157940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657850" y="2000250"/>
            <a:ext cx="1166813" cy="579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0" y="1371600"/>
            <a:ext cx="1226344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7950" y="1371600"/>
            <a:ext cx="1101329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14588" y="741760"/>
            <a:ext cx="1226344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28085" y="704850"/>
            <a:ext cx="1226344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0247"/>
            <a:ext cx="144541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12"/>
          <p:cNvSpPr txBox="1">
            <a:spLocks noChangeArrowheads="1"/>
          </p:cNvSpPr>
          <p:nvPr/>
        </p:nvSpPr>
        <p:spPr bwMode="auto">
          <a:xfrm>
            <a:off x="1200150" y="2651522"/>
            <a:ext cx="39433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võ   vở   vua  </a:t>
            </a:r>
          </a:p>
        </p:txBody>
      </p:sp>
      <p:sp>
        <p:nvSpPr>
          <p:cNvPr id="13327" name="TextBox 12"/>
          <p:cNvSpPr txBox="1">
            <a:spLocks noChangeArrowheads="1"/>
          </p:cNvSpPr>
          <p:nvPr/>
        </p:nvSpPr>
        <p:spPr bwMode="auto">
          <a:xfrm>
            <a:off x="4629150" y="2667000"/>
            <a:ext cx="34551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xỉa   xứ   xưa </a:t>
            </a:r>
          </a:p>
        </p:txBody>
      </p:sp>
      <p:sp>
        <p:nvSpPr>
          <p:cNvPr id="13328" name="TextBox 12"/>
          <p:cNvSpPr txBox="1">
            <a:spLocks noChangeArrowheads="1"/>
          </p:cNvSpPr>
          <p:nvPr/>
        </p:nvSpPr>
        <p:spPr bwMode="auto">
          <a:xfrm>
            <a:off x="1177529" y="3538537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vở vẽ</a:t>
            </a:r>
          </a:p>
        </p:txBody>
      </p:sp>
      <p:sp>
        <p:nvSpPr>
          <p:cNvPr id="13329" name="TextBox 12"/>
          <p:cNvSpPr txBox="1">
            <a:spLocks noChangeArrowheads="1"/>
          </p:cNvSpPr>
          <p:nvPr/>
        </p:nvSpPr>
        <p:spPr bwMode="auto">
          <a:xfrm>
            <a:off x="2800350" y="3546872"/>
            <a:ext cx="18907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vỉa hè</a:t>
            </a:r>
          </a:p>
        </p:txBody>
      </p:sp>
      <p:sp>
        <p:nvSpPr>
          <p:cNvPr id="13330" name="TextBox 12"/>
          <p:cNvSpPr txBox="1">
            <a:spLocks noChangeArrowheads="1"/>
          </p:cNvSpPr>
          <p:nvPr/>
        </p:nvSpPr>
        <p:spPr bwMode="auto">
          <a:xfrm>
            <a:off x="4629150" y="3546872"/>
            <a:ext cx="184666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lu</a:t>
            </a:r>
          </a:p>
        </p:txBody>
      </p:sp>
      <p:sp>
        <p:nvSpPr>
          <p:cNvPr id="13331" name="TextBox 12"/>
          <p:cNvSpPr txBox="1">
            <a:spLocks noChangeArrowheads="1"/>
          </p:cNvSpPr>
          <p:nvPr/>
        </p:nvSpPr>
        <p:spPr bwMode="auto">
          <a:xfrm>
            <a:off x="6168629" y="3538537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xã</a:t>
            </a:r>
          </a:p>
        </p:txBody>
      </p:sp>
    </p:spTree>
    <p:extLst>
      <p:ext uri="{BB962C8B-B14F-4D97-AF65-F5344CB8AC3E}">
        <p14:creationId xmlns:p14="http://schemas.microsoft.com/office/powerpoint/2010/main" val="280231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1733550"/>
            <a:ext cx="4552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830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286125" y="400050"/>
            <a:ext cx="2571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002060"/>
                </a:solidFill>
                <a:latin typeface="HP001 4 hàng" panose="020B0603050302020204" pitchFamily="34" charset="0"/>
              </a:rPr>
              <a:t>Viết bảng con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1" r="16618"/>
          <a:stretch>
            <a:fillRect/>
          </a:stretch>
        </p:blipFill>
        <p:spPr bwMode="auto">
          <a:xfrm>
            <a:off x="2400300" y="992982"/>
            <a:ext cx="4629150" cy="38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209550"/>
            <a:ext cx="49339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ở v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872556"/>
            <a:ext cx="8991600" cy="33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"/>
            <a:ext cx="73152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750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857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5975" y="285750"/>
            <a:ext cx="4972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750"/>
            <a:ext cx="7696200" cy="447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20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0248"/>
          <p:cNvSpPr txBox="1">
            <a:spLocks noChangeArrowheads="1"/>
          </p:cNvSpPr>
          <p:nvPr/>
        </p:nvSpPr>
        <p:spPr bwMode="auto">
          <a:xfrm>
            <a:off x="2114551" y="2577703"/>
            <a:ext cx="464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4100" name="图片 2" descr="觅元素584a989cd6c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477816"/>
            <a:ext cx="5314950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228600" y="38862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hè, bố mẹ đưa Hà về quê.   Quê Hà là xứ sở của dừa.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16079" y="3899982"/>
            <a:ext cx="57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326" y="4440198"/>
            <a:ext cx="514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" name="Oval 2"/>
          <p:cNvSpPr/>
          <p:nvPr/>
        </p:nvSpPr>
        <p:spPr>
          <a:xfrm>
            <a:off x="100013" y="3699182"/>
            <a:ext cx="342900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575421" y="3646289"/>
            <a:ext cx="342901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947283" y="3916951"/>
            <a:ext cx="155972" cy="547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07697" y="3965364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68573" y="3933343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78404" y="4464639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273029" y="4464638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" grpId="0"/>
      <p:bldP spid="5" grpId="0"/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4000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3170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4" y="685800"/>
            <a:ext cx="543639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910954" y="679847"/>
            <a:ext cx="2743200" cy="21478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Heart 2"/>
          <p:cNvSpPr/>
          <p:nvPr/>
        </p:nvSpPr>
        <p:spPr>
          <a:xfrm>
            <a:off x="1988344" y="965597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4629150" y="679847"/>
            <a:ext cx="2743200" cy="214788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Heart 4"/>
          <p:cNvSpPr/>
          <p:nvPr/>
        </p:nvSpPr>
        <p:spPr>
          <a:xfrm>
            <a:off x="6649641" y="965597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1910954" y="2827735"/>
            <a:ext cx="2743200" cy="21478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Heart 6"/>
          <p:cNvSpPr/>
          <p:nvPr/>
        </p:nvSpPr>
        <p:spPr>
          <a:xfrm>
            <a:off x="2116931" y="4129088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629150" y="2813447"/>
            <a:ext cx="2743200" cy="21478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Heart 8"/>
          <p:cNvSpPr/>
          <p:nvPr/>
        </p:nvSpPr>
        <p:spPr>
          <a:xfrm>
            <a:off x="6528197" y="4198144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" y="182166"/>
            <a:ext cx="1759744" cy="78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62491" y="78805"/>
            <a:ext cx="325364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DFEE16"/>
                </a:solidFill>
              </a:rPr>
              <a:t>Ô CỬA BÍ MẬT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90813" y="4346972"/>
            <a:ext cx="42791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vẽ xe đạp.</a:t>
            </a:r>
          </a:p>
        </p:txBody>
      </p:sp>
      <p:sp>
        <p:nvSpPr>
          <p:cNvPr id="16" name="TextBox 1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2686051" y="4344591"/>
            <a:ext cx="42791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</a:t>
            </a:r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đạp.</a:t>
            </a:r>
          </a:p>
        </p:txBody>
      </p:sp>
    </p:spTree>
    <p:extLst>
      <p:ext uri="{BB962C8B-B14F-4D97-AF65-F5344CB8AC3E}">
        <p14:creationId xmlns:p14="http://schemas.microsoft.com/office/powerpoint/2010/main" val="16507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1085850"/>
            <a:ext cx="4972050" cy="16002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nhà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108585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34442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857250"/>
            <a:ext cx="4972050" cy="17145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cổ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91440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068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971550"/>
            <a:ext cx="4972050" cy="16002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khế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982266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21682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515666" y="1371600"/>
            <a:ext cx="6115050" cy="200025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cho bé quà quê.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0200" y="148590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4461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48"/>
          <p:cNvSpPr txBox="1">
            <a:spLocks noChangeArrowheads="1"/>
          </p:cNvSpPr>
          <p:nvPr/>
        </p:nvSpPr>
        <p:spPr bwMode="auto">
          <a:xfrm>
            <a:off x="2082404" y="2571750"/>
            <a:ext cx="4926806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Bài 27: V v X 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5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Tiết 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8174" y="2571750"/>
            <a:ext cx="7584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57850" y="2571750"/>
            <a:ext cx="68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98182" y="2577703"/>
            <a:ext cx="660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7073" y="2577703"/>
            <a:ext cx="4548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4960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1893094" y="1438275"/>
            <a:ext cx="2327672" cy="1168004"/>
            <a:chOff x="4900211" y="1986138"/>
            <a:chExt cx="3103257" cy="1557124"/>
          </a:xfrm>
        </p:grpSpPr>
        <p:sp>
          <p:nvSpPr>
            <p:cNvPr id="5" name="Rectangle 4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00211" y="1986138"/>
              <a:ext cx="1634964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24061" y="1986138"/>
              <a:ext cx="157940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84847" y="2006204"/>
            <a:ext cx="866775" cy="579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7407" y="1371600"/>
            <a:ext cx="746522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63516" y="1371600"/>
            <a:ext cx="579834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11271" name="Group 15"/>
          <p:cNvGrpSpPr>
            <a:grpSpLocks/>
          </p:cNvGrpSpPr>
          <p:nvPr/>
        </p:nvGrpSpPr>
        <p:grpSpPr bwMode="auto">
          <a:xfrm>
            <a:off x="4963716" y="1443037"/>
            <a:ext cx="2328863" cy="1168004"/>
            <a:chOff x="4900211" y="1986138"/>
            <a:chExt cx="3103257" cy="1557124"/>
          </a:xfrm>
        </p:grpSpPr>
        <p:sp>
          <p:nvSpPr>
            <p:cNvPr id="12" name="Rectangle 11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00211" y="1986138"/>
              <a:ext cx="1635714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69291" y="1986138"/>
              <a:ext cx="153417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803107" y="2000250"/>
            <a:ext cx="826294" cy="579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4950" y="1371600"/>
            <a:ext cx="62865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41294" y="1371600"/>
            <a:ext cx="47625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0337" y="700088"/>
            <a:ext cx="663179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86450" y="692944"/>
            <a:ext cx="529829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1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0247"/>
            <a:ext cx="144541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Box 12"/>
          <p:cNvSpPr txBox="1">
            <a:spLocks noChangeArrowheads="1"/>
          </p:cNvSpPr>
          <p:nvPr/>
        </p:nvSpPr>
        <p:spPr bwMode="auto">
          <a:xfrm>
            <a:off x="1172766" y="2880122"/>
            <a:ext cx="394335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 võ  vở  vua  </a:t>
            </a: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4587479" y="2877741"/>
            <a:ext cx="345519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xỉa  xứ  xưa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1329929" y="2888456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2266950" y="2876550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248025" y="2882503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587479" y="2865835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6717506" y="2876550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699522" y="2865835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78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11278" grpId="0"/>
      <p:bldP spid="11279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172</Words>
  <Application>Microsoft Office PowerPoint</Application>
  <PresentationFormat>On-screen Show (16:9)</PresentationFormat>
  <Paragraphs>74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Trung Lê</cp:lastModifiedBy>
  <cp:revision>98</cp:revision>
  <dcterms:created xsi:type="dcterms:W3CDTF">2021-09-06T00:05:33Z</dcterms:created>
  <dcterms:modified xsi:type="dcterms:W3CDTF">2022-11-22T02:04:46Z</dcterms:modified>
</cp:coreProperties>
</file>