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</p:sldMasterIdLst>
  <p:notesMasterIdLst>
    <p:notesMasterId r:id="rId28"/>
  </p:notesMasterIdLst>
  <p:sldIdLst>
    <p:sldId id="3401" r:id="rId6"/>
    <p:sldId id="2007577095" r:id="rId7"/>
    <p:sldId id="3399" r:id="rId8"/>
    <p:sldId id="332" r:id="rId9"/>
    <p:sldId id="323" r:id="rId10"/>
    <p:sldId id="2007577097" r:id="rId11"/>
    <p:sldId id="326" r:id="rId12"/>
    <p:sldId id="327" r:id="rId13"/>
    <p:sldId id="328" r:id="rId14"/>
    <p:sldId id="329" r:id="rId15"/>
    <p:sldId id="330" r:id="rId16"/>
    <p:sldId id="2007577098" r:id="rId17"/>
    <p:sldId id="2007577099" r:id="rId18"/>
    <p:sldId id="324" r:id="rId19"/>
    <p:sldId id="333" r:id="rId20"/>
    <p:sldId id="334" r:id="rId21"/>
    <p:sldId id="2007577102" r:id="rId22"/>
    <p:sldId id="336" r:id="rId23"/>
    <p:sldId id="335" r:id="rId24"/>
    <p:sldId id="337" r:id="rId25"/>
    <p:sldId id="2007577103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3023317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321521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8" y="3336318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7434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341834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978343" y="3400098"/>
            <a:ext cx="736099" cy="666658"/>
            <a:chOff x="7805100" y="1923840"/>
            <a:chExt cx="552266" cy="500167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05100" y="1923840"/>
              <a:ext cx="552266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85264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e)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500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848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826167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820217" y="3301496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54617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75498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882378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53513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g)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656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297FE-3898-4D9D-927C-F7C93D9642F6}"/>
              </a:ext>
            </a:extLst>
          </p:cNvPr>
          <p:cNvSpPr txBox="1"/>
          <p:nvPr/>
        </p:nvSpPr>
        <p:spPr>
          <a:xfrm>
            <a:off x="9094128" y="2005779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9A2A2-5E12-49B2-B4A0-FCF4E556DC5F}"/>
              </a:ext>
            </a:extLst>
          </p:cNvPr>
          <p:cNvSpPr txBox="1"/>
          <p:nvPr/>
        </p:nvSpPr>
        <p:spPr>
          <a:xfrm>
            <a:off x="4649948" y="3327620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9E5CD-3651-4529-92E6-4B342C4E19A1}"/>
              </a:ext>
            </a:extLst>
          </p:cNvPr>
          <p:cNvSpPr txBox="1"/>
          <p:nvPr/>
        </p:nvSpPr>
        <p:spPr>
          <a:xfrm>
            <a:off x="4649948" y="4679156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1FAA9-C656-4395-A91A-BAB44536E16D}"/>
              </a:ext>
            </a:extLst>
          </p:cNvPr>
          <p:cNvSpPr txBox="1"/>
          <p:nvPr/>
        </p:nvSpPr>
        <p:spPr>
          <a:xfrm>
            <a:off x="9094128" y="3327620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114BB-420A-4282-BF17-004CB05E83E2}"/>
              </a:ext>
            </a:extLst>
          </p:cNvPr>
          <p:cNvSpPr txBox="1"/>
          <p:nvPr/>
        </p:nvSpPr>
        <p:spPr>
          <a:xfrm>
            <a:off x="9094128" y="4702488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3183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43D2-C268-4BF0-8F10-7A58E3A38DBF}"/>
              </a:ext>
            </a:extLst>
          </p:cNvPr>
          <p:cNvSpPr txBox="1"/>
          <p:nvPr/>
        </p:nvSpPr>
        <p:spPr>
          <a:xfrm>
            <a:off x="2875936" y="2467896"/>
            <a:ext cx="87507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C9881-E6D6-49F0-A53A-43F2CB328FD2}"/>
              </a:ext>
            </a:extLst>
          </p:cNvPr>
          <p:cNvSpPr txBox="1"/>
          <p:nvPr/>
        </p:nvSpPr>
        <p:spPr>
          <a:xfrm>
            <a:off x="8878529" y="2467896"/>
            <a:ext cx="87507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7E1D4-9438-4686-B597-C9E79631BE8D}"/>
              </a:ext>
            </a:extLst>
          </p:cNvPr>
          <p:cNvSpPr txBox="1"/>
          <p:nvPr/>
        </p:nvSpPr>
        <p:spPr>
          <a:xfrm>
            <a:off x="5075903" y="2504832"/>
            <a:ext cx="2652252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D3648-BCC1-40EC-8C71-5E17C7472A75}"/>
              </a:ext>
            </a:extLst>
          </p:cNvPr>
          <p:cNvSpPr txBox="1"/>
          <p:nvPr/>
        </p:nvSpPr>
        <p:spPr>
          <a:xfrm>
            <a:off x="5082661" y="2517848"/>
            <a:ext cx="265225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7 , 8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E4A43-469E-46AF-8B64-8B34D135D319}"/>
              </a:ext>
            </a:extLst>
          </p:cNvPr>
          <p:cNvSpPr txBox="1"/>
          <p:nvPr/>
        </p:nvSpPr>
        <p:spPr>
          <a:xfrm>
            <a:off x="3975919" y="2467895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7FDB3-C580-4AAB-A46B-4D034010C5AC}"/>
              </a:ext>
            </a:extLst>
          </p:cNvPr>
          <p:cNvSpPr txBox="1"/>
          <p:nvPr/>
        </p:nvSpPr>
        <p:spPr>
          <a:xfrm>
            <a:off x="7895303" y="2504832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35B2F-A3D5-46EA-9051-7758C9EC9C91}"/>
              </a:ext>
            </a:extLst>
          </p:cNvPr>
          <p:cNvSpPr txBox="1"/>
          <p:nvPr/>
        </p:nvSpPr>
        <p:spPr>
          <a:xfrm>
            <a:off x="5075903" y="839121"/>
            <a:ext cx="2467897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094" y="491072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38" y="4135209"/>
            <a:ext cx="2275779" cy="2649947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530737" y="1351642"/>
            <a:ext cx="4145409" cy="2394754"/>
            <a:chOff x="479833" y="1367073"/>
            <a:chExt cx="2453490" cy="1104533"/>
          </a:xfrm>
        </p:grpSpPr>
        <p:sp>
          <p:nvSpPr>
            <p:cNvPr id="125" name="Cloud Callout 124"/>
            <p:cNvSpPr/>
            <p:nvPr/>
          </p:nvSpPr>
          <p:spPr>
            <a:xfrm>
              <a:off x="479833" y="136707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79801" y="1564611"/>
              <a:ext cx="1945698" cy="89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đám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mây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,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ông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mặt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trời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trâu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trong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hình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33" name="Picture 4" descr="F:\AAA-LÀM ẢNH SLIDE\Bai6-LT2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7740" y="5672169"/>
            <a:ext cx="986859" cy="691155"/>
          </a:xfrm>
          <a:prstGeom prst="rect">
            <a:avLst/>
          </a:prstGeom>
          <a:noFill/>
        </p:spPr>
      </p:pic>
      <p:pic>
        <p:nvPicPr>
          <p:cNvPr id="134" name="Picture 5" descr="F:\AAA-LÀM ẢNH SLIDE\Bai6-LT2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7411" y="5674852"/>
            <a:ext cx="685791" cy="685791"/>
          </a:xfrm>
          <a:prstGeom prst="rect">
            <a:avLst/>
          </a:prstGeom>
          <a:noFill/>
        </p:spPr>
      </p:pic>
      <p:pic>
        <p:nvPicPr>
          <p:cNvPr id="3074" name="Picture 2" descr="F:\AAA-LÀM ẢNH SLIDE\Bai6-LT2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842" y="5652113"/>
            <a:ext cx="509082" cy="731266"/>
          </a:xfrm>
          <a:prstGeom prst="rect">
            <a:avLst/>
          </a:prstGeom>
          <a:noFill/>
        </p:spPr>
      </p:pic>
      <p:grpSp>
        <p:nvGrpSpPr>
          <p:cNvPr id="153" name="Group 152"/>
          <p:cNvGrpSpPr/>
          <p:nvPr/>
        </p:nvGrpSpPr>
        <p:grpSpPr>
          <a:xfrm>
            <a:off x="4175284" y="5761166"/>
            <a:ext cx="500862" cy="514599"/>
            <a:chOff x="3132549" y="4322274"/>
            <a:chExt cx="375777" cy="38608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85793" y="5761166"/>
            <a:ext cx="500863" cy="514599"/>
            <a:chOff x="4565929" y="4322274"/>
            <a:chExt cx="375778" cy="38608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021736" y="5761166"/>
            <a:ext cx="500863" cy="514599"/>
            <a:chOff x="6018390" y="4322274"/>
            <a:chExt cx="375778" cy="38608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54332" y="5761166"/>
            <a:ext cx="500862" cy="514599"/>
            <a:chOff x="7468340" y="4322274"/>
            <a:chExt cx="375777" cy="38608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pic>
        <p:nvPicPr>
          <p:cNvPr id="173" name="Picture 3" descr="F:\AAA-PDF-SGK\B6-LT2-1.png"/>
          <p:cNvPicPr>
            <a:picLocks noChangeAspect="1" noChangeArrowheads="1"/>
          </p:cNvPicPr>
          <p:nvPr/>
        </p:nvPicPr>
        <p:blipFill>
          <a:blip r:embed="rId7" cstate="print"/>
          <a:srcRect l="17175" t="46362" r="6134" b="14181"/>
          <a:stretch>
            <a:fillRect/>
          </a:stretch>
        </p:blipFill>
        <p:spPr bwMode="auto">
          <a:xfrm>
            <a:off x="4736395" y="1351641"/>
            <a:ext cx="6449802" cy="4271753"/>
          </a:xfrm>
          <a:prstGeom prst="rect">
            <a:avLst/>
          </a:prstGeom>
          <a:noFill/>
        </p:spPr>
      </p:pic>
      <p:grpSp>
        <p:nvGrpSpPr>
          <p:cNvPr id="174" name="Group 173"/>
          <p:cNvGrpSpPr/>
          <p:nvPr/>
        </p:nvGrpSpPr>
        <p:grpSpPr>
          <a:xfrm>
            <a:off x="4179313" y="5771232"/>
            <a:ext cx="500862" cy="514599"/>
            <a:chOff x="3132549" y="4322274"/>
            <a:chExt cx="375777" cy="38608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68712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089832" y="5771232"/>
            <a:ext cx="500864" cy="514599"/>
            <a:chOff x="4565929" y="4322274"/>
            <a:chExt cx="375778" cy="38608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8025763" y="5771232"/>
            <a:ext cx="500863" cy="514599"/>
            <a:chOff x="6018390" y="4322274"/>
            <a:chExt cx="375778" cy="38608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9958364" y="5771232"/>
            <a:ext cx="500862" cy="514599"/>
            <a:chOff x="7468340" y="4322274"/>
            <a:chExt cx="375777" cy="38608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026" name="Picture 2" descr="F:\AAA-LÀM ẢNH SLIDE\Bai6-LT2-2(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0848" y="5719105"/>
            <a:ext cx="815057" cy="630450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6943720" y="644976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760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394484" y="1264050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561547" y="1991262"/>
            <a:ext cx="7068906" cy="3972062"/>
            <a:chOff x="3728205" y="1132498"/>
            <a:chExt cx="5303520" cy="2980081"/>
          </a:xfrm>
        </p:grpSpPr>
        <p:pic>
          <p:nvPicPr>
            <p:cNvPr id="41" name="Picture 4" descr="F:\AAA-PDF-SGK\B6-LT2-3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10909" r="8588" b="58180"/>
            <a:stretch>
              <a:fillRect/>
            </a:stretch>
          </p:blipFill>
          <p:spPr bwMode="auto">
            <a:xfrm>
              <a:off x="3728205" y="1132498"/>
              <a:ext cx="5303520" cy="2980081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>
              <a:off x="465455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780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67300" y="13157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67300" y="1906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18150" y="26619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3B6BDD"/>
                  </a:solidFill>
                  <a:latin typeface="+mj-lt"/>
                </a:rPr>
                <a:t>10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51400" y="2795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6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6600" y="31826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01050" y="21285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00B050"/>
                  </a:solidFill>
                  <a:latin typeface="+mj-lt"/>
                </a:rPr>
                <a:t>10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702550" y="18586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401050" y="23983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9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01050" y="30143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8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07300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061325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6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61325" y="31921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24700" y="24936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99300" y="31540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65175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2290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56200" y="22967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48150" y="26587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6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181" y="370661"/>
            <a:ext cx="2230362" cy="991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6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T2-b3-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913" y="1095630"/>
            <a:ext cx="4893377" cy="4893378"/>
          </a:xfrm>
          <a:prstGeom prst="rect">
            <a:avLst/>
          </a:prstGeom>
          <a:noFill/>
        </p:spPr>
      </p:pic>
      <p:pic>
        <p:nvPicPr>
          <p:cNvPr id="3" name="Picture 3" descr="C:\Users\TUAN\Downloads\LT2-b3-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2394" y="1095630"/>
            <a:ext cx="4893377" cy="4893378"/>
          </a:xfrm>
          <a:prstGeom prst="rect">
            <a:avLst/>
          </a:prstGeom>
          <a:noFill/>
        </p:spPr>
      </p:pic>
      <p:grpSp>
        <p:nvGrpSpPr>
          <p:cNvPr id="4" name="Group 22"/>
          <p:cNvGrpSpPr/>
          <p:nvPr/>
        </p:nvGrpSpPr>
        <p:grpSpPr>
          <a:xfrm>
            <a:off x="3330048" y="3280733"/>
            <a:ext cx="575263" cy="666657"/>
            <a:chOff x="2531059" y="2611524"/>
            <a:chExt cx="431597" cy="500166"/>
          </a:xfrm>
        </p:grpSpPr>
        <p:sp>
          <p:nvSpPr>
            <p:cNvPr id="5" name="Rounded Rectangle 4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38377" y="2611524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" name="Group 23"/>
          <p:cNvGrpSpPr/>
          <p:nvPr/>
        </p:nvGrpSpPr>
        <p:grpSpPr>
          <a:xfrm>
            <a:off x="4097064" y="5355906"/>
            <a:ext cx="575263" cy="666657"/>
            <a:chOff x="3106521" y="4168442"/>
            <a:chExt cx="431597" cy="500166"/>
          </a:xfrm>
        </p:grpSpPr>
        <p:sp>
          <p:nvSpPr>
            <p:cNvPr id="8" name="Rounded Rectangle 7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2374" y="4168442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" name="Group 21"/>
          <p:cNvGrpSpPr/>
          <p:nvPr/>
        </p:nvGrpSpPr>
        <p:grpSpPr>
          <a:xfrm>
            <a:off x="1329629" y="4184253"/>
            <a:ext cx="575263" cy="666657"/>
            <a:chOff x="1030224" y="3289399"/>
            <a:chExt cx="431597" cy="500166"/>
          </a:xfrm>
        </p:grpSpPr>
        <p:sp>
          <p:nvSpPr>
            <p:cNvPr id="11" name="Rounded Rectangle 10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3638" y="32893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3" name="Group 20"/>
          <p:cNvGrpSpPr/>
          <p:nvPr/>
        </p:nvGrpSpPr>
        <p:grpSpPr>
          <a:xfrm>
            <a:off x="6581744" y="2965475"/>
            <a:ext cx="575263" cy="666657"/>
            <a:chOff x="4970678" y="2374999"/>
            <a:chExt cx="431597" cy="500166"/>
          </a:xfrm>
        </p:grpSpPr>
        <p:sp>
          <p:nvSpPr>
            <p:cNvPr id="14" name="Rounded Rectangle 13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9215" y="23749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6628870" y="5264902"/>
            <a:ext cx="575263" cy="666657"/>
            <a:chOff x="5006035" y="4100166"/>
            <a:chExt cx="431597" cy="500166"/>
          </a:xfrm>
        </p:grpSpPr>
        <p:sp>
          <p:nvSpPr>
            <p:cNvPr id="17" name="Rounded Rectangle 16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4572" y="4100166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60527" y="5342903"/>
            <a:ext cx="575263" cy="666657"/>
            <a:chOff x="6080150" y="4158687"/>
            <a:chExt cx="431597" cy="500166"/>
          </a:xfrm>
        </p:grpSpPr>
        <p:sp>
          <p:nvSpPr>
            <p:cNvPr id="20" name="Rounded Rectangle 19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89906" y="4158687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30047" y="3308035"/>
            <a:ext cx="575263" cy="666657"/>
            <a:chOff x="2531059" y="2632007"/>
            <a:chExt cx="431597" cy="500166"/>
          </a:xfrm>
        </p:grpSpPr>
        <p:sp>
          <p:nvSpPr>
            <p:cNvPr id="23" name="Rounded Rectangle 22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8860" y="2632007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1329630" y="4196319"/>
            <a:ext cx="575263" cy="666657"/>
            <a:chOff x="1030224" y="3298452"/>
            <a:chExt cx="431597" cy="500166"/>
          </a:xfrm>
        </p:grpSpPr>
        <p:sp>
          <p:nvSpPr>
            <p:cNvPr id="26" name="Rounded Rectangle 25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0797" y="32984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28" name="Group 20"/>
          <p:cNvGrpSpPr/>
          <p:nvPr/>
        </p:nvGrpSpPr>
        <p:grpSpPr>
          <a:xfrm>
            <a:off x="6581745" y="2977542"/>
            <a:ext cx="575263" cy="666657"/>
            <a:chOff x="4970678" y="2384052"/>
            <a:chExt cx="431597" cy="500166"/>
          </a:xfrm>
        </p:grpSpPr>
        <p:sp>
          <p:nvSpPr>
            <p:cNvPr id="29" name="Rounded Rectangle 28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8751" y="23840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60531" y="5354970"/>
            <a:ext cx="575263" cy="666657"/>
            <a:chOff x="6080150" y="4167740"/>
            <a:chExt cx="431597" cy="500166"/>
          </a:xfrm>
        </p:grpSpPr>
        <p:sp>
          <p:nvSpPr>
            <p:cNvPr id="32" name="Rounded Rectangle 31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10389" y="4167740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34" name="Group 23"/>
          <p:cNvGrpSpPr/>
          <p:nvPr/>
        </p:nvGrpSpPr>
        <p:grpSpPr>
          <a:xfrm>
            <a:off x="4097062" y="5355906"/>
            <a:ext cx="575263" cy="666657"/>
            <a:chOff x="3106521" y="4168442"/>
            <a:chExt cx="431597" cy="500166"/>
          </a:xfrm>
        </p:grpSpPr>
        <p:sp>
          <p:nvSpPr>
            <p:cNvPr id="35" name="Rounded Rectangle 34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40480" y="416844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9</a:t>
              </a:r>
            </a:p>
          </p:txBody>
        </p:sp>
      </p:grpSp>
      <p:grpSp>
        <p:nvGrpSpPr>
          <p:cNvPr id="37" name="Group 19"/>
          <p:cNvGrpSpPr/>
          <p:nvPr/>
        </p:nvGrpSpPr>
        <p:grpSpPr>
          <a:xfrm>
            <a:off x="6628874" y="5276969"/>
            <a:ext cx="575263" cy="666657"/>
            <a:chOff x="5006035" y="4109219"/>
            <a:chExt cx="431597" cy="500166"/>
          </a:xfrm>
        </p:grpSpPr>
        <p:sp>
          <p:nvSpPr>
            <p:cNvPr id="38" name="Rounded Rectangle 37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2678" y="4109219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3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43D2-C268-4BF0-8F10-7A58E3A38DBF}"/>
              </a:ext>
            </a:extLst>
          </p:cNvPr>
          <p:cNvSpPr txBox="1"/>
          <p:nvPr/>
        </p:nvSpPr>
        <p:spPr>
          <a:xfrm>
            <a:off x="1332885" y="1924971"/>
            <a:ext cx="9725640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C9881-E6D6-49F0-A53A-43F2CB328FD2}"/>
              </a:ext>
            </a:extLst>
          </p:cNvPr>
          <p:cNvSpPr txBox="1"/>
          <p:nvPr/>
        </p:nvSpPr>
        <p:spPr>
          <a:xfrm>
            <a:off x="1328277" y="4410996"/>
            <a:ext cx="9730248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:…..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D3648-BCC1-40EC-8C71-5E17C7472A75}"/>
              </a:ext>
            </a:extLst>
          </p:cNvPr>
          <p:cNvSpPr txBox="1"/>
          <p:nvPr/>
        </p:nvSpPr>
        <p:spPr>
          <a:xfrm>
            <a:off x="1328277" y="3235944"/>
            <a:ext cx="9730248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35B2F-A3D5-46EA-9051-7758C9EC9C91}"/>
              </a:ext>
            </a:extLst>
          </p:cNvPr>
          <p:cNvSpPr txBox="1"/>
          <p:nvPr/>
        </p:nvSpPr>
        <p:spPr>
          <a:xfrm>
            <a:off x="5075903" y="839121"/>
            <a:ext cx="2467897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C55F7-BD79-438B-8083-837AB255B2C1}"/>
              </a:ext>
            </a:extLst>
          </p:cNvPr>
          <p:cNvSpPr txBox="1"/>
          <p:nvPr/>
        </p:nvSpPr>
        <p:spPr>
          <a:xfrm>
            <a:off x="7543800" y="1846561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0FA0D-C35D-4752-BF41-CA0E1BAFC3CA}"/>
              </a:ext>
            </a:extLst>
          </p:cNvPr>
          <p:cNvSpPr txBox="1"/>
          <p:nvPr/>
        </p:nvSpPr>
        <p:spPr>
          <a:xfrm>
            <a:off x="9315450" y="4313536"/>
            <a:ext cx="1647825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B8CC3B-3618-4C77-8703-487DDF1EAC3A}"/>
              </a:ext>
            </a:extLst>
          </p:cNvPr>
          <p:cNvSpPr txBox="1"/>
          <p:nvPr/>
        </p:nvSpPr>
        <p:spPr>
          <a:xfrm>
            <a:off x="7696200" y="3146720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715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AAA-PDF-SGK\B6-LT2-4.png"/>
          <p:cNvPicPr>
            <a:picLocks noChangeAspect="1" noChangeArrowheads="1"/>
          </p:cNvPicPr>
          <p:nvPr/>
        </p:nvPicPr>
        <p:blipFill>
          <a:blip r:embed="rId2" cstate="print"/>
          <a:srcRect l="17175" t="46362" r="14721" b="10000"/>
          <a:stretch>
            <a:fillRect/>
          </a:stretch>
        </p:blipFill>
        <p:spPr bwMode="auto">
          <a:xfrm>
            <a:off x="4322618" y="501162"/>
            <a:ext cx="6925499" cy="5988543"/>
          </a:xfrm>
          <a:prstGeom prst="rect">
            <a:avLst/>
          </a:prstGeom>
          <a:noFill/>
        </p:spPr>
      </p:pic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544" y="501162"/>
            <a:ext cx="2230362" cy="99139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78793" y="1611312"/>
            <a:ext cx="4945114" cy="46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đáp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0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04" y="401731"/>
            <a:ext cx="2230362" cy="991397"/>
          </a:xfrm>
          <a:prstGeom prst="rect">
            <a:avLst/>
          </a:prstGeom>
          <a:noFill/>
        </p:spPr>
      </p:pic>
      <p:pic>
        <p:nvPicPr>
          <p:cNvPr id="7" name="Picture 2" descr="F:\AAA-LÀM ẢNH SLIDE\Bai6-LT2-4a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3692" y="2484095"/>
            <a:ext cx="1735901" cy="3168820"/>
          </a:xfrm>
          <a:prstGeom prst="rect">
            <a:avLst/>
          </a:prstGeom>
          <a:noFill/>
        </p:spPr>
      </p:pic>
      <p:pic>
        <p:nvPicPr>
          <p:cNvPr id="8" name="Picture 3" descr="F:\AAA-LÀM ẢNH SLIDE\Bai6-LT2-4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293" y="2484095"/>
            <a:ext cx="1731346" cy="3168820"/>
          </a:xfrm>
          <a:prstGeom prst="rect">
            <a:avLst/>
          </a:prstGeom>
          <a:noFill/>
        </p:spPr>
      </p:pic>
      <p:pic>
        <p:nvPicPr>
          <p:cNvPr id="9" name="Picture 4" descr="F:\AAA-LÀM ẢNH SLIDE\Bai6-LT2-4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457" y="2484095"/>
            <a:ext cx="1735901" cy="3168820"/>
          </a:xfrm>
          <a:prstGeom prst="rect">
            <a:avLst/>
          </a:prstGeom>
          <a:noFill/>
        </p:spPr>
      </p:pic>
      <p:pic>
        <p:nvPicPr>
          <p:cNvPr id="10" name="Picture 5" descr="F:\AAA-LÀM ẢNH SLIDE\Bai6-LT2-4a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488" y="2484095"/>
            <a:ext cx="1735901" cy="3168820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20024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09465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0497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7701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432" y="1565042"/>
            <a:ext cx="761742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nhiều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06104" y="5867416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01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1998499"/>
            <a:ext cx="8813492" cy="20276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6: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en-US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8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 </a:t>
            </a:r>
            <a:r>
              <a:rPr lang="en-US" sz="48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trang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40-41</a:t>
            </a:r>
            <a:endParaRPr lang="vi-VN" sz="48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739614" y="114813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022037" y="5677804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2" descr="F:\AAA-LÀM ẢNH SLIDE\Bai6-LT2-4a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7392" y="2332800"/>
            <a:ext cx="1730663" cy="3159258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43483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32924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73955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51159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pic>
        <p:nvPicPr>
          <p:cNvPr id="8" name="Picture 2" descr="F:\AAA-LÀM ẢNH SLIDE\Bai6-LT2-4b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482" y="2334311"/>
            <a:ext cx="1730663" cy="3159255"/>
          </a:xfrm>
          <a:prstGeom prst="rect">
            <a:avLst/>
          </a:prstGeom>
          <a:noFill/>
        </p:spPr>
      </p:pic>
      <p:pic>
        <p:nvPicPr>
          <p:cNvPr id="9" name="Picture 3" descr="F:\AAA-LÀM ẢNH SLIDE\Bai6-LT2-4b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523" y="2334311"/>
            <a:ext cx="1730663" cy="3158014"/>
          </a:xfrm>
          <a:prstGeom prst="rect">
            <a:avLst/>
          </a:prstGeom>
          <a:noFill/>
        </p:spPr>
      </p:pic>
      <p:pic>
        <p:nvPicPr>
          <p:cNvPr id="10" name="Picture 4" descr="F:\AAA-LÀM ẢNH SLIDE\Bai6-LT2-4b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336" y="2334311"/>
            <a:ext cx="1730663" cy="3160541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5632" y="534094"/>
            <a:ext cx="2230362" cy="991397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88196" y="1551443"/>
            <a:ext cx="58005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ít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6-LT2-4b(1).png">
            <a:extLst>
              <a:ext uri="{FF2B5EF4-FFF2-40B4-BE49-F238E27FC236}">
                <a16:creationId xmlns:a16="http://schemas.microsoft.com/office/drawing/2014/main" id="{ADBA3BE6-6221-446E-BCFB-F520CABA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553" y="947963"/>
            <a:ext cx="1730663" cy="3159255"/>
          </a:xfrm>
          <a:prstGeom prst="rect">
            <a:avLst/>
          </a:prstGeom>
          <a:noFill/>
        </p:spPr>
      </p:pic>
      <p:pic>
        <p:nvPicPr>
          <p:cNvPr id="3" name="Picture 4" descr="F:\AAA-LÀM ẢNH SLIDE\Bai6-LT2-4b(3).png">
            <a:extLst>
              <a:ext uri="{FF2B5EF4-FFF2-40B4-BE49-F238E27FC236}">
                <a16:creationId xmlns:a16="http://schemas.microsoft.com/office/drawing/2014/main" id="{625B241B-84F1-4309-912F-0E33DFE64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407" y="947963"/>
            <a:ext cx="1730663" cy="3160541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127582-E1A9-434A-AE11-4A41D5D87F30}"/>
              </a:ext>
            </a:extLst>
          </p:cNvPr>
          <p:cNvSpPr txBox="1">
            <a:spLocks/>
          </p:cNvSpPr>
          <p:nvPr/>
        </p:nvSpPr>
        <p:spPr>
          <a:xfrm>
            <a:off x="3520231" y="4283131"/>
            <a:ext cx="103210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9C6A8A-A9E7-4D81-926B-C0D88B8D9760}"/>
              </a:ext>
            </a:extLst>
          </p:cNvPr>
          <p:cNvSpPr txBox="1">
            <a:spLocks/>
          </p:cNvSpPr>
          <p:nvPr/>
        </p:nvSpPr>
        <p:spPr>
          <a:xfrm>
            <a:off x="8318576" y="4224137"/>
            <a:ext cx="746766" cy="64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pic>
        <p:nvPicPr>
          <p:cNvPr id="6" name="Picture 2" descr="F:\AAA-LÀM ẢNH SLIDE\Bai6-LT2-4b(1).png">
            <a:extLst>
              <a:ext uri="{FF2B5EF4-FFF2-40B4-BE49-F238E27FC236}">
                <a16:creationId xmlns:a16="http://schemas.microsoft.com/office/drawing/2014/main" id="{94779295-5483-48C7-BCEC-9E1E50FAA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26" l="9936" r="89744">
                        <a14:foregroundMark x1="17628" y1="89649" x2="17628" y2="89649"/>
                        <a14:foregroundMark x1="20513" y1="90175" x2="29167" y2="90526"/>
                        <a14:backgroundMark x1="72436" y1="65088" x2="20513" y2="71228"/>
                        <a14:backgroundMark x1="75000" y1="62281" x2="85897" y2="31053"/>
                        <a14:backgroundMark x1="68910" y1="70351" x2="88141" y2="85789"/>
                        <a14:backgroundMark x1="88141" y1="85789" x2="59936" y2="87719"/>
                        <a14:backgroundMark x1="59936" y1="87719" x2="70513" y2="72632"/>
                        <a14:backgroundMark x1="70513" y1="72632" x2="71795" y2="72456"/>
                        <a14:backgroundMark x1="13782" y1="16140" x2="52244" y2="17895"/>
                        <a14:backgroundMark x1="52244" y1="17895" x2="89423" y2="34035"/>
                        <a14:backgroundMark x1="89423" y1="34035" x2="82051" y2="52982"/>
                        <a14:backgroundMark x1="82051" y1="52982" x2="52564" y2="65789"/>
                        <a14:backgroundMark x1="52564" y1="65789" x2="14744" y2="71754"/>
                        <a14:backgroundMark x1="14744" y1="71754" x2="8654" y2="39298"/>
                        <a14:backgroundMark x1="8654" y1="39298" x2="25641" y2="30702"/>
                        <a14:backgroundMark x1="9295" y1="42281" x2="45192" y2="39649"/>
                        <a14:backgroundMark x1="45192" y1="39649" x2="79487" y2="43509"/>
                        <a14:backgroundMark x1="79487" y1="43509" x2="51603" y2="64035"/>
                        <a14:backgroundMark x1="51603" y1="64035" x2="38782" y2="64035"/>
                        <a14:backgroundMark x1="25000" y1="65088" x2="57372" y2="74912"/>
                        <a14:backgroundMark x1="57372" y1="74912" x2="77885" y2="90175"/>
                        <a14:backgroundMark x1="77885" y1="90175" x2="63782" y2="93684"/>
                        <a14:backgroundMark x1="8654" y1="30702" x2="57051" y2="32105"/>
                        <a14:backgroundMark x1="57051" y1="32105" x2="58654" y2="60702"/>
                        <a14:backgroundMark x1="58654" y1="60702" x2="17308" y2="49474"/>
                        <a14:backgroundMark x1="17308" y1="49474" x2="19551" y2="37719"/>
                        <a14:backgroundMark x1="14423" y1="77719" x2="49038" y2="75789"/>
                        <a14:backgroundMark x1="49038" y1="75789" x2="50000" y2="77544"/>
                      </a14:backgroundRemoval>
                    </a14:imgEffect>
                  </a14:imgLayer>
                </a14:imgProps>
              </a:ext>
            </a:extLst>
          </a:blip>
          <a:srcRect l="8607" t="78075" r="66232" b="5918"/>
          <a:stretch/>
        </p:blipFill>
        <p:spPr bwMode="auto">
          <a:xfrm>
            <a:off x="3361664" y="-672218"/>
            <a:ext cx="521110" cy="605160"/>
          </a:xfrm>
          <a:prstGeom prst="rect">
            <a:avLst/>
          </a:prstGeom>
          <a:noFill/>
        </p:spPr>
      </p:pic>
      <p:pic>
        <p:nvPicPr>
          <p:cNvPr id="7" name="Picture 2" descr="F:\AAA-LÀM ẢNH SLIDE\Bai6-LT2-4b(1).png">
            <a:extLst>
              <a:ext uri="{FF2B5EF4-FFF2-40B4-BE49-F238E27FC236}">
                <a16:creationId xmlns:a16="http://schemas.microsoft.com/office/drawing/2014/main" id="{A3FFA35C-9F93-49E9-A302-9B556269A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26" l="9936" r="89744">
                        <a14:foregroundMark x1="17628" y1="89649" x2="17628" y2="89649"/>
                        <a14:foregroundMark x1="20513" y1="90175" x2="29167" y2="90526"/>
                        <a14:backgroundMark x1="72436" y1="65088" x2="20513" y2="71228"/>
                        <a14:backgroundMark x1="75000" y1="62281" x2="85897" y2="31053"/>
                        <a14:backgroundMark x1="68910" y1="70351" x2="88141" y2="85789"/>
                        <a14:backgroundMark x1="88141" y1="85789" x2="59936" y2="87719"/>
                        <a14:backgroundMark x1="59936" y1="87719" x2="70513" y2="72632"/>
                        <a14:backgroundMark x1="70513" y1="72632" x2="71795" y2="72456"/>
                        <a14:backgroundMark x1="13782" y1="16140" x2="52244" y2="17895"/>
                        <a14:backgroundMark x1="52244" y1="17895" x2="89423" y2="34035"/>
                        <a14:backgroundMark x1="89423" y1="34035" x2="82051" y2="52982"/>
                        <a14:backgroundMark x1="82051" y1="52982" x2="52564" y2="65789"/>
                        <a14:backgroundMark x1="52564" y1="65789" x2="14744" y2="71754"/>
                        <a14:backgroundMark x1="14744" y1="71754" x2="8654" y2="39298"/>
                        <a14:backgroundMark x1="8654" y1="39298" x2="25641" y2="30702"/>
                        <a14:backgroundMark x1="9295" y1="42281" x2="45192" y2="39649"/>
                        <a14:backgroundMark x1="45192" y1="39649" x2="79487" y2="43509"/>
                        <a14:backgroundMark x1="79487" y1="43509" x2="51603" y2="64035"/>
                        <a14:backgroundMark x1="51603" y1="64035" x2="38782" y2="64035"/>
                        <a14:backgroundMark x1="25000" y1="65088" x2="57372" y2="74912"/>
                        <a14:backgroundMark x1="57372" y1="74912" x2="77885" y2="90175"/>
                        <a14:backgroundMark x1="77885" y1="90175" x2="63782" y2="93684"/>
                        <a14:backgroundMark x1="8654" y1="30702" x2="57051" y2="32105"/>
                        <a14:backgroundMark x1="57051" y1="32105" x2="58654" y2="60702"/>
                        <a14:backgroundMark x1="58654" y1="60702" x2="17308" y2="49474"/>
                        <a14:backgroundMark x1="17308" y1="49474" x2="19551" y2="37719"/>
                        <a14:backgroundMark x1="14423" y1="77719" x2="49038" y2="75789"/>
                        <a14:backgroundMark x1="49038" y1="75789" x2="50000" y2="77544"/>
                      </a14:backgroundRemoval>
                    </a14:imgEffect>
                  </a14:imgLayer>
                </a14:imgProps>
              </a:ext>
            </a:extLst>
          </a:blip>
          <a:srcRect l="8607" t="78075" r="66232" b="5918"/>
          <a:stretch/>
        </p:blipFill>
        <p:spPr bwMode="auto">
          <a:xfrm>
            <a:off x="4173011" y="-605160"/>
            <a:ext cx="521110" cy="605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177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718 L -0.01445 0.40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00847 0.367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178" name="Group 177"/>
          <p:cNvGrpSpPr/>
          <p:nvPr/>
        </p:nvGrpSpPr>
        <p:grpSpPr>
          <a:xfrm>
            <a:off x="4923267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83770" y="188013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9050659" y="3234687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917313" y="3236929"/>
            <a:ext cx="635558" cy="748665"/>
            <a:chOff x="4762734" y="1880130"/>
            <a:chExt cx="476834" cy="561694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0663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9044708" y="3234250"/>
            <a:ext cx="635559" cy="748665"/>
            <a:chOff x="7859352" y="1878120"/>
            <a:chExt cx="476835" cy="561694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002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68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4" name="Group 178"/>
          <p:cNvGrpSpPr/>
          <p:nvPr/>
        </p:nvGrpSpPr>
        <p:grpSpPr>
          <a:xfrm>
            <a:off x="6994441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" name="Group 189"/>
          <p:cNvGrpSpPr/>
          <p:nvPr/>
        </p:nvGrpSpPr>
        <p:grpSpPr>
          <a:xfrm>
            <a:off x="6988483" y="3286261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" name="Group 177"/>
          <p:cNvGrpSpPr/>
          <p:nvPr/>
        </p:nvGrpSpPr>
        <p:grpSpPr>
          <a:xfrm>
            <a:off x="492326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" name="Group 179"/>
          <p:cNvGrpSpPr/>
          <p:nvPr/>
        </p:nvGrpSpPr>
        <p:grpSpPr>
          <a:xfrm>
            <a:off x="9050661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525" y="178881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400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082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9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7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8511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3076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92" y="3231850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3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9819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264</Words>
  <Application>Microsoft Office PowerPoint</Application>
  <PresentationFormat>Widescreen</PresentationFormat>
  <Paragraphs>120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微软雅黑</vt:lpstr>
      <vt:lpstr>Arial</vt:lpstr>
      <vt:lpstr>Arial-Rounded</vt:lpstr>
      <vt:lpstr>Calibri</vt:lpstr>
      <vt:lpstr>Lato</vt:lpstr>
      <vt:lpstr>Times New Roman</vt:lpstr>
      <vt:lpstr>UTM Cookies</vt:lpstr>
      <vt:lpstr>Office Theme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Trung Lê</cp:lastModifiedBy>
  <cp:revision>55</cp:revision>
  <dcterms:created xsi:type="dcterms:W3CDTF">2021-07-20T01:55:21Z</dcterms:created>
  <dcterms:modified xsi:type="dcterms:W3CDTF">2022-11-22T02:13:53Z</dcterms:modified>
</cp:coreProperties>
</file>