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6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7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10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1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1" r:id="rId2"/>
    <p:sldMasterId id="2147483827" r:id="rId3"/>
    <p:sldMasterId id="2147483895" r:id="rId4"/>
    <p:sldMasterId id="2147483941" r:id="rId5"/>
    <p:sldMasterId id="2147483965" r:id="rId6"/>
    <p:sldMasterId id="2147483968" r:id="rId7"/>
    <p:sldMasterId id="2147483980" r:id="rId8"/>
    <p:sldMasterId id="2147484001" r:id="rId9"/>
    <p:sldMasterId id="2147484015" r:id="rId10"/>
    <p:sldMasterId id="2147484020" r:id="rId11"/>
  </p:sldMasterIdLst>
  <p:notesMasterIdLst>
    <p:notesMasterId r:id="rId34"/>
  </p:notesMasterIdLst>
  <p:sldIdLst>
    <p:sldId id="3401" r:id="rId12"/>
    <p:sldId id="269" r:id="rId13"/>
    <p:sldId id="497" r:id="rId14"/>
    <p:sldId id="278" r:id="rId15"/>
    <p:sldId id="2007577113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2007577112" r:id="rId25"/>
    <p:sldId id="270" r:id="rId26"/>
    <p:sldId id="271" r:id="rId27"/>
    <p:sldId id="263" r:id="rId28"/>
    <p:sldId id="2007577116" r:id="rId29"/>
    <p:sldId id="2007577117" r:id="rId30"/>
    <p:sldId id="2007577118" r:id="rId31"/>
    <p:sldId id="2007577119" r:id="rId32"/>
    <p:sldId id="514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E5FF"/>
    <a:srgbClr val="FF99CC"/>
    <a:srgbClr val="E6C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54" autoAdjust="0"/>
    <p:restoredTop sz="94660"/>
  </p:normalViewPr>
  <p:slideViewPr>
    <p:cSldViewPr snapToGrid="0">
      <p:cViewPr varScale="1">
        <p:scale>
          <a:sx n="87" d="100"/>
          <a:sy n="87" d="100"/>
        </p:scale>
        <p:origin x="-144" y="-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C7C870-01CD-44BE-B8B4-B3FCA5C58FD9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FD831-A322-40CE-9411-6E8D2E6C1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98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8E650A-89FF-4CC3-B1B5-DF8CF759A3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0851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>
                <a:sym typeface="+mn-ea"/>
              </a:rPr>
              <a:t>Bài giảng thiết kế bởi: Hương Thảo - tranthao121006@gmail.com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tranthao121004@gmail.com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2267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png"/><Relationship Id="rId5" Type="http://schemas.openxmlformats.org/officeDocument/2006/relationships/image" Target="../media/image13.png"/><Relationship Id="rId4" Type="http://schemas.openxmlformats.org/officeDocument/2006/relationships/image" Target="../media/image2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8.png"/><Relationship Id="rId4" Type="http://schemas.openxmlformats.org/officeDocument/2006/relationships/image" Target="../media/image27.jp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Relationship Id="rId9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8.png"/><Relationship Id="rId3" Type="http://schemas.openxmlformats.org/officeDocument/2006/relationships/image" Target="../media/image15.pn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2.png"/><Relationship Id="rId11" Type="http://schemas.openxmlformats.org/officeDocument/2006/relationships/image" Target="../media/image36.png"/><Relationship Id="rId5" Type="http://schemas.openxmlformats.org/officeDocument/2006/relationships/image" Target="../media/image31.png"/><Relationship Id="rId10" Type="http://schemas.openxmlformats.org/officeDocument/2006/relationships/image" Target="../media/image1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7.xml"/><Relationship Id="rId7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8.xml"/><Relationship Id="rId9" Type="http://schemas.openxmlformats.org/officeDocument/2006/relationships/image" Target="../media/image6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8.xml"/><Relationship Id="rId1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26.png"/><Relationship Id="rId5" Type="http://schemas.openxmlformats.org/officeDocument/2006/relationships/image" Target="../media/image13.png"/><Relationship Id="rId4" Type="http://schemas.openxmlformats.org/officeDocument/2006/relationships/image" Target="../media/image25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8.png"/><Relationship Id="rId4" Type="http://schemas.openxmlformats.org/officeDocument/2006/relationships/image" Target="../media/image27.jpg"/></Relationships>
</file>

<file path=ppt/slideLayouts/_rels/slideLayout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8.png"/><Relationship Id="rId3" Type="http://schemas.openxmlformats.org/officeDocument/2006/relationships/image" Target="../media/image15.pn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2.png"/><Relationship Id="rId11" Type="http://schemas.openxmlformats.org/officeDocument/2006/relationships/image" Target="../media/image36.png"/><Relationship Id="rId5" Type="http://schemas.openxmlformats.org/officeDocument/2006/relationships/image" Target="../media/image31.png"/><Relationship Id="rId10" Type="http://schemas.openxmlformats.org/officeDocument/2006/relationships/image" Target="../media/image1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F203C-26B7-4FFE-BE5E-0E3DE940E9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EE8102-9CB9-4EC7-8C08-3CD968720C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E74408-354A-4938-B7C6-B4E1E21E3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88F464-37B1-4A5C-A8FD-3DF9EDF27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CD406-0728-4961-82AD-8277EE1DD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39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7">
            <a:extLst>
              <a:ext uri="{FF2B5EF4-FFF2-40B4-BE49-F238E27FC236}">
                <a16:creationId xmlns:a16="http://schemas.microsoft.com/office/drawing/2014/main" id="{F00510D4-679A-4B44-AFFD-FD1FF3551A62}"/>
              </a:ext>
            </a:extLst>
          </p:cNvPr>
          <p:cNvSpPr/>
          <p:nvPr userDrawn="1"/>
        </p:nvSpPr>
        <p:spPr>
          <a:xfrm>
            <a:off x="280793" y="1122218"/>
            <a:ext cx="11720707" cy="556433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2B9509B-2605-49B8-82AA-4026BF3B536B}"/>
              </a:ext>
            </a:extLst>
          </p:cNvPr>
          <p:cNvGrpSpPr/>
          <p:nvPr userDrawn="1"/>
        </p:nvGrpSpPr>
        <p:grpSpPr>
          <a:xfrm>
            <a:off x="377049" y="255820"/>
            <a:ext cx="2637181" cy="2062663"/>
            <a:chOff x="237072" y="234585"/>
            <a:chExt cx="1448294" cy="144829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E9B5808-68F7-4A14-A759-6246698FF09F}"/>
                </a:ext>
              </a:extLst>
            </p:cNvPr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B7D57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D9337EE-9449-4FAF-8ADB-03892A796D0C}"/>
                </a:ext>
              </a:extLst>
            </p:cNvPr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229F8EB-2732-4CE9-8470-DB69792CAA1E}"/>
                </a:ext>
              </a:extLst>
            </p:cNvPr>
            <p:cNvSpPr/>
            <p:nvPr/>
          </p:nvSpPr>
          <p:spPr>
            <a:xfrm>
              <a:off x="244823" y="252246"/>
              <a:ext cx="1419087" cy="1419087"/>
            </a:xfrm>
            <a:prstGeom prst="ellipse">
              <a:avLst/>
            </a:prstGeom>
            <a:noFill/>
            <a:ln w="9525" cap="flat" cmpd="sng" algn="ctr">
              <a:solidFill>
                <a:srgbClr val="BAE5E4">
                  <a:lumMod val="2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815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49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987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505" y="108235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2131309" y="131270"/>
            <a:ext cx="9552544" cy="757797"/>
          </a:xfrm>
          <a:prstGeom prst="rect">
            <a:avLst/>
          </a:prstGeom>
        </p:spPr>
        <p:txBody>
          <a:bodyPr/>
          <a:lstStyle>
            <a:lvl1pPr>
              <a:defRPr sz="4265" b="1">
                <a:solidFill>
                  <a:schemeClr val="accent1">
                    <a:lumMod val="5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213731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6C8A62E-B04B-4079-BABC-1EEDA867F8B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75067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98EDD53-3CE5-4869-876D-563DDF31F38D}"/>
                </a:ext>
              </a:extLst>
            </p:cNvPr>
            <p:cNvSpPr/>
            <p:nvPr/>
          </p:nvSpPr>
          <p:spPr>
            <a:xfrm>
              <a:off x="0" y="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87FE57-D7ED-48A1-BA23-2E706B5839E9}"/>
                </a:ext>
              </a:extLst>
            </p:cNvPr>
            <p:cNvSpPr/>
            <p:nvPr/>
          </p:nvSpPr>
          <p:spPr>
            <a:xfrm>
              <a:off x="0" y="48219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3E6097E-645A-4545-B999-F8596EF752C8}"/>
                </a:ext>
              </a:extLst>
            </p:cNvPr>
            <p:cNvSpPr/>
            <p:nvPr/>
          </p:nvSpPr>
          <p:spPr>
            <a:xfrm>
              <a:off x="0" y="96438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2D6DDE7-FBAF-4D6E-A34F-8FD6DCFA3402}"/>
                </a:ext>
              </a:extLst>
            </p:cNvPr>
            <p:cNvSpPr/>
            <p:nvPr/>
          </p:nvSpPr>
          <p:spPr>
            <a:xfrm>
              <a:off x="0" y="144657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88D9DC9-7614-4A89-A7F1-6D11EFBADE85}"/>
                </a:ext>
              </a:extLst>
            </p:cNvPr>
            <p:cNvSpPr/>
            <p:nvPr/>
          </p:nvSpPr>
          <p:spPr>
            <a:xfrm>
              <a:off x="0" y="1928764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A9C7107-C0AD-483C-B07D-34E56400A31D}"/>
                </a:ext>
              </a:extLst>
            </p:cNvPr>
            <p:cNvSpPr/>
            <p:nvPr/>
          </p:nvSpPr>
          <p:spPr>
            <a:xfrm>
              <a:off x="0" y="2410955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0B5625D-1AE9-466B-B985-396BEE22564B}"/>
                </a:ext>
              </a:extLst>
            </p:cNvPr>
            <p:cNvSpPr/>
            <p:nvPr/>
          </p:nvSpPr>
          <p:spPr>
            <a:xfrm>
              <a:off x="0" y="2893146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5E9083F-6805-4221-AD16-988FE7A2E11A}"/>
                </a:ext>
              </a:extLst>
            </p:cNvPr>
            <p:cNvSpPr/>
            <p:nvPr/>
          </p:nvSpPr>
          <p:spPr>
            <a:xfrm>
              <a:off x="0" y="3375337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3FF06B1-BA99-4DEE-987B-14238876377B}"/>
                </a:ext>
              </a:extLst>
            </p:cNvPr>
            <p:cNvSpPr/>
            <p:nvPr/>
          </p:nvSpPr>
          <p:spPr>
            <a:xfrm>
              <a:off x="0" y="3857528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3EE51E0-8653-419D-A416-02BCEDEA5F0C}"/>
                </a:ext>
              </a:extLst>
            </p:cNvPr>
            <p:cNvSpPr/>
            <p:nvPr/>
          </p:nvSpPr>
          <p:spPr>
            <a:xfrm>
              <a:off x="0" y="4339719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A516D9C-048D-4C92-B27B-8D1558476F18}"/>
                </a:ext>
              </a:extLst>
            </p:cNvPr>
            <p:cNvSpPr/>
            <p:nvPr/>
          </p:nvSpPr>
          <p:spPr>
            <a:xfrm>
              <a:off x="0" y="482191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1417BB1-46C3-414B-A27B-63A42A803815}"/>
                </a:ext>
              </a:extLst>
            </p:cNvPr>
            <p:cNvSpPr/>
            <p:nvPr/>
          </p:nvSpPr>
          <p:spPr>
            <a:xfrm>
              <a:off x="0" y="530410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F5B2E44-D303-4A1E-84F6-AE96C7350908}"/>
                </a:ext>
              </a:extLst>
            </p:cNvPr>
            <p:cNvSpPr/>
            <p:nvPr/>
          </p:nvSpPr>
          <p:spPr>
            <a:xfrm>
              <a:off x="0" y="578629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787F7A5-B165-47A5-9B07-E889B2CFF103}"/>
                </a:ext>
              </a:extLst>
            </p:cNvPr>
            <p:cNvSpPr/>
            <p:nvPr/>
          </p:nvSpPr>
          <p:spPr>
            <a:xfrm>
              <a:off x="0" y="626848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865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335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185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002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04DA77-0714-4226-8456-DE0FB00C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8689CE-C57C-4CCE-B5D7-91A284CB1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0DF66-3D9B-4E31-B419-8D199F94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31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0A372-E784-4489-91B1-EB5F9893B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E1B435-934F-44C4-8F1B-EC379BCB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9BAE6C-C81A-448F-810E-8201A0E7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8452A-D52B-4D53-AA70-42F3E1B91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75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6A006-59DD-41EF-BB59-5CF0A5B0F3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7CF5D0-5E86-4B07-82F0-4706674B42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2F55C-8EFE-4A66-9DB3-D0CB88777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38045-8612-4FFC-BF9F-64FB98C8E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15B52-8190-4B2D-852C-B23A268AE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76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4">
            <a:extLst>
              <a:ext uri="{FF2B5EF4-FFF2-40B4-BE49-F238E27FC236}">
                <a16:creationId xmlns:a16="http://schemas.microsoft.com/office/drawing/2014/main" id="{06641879-0A61-4DE0-96FB-E16ED04EE3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21077" y="-2315702"/>
            <a:ext cx="6349846" cy="1165570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7404B6D-4094-42EA-B728-B90A2DF483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5" b="75097"/>
          <a:stretch/>
        </p:blipFill>
        <p:spPr>
          <a:xfrm rot="17520652">
            <a:off x="-1241912" y="-526164"/>
            <a:ext cx="3020116" cy="314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4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2C063-6317-449C-A341-883F2682D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3C2C5-1069-41AD-AB8E-A272B5F74D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35F9C6-7A1E-4BB1-8382-AF2048FA93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2CF1DA-3491-456F-B971-C43EFCD21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D613E6-C32A-4783-9219-260167E50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F57CA7-22C9-4637-98D5-45CB81C4C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51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5C8BC-CF44-4FCD-ACB9-6C06E1FD0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26985-A785-4717-80AD-9B8D8F5B8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5A630-F12E-492E-A3AD-AE8A2360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C2166-B6AA-4084-B4D7-069DDC982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20EA2-78ED-4391-B2FB-25000FDB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31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nen1">
            <a:extLst>
              <a:ext uri="{FF2B5EF4-FFF2-40B4-BE49-F238E27FC236}">
                <a16:creationId xmlns:a16="http://schemas.microsoft.com/office/drawing/2014/main" id="{0ED50697-74BC-4EFA-B781-F79743CC2C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3B3005-989A-4064-A3A2-8F1316801303}"/>
              </a:ext>
            </a:extLst>
          </p:cNvPr>
          <p:cNvSpPr txBox="1"/>
          <p:nvPr userDrawn="1"/>
        </p:nvSpPr>
        <p:spPr>
          <a:xfrm>
            <a:off x="9250680" y="47238"/>
            <a:ext cx="3467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Hương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 </a:t>
            </a: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Thảo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: tranthao121004@gmail.com</a:t>
            </a:r>
          </a:p>
        </p:txBody>
      </p:sp>
    </p:spTree>
    <p:extLst>
      <p:ext uri="{BB962C8B-B14F-4D97-AF65-F5344CB8AC3E}">
        <p14:creationId xmlns:p14="http://schemas.microsoft.com/office/powerpoint/2010/main" val="115128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>
            <a:extLst>
              <a:ext uri="{FF2B5EF4-FFF2-40B4-BE49-F238E27FC236}">
                <a16:creationId xmlns:a16="http://schemas.microsoft.com/office/drawing/2014/main" id="{EF218D41-CACC-45EA-9B9C-2C45D39FBC7D}"/>
              </a:ext>
            </a:extLst>
          </p:cNvPr>
          <p:cNvSpPr/>
          <p:nvPr userDrawn="1"/>
        </p:nvSpPr>
        <p:spPr>
          <a:xfrm>
            <a:off x="395785" y="1201003"/>
            <a:ext cx="10508776" cy="5008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4">
            <a:extLst>
              <a:ext uri="{FF2B5EF4-FFF2-40B4-BE49-F238E27FC236}">
                <a16:creationId xmlns:a16="http://schemas.microsoft.com/office/drawing/2014/main" id="{02083DA8-612E-41DA-A4D1-2ACB2678C6D8}"/>
              </a:ext>
            </a:extLst>
          </p:cNvPr>
          <p:cNvGrpSpPr/>
          <p:nvPr userDrawn="1"/>
        </p:nvGrpSpPr>
        <p:grpSpPr>
          <a:xfrm>
            <a:off x="-418200" y="1324483"/>
            <a:ext cx="1627969" cy="3772305"/>
            <a:chOff x="2822570" y="743589"/>
            <a:chExt cx="1294598" cy="2999823"/>
          </a:xfrm>
        </p:grpSpPr>
        <p:pic>
          <p:nvPicPr>
            <p:cNvPr id="9" name="图片 17">
              <a:extLst>
                <a:ext uri="{FF2B5EF4-FFF2-40B4-BE49-F238E27FC236}">
                  <a16:creationId xmlns:a16="http://schemas.microsoft.com/office/drawing/2014/main" id="{189FBF95-47D8-446F-BB0A-1652EB7CD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3172519" y="3110245"/>
              <a:ext cx="633167" cy="633167"/>
            </a:xfrm>
            <a:prstGeom prst="rect">
              <a:avLst/>
            </a:prstGeom>
          </p:spPr>
        </p:pic>
        <p:pic>
          <p:nvPicPr>
            <p:cNvPr id="10" name="图形 21">
              <a:extLst>
                <a:ext uri="{FF2B5EF4-FFF2-40B4-BE49-F238E27FC236}">
                  <a16:creationId xmlns:a16="http://schemas.microsoft.com/office/drawing/2014/main" id="{8D592D9E-78DF-4E6B-B377-C92906ECC2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7931827">
              <a:off x="2374753" y="1191406"/>
              <a:ext cx="2190232" cy="1294598"/>
            </a:xfrm>
            <a:prstGeom prst="rect">
              <a:avLst/>
            </a:prstGeom>
          </p:spPr>
        </p:pic>
      </p:grpSp>
      <p:pic>
        <p:nvPicPr>
          <p:cNvPr id="11" name="图片 20">
            <a:extLst>
              <a:ext uri="{FF2B5EF4-FFF2-40B4-BE49-F238E27FC236}">
                <a16:creationId xmlns:a16="http://schemas.microsoft.com/office/drawing/2014/main" id="{46A1C692-1A89-4E71-82D9-E6FC90E3EB5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8370" y="-150126"/>
            <a:ext cx="2257728" cy="3457550"/>
          </a:xfrm>
          <a:prstGeom prst="rect">
            <a:avLst/>
          </a:prstGeom>
        </p:spPr>
      </p:pic>
      <p:sp>
        <p:nvSpPr>
          <p:cNvPr id="13" name="矩形 15">
            <a:extLst>
              <a:ext uri="{FF2B5EF4-FFF2-40B4-BE49-F238E27FC236}">
                <a16:creationId xmlns:a16="http://schemas.microsoft.com/office/drawing/2014/main" id="{4109CCAE-A277-41A5-B571-A07038641370}"/>
              </a:ext>
            </a:extLst>
          </p:cNvPr>
          <p:cNvSpPr/>
          <p:nvPr/>
        </p:nvSpPr>
        <p:spPr>
          <a:xfrm>
            <a:off x="1993312" y="224266"/>
            <a:ext cx="7200913" cy="80510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0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45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2">
            <a:extLst>
              <a:ext uri="{FF2B5EF4-FFF2-40B4-BE49-F238E27FC236}">
                <a16:creationId xmlns:a16="http://schemas.microsoft.com/office/drawing/2014/main" id="{82C95F20-6AC4-4CAC-B270-10188A197E0A}"/>
              </a:ext>
            </a:extLst>
          </p:cNvPr>
          <p:cNvSpPr/>
          <p:nvPr userDrawn="1"/>
        </p:nvSpPr>
        <p:spPr>
          <a:xfrm>
            <a:off x="200167" y="464024"/>
            <a:ext cx="11791666" cy="6141492"/>
          </a:xfrm>
          <a:custGeom>
            <a:avLst/>
            <a:gdLst>
              <a:gd name="connsiteX0" fmla="*/ 0 w 8128398"/>
              <a:gd name="connsiteY0" fmla="*/ 2334126 h 4668252"/>
              <a:gd name="connsiteX1" fmla="*/ 4064199 w 8128398"/>
              <a:gd name="connsiteY1" fmla="*/ 0 h 4668252"/>
              <a:gd name="connsiteX2" fmla="*/ 8128398 w 8128398"/>
              <a:gd name="connsiteY2" fmla="*/ 2334126 h 4668252"/>
              <a:gd name="connsiteX3" fmla="*/ 4064199 w 8128398"/>
              <a:gd name="connsiteY3" fmla="*/ 4668252 h 4668252"/>
              <a:gd name="connsiteX4" fmla="*/ 0 w 8128398"/>
              <a:gd name="connsiteY4" fmla="*/ 2334126 h 4668252"/>
              <a:gd name="connsiteX0" fmla="*/ 162302 w 8290700"/>
              <a:gd name="connsiteY0" fmla="*/ 2423774 h 4757900"/>
              <a:gd name="connsiteX1" fmla="*/ 1139129 w 8290700"/>
              <a:gd name="connsiteY1" fmla="*/ 669643 h 4757900"/>
              <a:gd name="connsiteX2" fmla="*/ 4226501 w 8290700"/>
              <a:gd name="connsiteY2" fmla="*/ 89648 h 4757900"/>
              <a:gd name="connsiteX3" fmla="*/ 8290700 w 8290700"/>
              <a:gd name="connsiteY3" fmla="*/ 2423774 h 4757900"/>
              <a:gd name="connsiteX4" fmla="*/ 4226501 w 8290700"/>
              <a:gd name="connsiteY4" fmla="*/ 4757900 h 4757900"/>
              <a:gd name="connsiteX5" fmla="*/ 162302 w 8290700"/>
              <a:gd name="connsiteY5" fmla="*/ 2423774 h 4757900"/>
              <a:gd name="connsiteX0" fmla="*/ 162302 w 8453932"/>
              <a:gd name="connsiteY0" fmla="*/ 2334994 h 4669120"/>
              <a:gd name="connsiteX1" fmla="*/ 1139129 w 8453932"/>
              <a:gd name="connsiteY1" fmla="*/ 580863 h 4669120"/>
              <a:gd name="connsiteX2" fmla="*/ 4226501 w 8453932"/>
              <a:gd name="connsiteY2" fmla="*/ 868 h 4669120"/>
              <a:gd name="connsiteX3" fmla="*/ 7472553 w 8453932"/>
              <a:gd name="connsiteY3" fmla="*/ 677116 h 4669120"/>
              <a:gd name="connsiteX4" fmla="*/ 8290700 w 8453932"/>
              <a:gd name="connsiteY4" fmla="*/ 2334994 h 4669120"/>
              <a:gd name="connsiteX5" fmla="*/ 4226501 w 8453932"/>
              <a:gd name="connsiteY5" fmla="*/ 4669120 h 4669120"/>
              <a:gd name="connsiteX6" fmla="*/ 162302 w 8453932"/>
              <a:gd name="connsiteY6" fmla="*/ 2334994 h 4669120"/>
              <a:gd name="connsiteX0" fmla="*/ 380 w 8292010"/>
              <a:gd name="connsiteY0" fmla="*/ 2334994 h 4737634"/>
              <a:gd name="connsiteX1" fmla="*/ 977207 w 8292010"/>
              <a:gd name="connsiteY1" fmla="*/ 580863 h 4737634"/>
              <a:gd name="connsiteX2" fmla="*/ 4064579 w 8292010"/>
              <a:gd name="connsiteY2" fmla="*/ 868 h 4737634"/>
              <a:gd name="connsiteX3" fmla="*/ 7310631 w 8292010"/>
              <a:gd name="connsiteY3" fmla="*/ 677116 h 4737634"/>
              <a:gd name="connsiteX4" fmla="*/ 8128778 w 8292010"/>
              <a:gd name="connsiteY4" fmla="*/ 2334994 h 4737634"/>
              <a:gd name="connsiteX5" fmla="*/ 4064579 w 8292010"/>
              <a:gd name="connsiteY5" fmla="*/ 4669120 h 4737634"/>
              <a:gd name="connsiteX6" fmla="*/ 1054209 w 8292010"/>
              <a:gd name="connsiteY6" fmla="*/ 3958572 h 4737634"/>
              <a:gd name="connsiteX7" fmla="*/ 380 w 8292010"/>
              <a:gd name="connsiteY7" fmla="*/ 2334994 h 4737634"/>
              <a:gd name="connsiteX0" fmla="*/ 380 w 8160907"/>
              <a:gd name="connsiteY0" fmla="*/ 2334994 h 4676413"/>
              <a:gd name="connsiteX1" fmla="*/ 977207 w 8160907"/>
              <a:gd name="connsiteY1" fmla="*/ 580863 h 4676413"/>
              <a:gd name="connsiteX2" fmla="*/ 4064579 w 8160907"/>
              <a:gd name="connsiteY2" fmla="*/ 868 h 4676413"/>
              <a:gd name="connsiteX3" fmla="*/ 7310631 w 8160907"/>
              <a:gd name="connsiteY3" fmla="*/ 677116 h 4676413"/>
              <a:gd name="connsiteX4" fmla="*/ 8128778 w 8160907"/>
              <a:gd name="connsiteY4" fmla="*/ 2334994 h 4676413"/>
              <a:gd name="connsiteX5" fmla="*/ 7031498 w 8160907"/>
              <a:gd name="connsiteY5" fmla="*/ 4199203 h 4676413"/>
              <a:gd name="connsiteX6" fmla="*/ 4064579 w 8160907"/>
              <a:gd name="connsiteY6" fmla="*/ 4669120 h 4676413"/>
              <a:gd name="connsiteX7" fmla="*/ 1054209 w 8160907"/>
              <a:gd name="connsiteY7" fmla="*/ 3958572 h 4676413"/>
              <a:gd name="connsiteX8" fmla="*/ 380 w 8160907"/>
              <a:gd name="connsiteY8" fmla="*/ 2334994 h 4676413"/>
              <a:gd name="connsiteX0" fmla="*/ 62 w 8160589"/>
              <a:gd name="connsiteY0" fmla="*/ 2334994 h 4670006"/>
              <a:gd name="connsiteX1" fmla="*/ 976889 w 8160589"/>
              <a:gd name="connsiteY1" fmla="*/ 580863 h 4670006"/>
              <a:gd name="connsiteX2" fmla="*/ 4064261 w 8160589"/>
              <a:gd name="connsiteY2" fmla="*/ 868 h 4670006"/>
              <a:gd name="connsiteX3" fmla="*/ 7310313 w 8160589"/>
              <a:gd name="connsiteY3" fmla="*/ 677116 h 4670006"/>
              <a:gd name="connsiteX4" fmla="*/ 8128460 w 8160589"/>
              <a:gd name="connsiteY4" fmla="*/ 2334994 h 4670006"/>
              <a:gd name="connsiteX5" fmla="*/ 7031180 w 8160589"/>
              <a:gd name="connsiteY5" fmla="*/ 4199203 h 4670006"/>
              <a:gd name="connsiteX6" fmla="*/ 4064261 w 8160589"/>
              <a:gd name="connsiteY6" fmla="*/ 4669120 h 4670006"/>
              <a:gd name="connsiteX7" fmla="*/ 948013 w 8160589"/>
              <a:gd name="connsiteY7" fmla="*/ 4131826 h 4670006"/>
              <a:gd name="connsiteX8" fmla="*/ 62 w 8160589"/>
              <a:gd name="connsiteY8" fmla="*/ 2334994 h 4670006"/>
              <a:gd name="connsiteX0" fmla="*/ 3056 w 8163583"/>
              <a:gd name="connsiteY0" fmla="*/ 2353191 h 4688203"/>
              <a:gd name="connsiteX1" fmla="*/ 791407 w 8163583"/>
              <a:gd name="connsiteY1" fmla="*/ 387304 h 4688203"/>
              <a:gd name="connsiteX2" fmla="*/ 4067255 w 8163583"/>
              <a:gd name="connsiteY2" fmla="*/ 19065 h 4688203"/>
              <a:gd name="connsiteX3" fmla="*/ 7313307 w 8163583"/>
              <a:gd name="connsiteY3" fmla="*/ 695313 h 4688203"/>
              <a:gd name="connsiteX4" fmla="*/ 8131454 w 8163583"/>
              <a:gd name="connsiteY4" fmla="*/ 2353191 h 4688203"/>
              <a:gd name="connsiteX5" fmla="*/ 7034174 w 8163583"/>
              <a:gd name="connsiteY5" fmla="*/ 4217400 h 4688203"/>
              <a:gd name="connsiteX6" fmla="*/ 4067255 w 8163583"/>
              <a:gd name="connsiteY6" fmla="*/ 4687317 h 4688203"/>
              <a:gd name="connsiteX7" fmla="*/ 951007 w 8163583"/>
              <a:gd name="connsiteY7" fmla="*/ 4150023 h 4688203"/>
              <a:gd name="connsiteX8" fmla="*/ 3056 w 8163583"/>
              <a:gd name="connsiteY8" fmla="*/ 2353191 h 4688203"/>
              <a:gd name="connsiteX0" fmla="*/ 38786 w 8199313"/>
              <a:gd name="connsiteY0" fmla="*/ 2353191 h 4794578"/>
              <a:gd name="connsiteX1" fmla="*/ 827137 w 8199313"/>
              <a:gd name="connsiteY1" fmla="*/ 387304 h 4794578"/>
              <a:gd name="connsiteX2" fmla="*/ 4102985 w 8199313"/>
              <a:gd name="connsiteY2" fmla="*/ 19065 h 4794578"/>
              <a:gd name="connsiteX3" fmla="*/ 7349037 w 8199313"/>
              <a:gd name="connsiteY3" fmla="*/ 695313 h 4794578"/>
              <a:gd name="connsiteX4" fmla="*/ 8167184 w 8199313"/>
              <a:gd name="connsiteY4" fmla="*/ 2353191 h 4794578"/>
              <a:gd name="connsiteX5" fmla="*/ 7069904 w 8199313"/>
              <a:gd name="connsiteY5" fmla="*/ 4217400 h 4794578"/>
              <a:gd name="connsiteX6" fmla="*/ 4102985 w 8199313"/>
              <a:gd name="connsiteY6" fmla="*/ 4687317 h 4794578"/>
              <a:gd name="connsiteX7" fmla="*/ 549204 w 8199313"/>
              <a:gd name="connsiteY7" fmla="*/ 4563909 h 4794578"/>
              <a:gd name="connsiteX8" fmla="*/ 38786 w 8199313"/>
              <a:gd name="connsiteY8" fmla="*/ 2353191 h 4794578"/>
              <a:gd name="connsiteX0" fmla="*/ 38786 w 8199313"/>
              <a:gd name="connsiteY0" fmla="*/ 2353191 h 4802240"/>
              <a:gd name="connsiteX1" fmla="*/ 827137 w 8199313"/>
              <a:gd name="connsiteY1" fmla="*/ 387304 h 4802240"/>
              <a:gd name="connsiteX2" fmla="*/ 4102985 w 8199313"/>
              <a:gd name="connsiteY2" fmla="*/ 19065 h 4802240"/>
              <a:gd name="connsiteX3" fmla="*/ 7349037 w 8199313"/>
              <a:gd name="connsiteY3" fmla="*/ 695313 h 4802240"/>
              <a:gd name="connsiteX4" fmla="*/ 8167184 w 8199313"/>
              <a:gd name="connsiteY4" fmla="*/ 2353191 h 4802240"/>
              <a:gd name="connsiteX5" fmla="*/ 7460318 w 8199313"/>
              <a:gd name="connsiteY5" fmla="*/ 4602411 h 4802240"/>
              <a:gd name="connsiteX6" fmla="*/ 4102985 w 8199313"/>
              <a:gd name="connsiteY6" fmla="*/ 4687317 h 4802240"/>
              <a:gd name="connsiteX7" fmla="*/ 549204 w 8199313"/>
              <a:gd name="connsiteY7" fmla="*/ 4563909 h 4802240"/>
              <a:gd name="connsiteX8" fmla="*/ 38786 w 8199313"/>
              <a:gd name="connsiteY8" fmla="*/ 2353191 h 4802240"/>
              <a:gd name="connsiteX0" fmla="*/ 38786 w 8234668"/>
              <a:gd name="connsiteY0" fmla="*/ 2415359 h 4864408"/>
              <a:gd name="connsiteX1" fmla="*/ 827137 w 8234668"/>
              <a:gd name="connsiteY1" fmla="*/ 449472 h 4864408"/>
              <a:gd name="connsiteX2" fmla="*/ 4102985 w 8234668"/>
              <a:gd name="connsiteY2" fmla="*/ 81233 h 4864408"/>
              <a:gd name="connsiteX3" fmla="*/ 7618288 w 8234668"/>
              <a:gd name="connsiteY3" fmla="*/ 237716 h 4864408"/>
              <a:gd name="connsiteX4" fmla="*/ 8167184 w 8234668"/>
              <a:gd name="connsiteY4" fmla="*/ 2415359 h 4864408"/>
              <a:gd name="connsiteX5" fmla="*/ 7460318 w 8234668"/>
              <a:gd name="connsiteY5" fmla="*/ 4664579 h 4864408"/>
              <a:gd name="connsiteX6" fmla="*/ 4102985 w 8234668"/>
              <a:gd name="connsiteY6" fmla="*/ 4749485 h 4864408"/>
              <a:gd name="connsiteX7" fmla="*/ 549204 w 8234668"/>
              <a:gd name="connsiteY7" fmla="*/ 4626077 h 4864408"/>
              <a:gd name="connsiteX8" fmla="*/ 38786 w 8234668"/>
              <a:gd name="connsiteY8" fmla="*/ 2415359 h 4864408"/>
              <a:gd name="connsiteX0" fmla="*/ 38786 w 8234668"/>
              <a:gd name="connsiteY0" fmla="*/ 2415359 h 4864408"/>
              <a:gd name="connsiteX1" fmla="*/ 827137 w 8234668"/>
              <a:gd name="connsiteY1" fmla="*/ 449472 h 4864408"/>
              <a:gd name="connsiteX2" fmla="*/ 4102985 w 8234668"/>
              <a:gd name="connsiteY2" fmla="*/ 81233 h 4864408"/>
              <a:gd name="connsiteX3" fmla="*/ 7618288 w 8234668"/>
              <a:gd name="connsiteY3" fmla="*/ 237716 h 4864408"/>
              <a:gd name="connsiteX4" fmla="*/ 8167184 w 8234668"/>
              <a:gd name="connsiteY4" fmla="*/ 2444235 h 4864408"/>
              <a:gd name="connsiteX5" fmla="*/ 7460318 w 8234668"/>
              <a:gd name="connsiteY5" fmla="*/ 4664579 h 4864408"/>
              <a:gd name="connsiteX6" fmla="*/ 4102985 w 8234668"/>
              <a:gd name="connsiteY6" fmla="*/ 4749485 h 4864408"/>
              <a:gd name="connsiteX7" fmla="*/ 549204 w 8234668"/>
              <a:gd name="connsiteY7" fmla="*/ 4626077 h 4864408"/>
              <a:gd name="connsiteX8" fmla="*/ 38786 w 8234668"/>
              <a:gd name="connsiteY8" fmla="*/ 2415359 h 4864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34668" h="4864408">
                <a:moveTo>
                  <a:pt x="38786" y="2415359"/>
                </a:moveTo>
                <a:cubicBezTo>
                  <a:pt x="85108" y="1719258"/>
                  <a:pt x="149771" y="838493"/>
                  <a:pt x="827137" y="449472"/>
                </a:cubicBezTo>
                <a:cubicBezTo>
                  <a:pt x="1504504" y="60451"/>
                  <a:pt x="2971127" y="116526"/>
                  <a:pt x="4102985" y="81233"/>
                </a:cubicBezTo>
                <a:cubicBezTo>
                  <a:pt x="5234844" y="45940"/>
                  <a:pt x="6940922" y="-151305"/>
                  <a:pt x="7618288" y="237716"/>
                </a:cubicBezTo>
                <a:cubicBezTo>
                  <a:pt x="8295655" y="626737"/>
                  <a:pt x="8298729" y="1966307"/>
                  <a:pt x="8167184" y="2444235"/>
                </a:cubicBezTo>
                <a:cubicBezTo>
                  <a:pt x="8035639" y="2922163"/>
                  <a:pt x="8137685" y="4275558"/>
                  <a:pt x="7460318" y="4664579"/>
                </a:cubicBezTo>
                <a:cubicBezTo>
                  <a:pt x="6782952" y="5053600"/>
                  <a:pt x="5254837" y="4755902"/>
                  <a:pt x="4102985" y="4749485"/>
                </a:cubicBezTo>
                <a:cubicBezTo>
                  <a:pt x="2951133" y="4743068"/>
                  <a:pt x="1226571" y="5015098"/>
                  <a:pt x="549204" y="4626077"/>
                </a:cubicBezTo>
                <a:cubicBezTo>
                  <a:pt x="-128162" y="4237056"/>
                  <a:pt x="-7536" y="3111460"/>
                  <a:pt x="38786" y="2415359"/>
                </a:cubicBezTo>
                <a:close/>
              </a:path>
            </a:pathLst>
          </a:custGeom>
          <a:noFill/>
          <a:ln w="19050">
            <a:solidFill>
              <a:schemeClr val="accent5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647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E1EAE2-2D75-466D-AF47-208DCDA32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3A7CAC-56E0-43EC-9C88-5F957FB61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17C680-3799-40B0-ABB3-F65E69A1A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10">
            <a:extLst>
              <a:ext uri="{FF2B5EF4-FFF2-40B4-BE49-F238E27FC236}">
                <a16:creationId xmlns:a16="http://schemas.microsoft.com/office/drawing/2014/main" id="{3DF38B27-1082-401F-91DD-A33BC451FD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4301603" y="4901803"/>
            <a:ext cx="7918522" cy="1956197"/>
          </a:xfrm>
          <a:prstGeom prst="rect">
            <a:avLst/>
          </a:prstGeom>
        </p:spPr>
      </p:pic>
      <p:pic>
        <p:nvPicPr>
          <p:cNvPr id="8" name="13">
            <a:extLst>
              <a:ext uri="{FF2B5EF4-FFF2-40B4-BE49-F238E27FC236}">
                <a16:creationId xmlns:a16="http://schemas.microsoft.com/office/drawing/2014/main" id="{DC523EAF-88A8-4AA0-9FCC-904DE7B063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00215" y="4001444"/>
            <a:ext cx="3419910" cy="2720031"/>
          </a:xfrm>
          <a:prstGeom prst="rect">
            <a:avLst/>
          </a:prstGeom>
        </p:spPr>
      </p:pic>
      <p:pic>
        <p:nvPicPr>
          <p:cNvPr id="9" name="16">
            <a:extLst>
              <a:ext uri="{FF2B5EF4-FFF2-40B4-BE49-F238E27FC236}">
                <a16:creationId xmlns:a16="http://schemas.microsoft.com/office/drawing/2014/main" id="{112F61C9-C7A0-409F-98FF-3A8B41055B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4901803"/>
            <a:ext cx="7918522" cy="195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2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E15F07-3376-4EB4-851C-C01CF1485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B2C266-EC5F-43A6-86D4-1CC2C7AD6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图片 9">
            <a:extLst>
              <a:ext uri="{FF2B5EF4-FFF2-40B4-BE49-F238E27FC236}">
                <a16:creationId xmlns:a16="http://schemas.microsoft.com/office/drawing/2014/main" id="{4B1DF6FC-7E16-4635-8A35-944AD89C60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908" t="16713" b="14111"/>
          <a:stretch>
            <a:fillRect/>
          </a:stretch>
        </p:blipFill>
        <p:spPr>
          <a:xfrm>
            <a:off x="2456500" y="508763"/>
            <a:ext cx="7558181" cy="580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12">
            <a:extLst>
              <a:ext uri="{FF2B5EF4-FFF2-40B4-BE49-F238E27FC236}">
                <a16:creationId xmlns:a16="http://schemas.microsoft.com/office/drawing/2014/main" id="{97358077-9EE7-44A7-97C6-315D9C46C8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87479" y="1331058"/>
            <a:ext cx="5507665" cy="1549970"/>
          </a:xfrm>
          <a:prstGeom prst="rect">
            <a:avLst/>
          </a:prstGeom>
        </p:spPr>
      </p:pic>
      <p:pic>
        <p:nvPicPr>
          <p:cNvPr id="8" name="图片 1">
            <a:extLst>
              <a:ext uri="{FF2B5EF4-FFF2-40B4-BE49-F238E27FC236}">
                <a16:creationId xmlns:a16="http://schemas.microsoft.com/office/drawing/2014/main" id="{9646E44B-3867-4CC2-B640-09E839EA10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93" t="2191" r="2694" b="6031"/>
          <a:stretch>
            <a:fillRect/>
          </a:stretch>
        </p:blipFill>
        <p:spPr>
          <a:xfrm>
            <a:off x="112395" y="3453134"/>
            <a:ext cx="3482340" cy="3165475"/>
          </a:xfrm>
          <a:prstGeom prst="rect">
            <a:avLst/>
          </a:prstGeom>
        </p:spPr>
      </p:pic>
      <p:pic>
        <p:nvPicPr>
          <p:cNvPr id="9" name="图片 20">
            <a:extLst>
              <a:ext uri="{FF2B5EF4-FFF2-40B4-BE49-F238E27FC236}">
                <a16:creationId xmlns:a16="http://schemas.microsoft.com/office/drawing/2014/main" id="{A048540C-02AE-45F9-A868-5AF452F0EFD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137" y="142240"/>
            <a:ext cx="1630363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7025f93bab81e29a45dfc8ebfbf481b9">
            <a:extLst>
              <a:ext uri="{FF2B5EF4-FFF2-40B4-BE49-F238E27FC236}">
                <a16:creationId xmlns:a16="http://schemas.microsoft.com/office/drawing/2014/main" id="{890BE992-9077-47BD-BA72-99B4456EAB4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913372" y="955675"/>
            <a:ext cx="4785995" cy="6764020"/>
          </a:xfrm>
          <a:prstGeom prst="rect">
            <a:avLst/>
          </a:prstGeom>
        </p:spPr>
      </p:pic>
      <p:sp>
        <p:nvSpPr>
          <p:cNvPr id="11" name="矩形 8">
            <a:extLst>
              <a:ext uri="{FF2B5EF4-FFF2-40B4-BE49-F238E27FC236}">
                <a16:creationId xmlns:a16="http://schemas.microsoft.com/office/drawing/2014/main" id="{93040D19-7743-43B1-A900-286D474B37E7}"/>
              </a:ext>
            </a:extLst>
          </p:cNvPr>
          <p:cNvSpPr/>
          <p:nvPr userDrawn="1"/>
        </p:nvSpPr>
        <p:spPr>
          <a:xfrm>
            <a:off x="106327" y="95693"/>
            <a:ext cx="11972260" cy="6634716"/>
          </a:xfrm>
          <a:prstGeom prst="rect">
            <a:avLst/>
          </a:prstGeom>
          <a:noFill/>
          <a:ln w="28575">
            <a:solidFill>
              <a:srgbClr val="DC5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734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9AE12-2383-4AF9-8359-698ABAA21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9FAA95-4383-4919-B4B6-17A3DE4A2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5D1CFC-5940-49FA-A9B1-F0F1922C2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5B394D-F8FC-4D7A-A8E5-32FE0A8DD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图片 2">
            <a:extLst>
              <a:ext uri="{FF2B5EF4-FFF2-40B4-BE49-F238E27FC236}">
                <a16:creationId xmlns:a16="http://schemas.microsoft.com/office/drawing/2014/main" id="{316C996C-61E1-487A-B996-5A13664185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龚芝怡 - 卓别林">
            <a:hlinkClick r:id="" action="ppaction://media"/>
            <a:extLst>
              <a:ext uri="{FF2B5EF4-FFF2-40B4-BE49-F238E27FC236}">
                <a16:creationId xmlns:a16="http://schemas.microsoft.com/office/drawing/2014/main" id="{4BBE9D32-A35B-4C15-927C-15CB5DD7FEA9}"/>
              </a:ext>
            </a:extLst>
          </p:cNvPr>
          <p:cNvPicPr>
            <a:picLocks noChangeAspect="1"/>
          </p:cNvPicPr>
          <p:nvPr userDrawn="1"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7113" y="-1600200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7ECCED-74AF-4222-ACEA-AF0F161A1948}"/>
              </a:ext>
            </a:extLst>
          </p:cNvPr>
          <p:cNvSpPr txBox="1"/>
          <p:nvPr userDrawn="1"/>
        </p:nvSpPr>
        <p:spPr>
          <a:xfrm>
            <a:off x="2968651" y="2321004"/>
            <a:ext cx="65605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rộng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285DAF-BC7B-4DEA-9336-B1E7E1A835AE}"/>
              </a:ext>
            </a:extLst>
          </p:cNvPr>
          <p:cNvSpPr txBox="1"/>
          <p:nvPr userDrawn="1"/>
        </p:nvSpPr>
        <p:spPr>
          <a:xfrm>
            <a:off x="8248564" y="5910407"/>
            <a:ext cx="3467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200" kern="0" dirty="0" err="1">
                <a:solidFill>
                  <a:schemeClr val="tx1"/>
                </a:solidFill>
                <a:cs typeface="Arial"/>
                <a:sym typeface="Arial"/>
              </a:rPr>
              <a:t>Hương</a:t>
            </a:r>
            <a:r>
              <a:rPr lang="en-US" sz="1200" kern="0" dirty="0">
                <a:solidFill>
                  <a:schemeClr val="tx1"/>
                </a:solidFill>
                <a:cs typeface="Arial"/>
                <a:sym typeface="Arial"/>
              </a:rPr>
              <a:t> </a:t>
            </a:r>
            <a:r>
              <a:rPr lang="en-US" sz="1200" kern="0" dirty="0" err="1">
                <a:solidFill>
                  <a:schemeClr val="tx1"/>
                </a:solidFill>
                <a:cs typeface="Arial"/>
                <a:sym typeface="Arial"/>
              </a:rPr>
              <a:t>Thảo</a:t>
            </a:r>
            <a:r>
              <a:rPr lang="en-US" sz="1200" kern="0" dirty="0">
                <a:solidFill>
                  <a:schemeClr val="tx1"/>
                </a:solidFill>
                <a:cs typeface="Arial"/>
                <a:sym typeface="Arial"/>
              </a:rPr>
              <a:t>: tranthao121004@gmail.com</a:t>
            </a:r>
          </a:p>
        </p:txBody>
      </p:sp>
    </p:spTree>
    <p:extLst>
      <p:ext uri="{BB962C8B-B14F-4D97-AF65-F5344CB8AC3E}">
        <p14:creationId xmlns:p14="http://schemas.microsoft.com/office/powerpoint/2010/main" val="278294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1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_图片 2" descr="图片包含 室内, 墙壁&#10;&#10;已生成高可信度的说明">
            <a:extLst>
              <a:ext uri="{FF2B5EF4-FFF2-40B4-BE49-F238E27FC236}">
                <a16:creationId xmlns:a16="http://schemas.microsoft.com/office/drawing/2014/main" id="{3D3BFAC6-E4F7-4285-9F4E-EFC21AFFE8BC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9561" y="-321904"/>
            <a:ext cx="9892397" cy="750180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890A358-1FE7-49FE-8C71-27E2C45C82F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0226" y="-242207"/>
            <a:ext cx="5352893" cy="3506145"/>
          </a:xfrm>
          <a:prstGeom prst="rect">
            <a:avLst/>
          </a:prstGeom>
        </p:spPr>
      </p:pic>
      <p:pic>
        <p:nvPicPr>
          <p:cNvPr id="12" name="PA_图片 6">
            <a:extLst>
              <a:ext uri="{FF2B5EF4-FFF2-40B4-BE49-F238E27FC236}">
                <a16:creationId xmlns:a16="http://schemas.microsoft.com/office/drawing/2014/main" id="{1EB92C0C-91B8-4FCE-B507-FFA510A4D8CC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7175" y="433160"/>
            <a:ext cx="4229070" cy="3064817"/>
          </a:xfrm>
          <a:prstGeom prst="rect">
            <a:avLst/>
          </a:prstGeom>
        </p:spPr>
      </p:pic>
      <p:pic>
        <p:nvPicPr>
          <p:cNvPr id="13" name="PA_图片 8" descr="图片包含 矢量图形&#10;&#10;已生成高可信度的说明">
            <a:extLst>
              <a:ext uri="{FF2B5EF4-FFF2-40B4-BE49-F238E27FC236}">
                <a16:creationId xmlns:a16="http://schemas.microsoft.com/office/drawing/2014/main" id="{D5901FA8-80E5-47CA-B278-792CF245A161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747" y="3859845"/>
            <a:ext cx="2559562" cy="369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28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6419 0.85926 L 0.86419 0.85926 C 0.86133 0.86297 0.85885 0.86713 0.85573 0.86991 C 0.8543 0.8713 0.8526 0.87153 0.85104 0.87199 C 0.84531 0.87408 0.84023 0.875 0.83438 0.87639 L 0.79271 0.87408 C 0.78906 0.87385 0.78542 0.87361 0.78203 0.87199 C 0.7806 0.87153 0.77982 0.86852 0.77839 0.86783 C 0.77487 0.86574 0.77122 0.86505 0.76771 0.86366 C 0.75859 0.85973 0.76732 0.8625 0.75456 0.85926 C 0.74688 0.85486 0.75495 0.85926 0.74154 0.85301 C 0.73581 0.85024 0.7293 0.84653 0.7237 0.84445 C 0.72044 0.84352 0.71732 0.84329 0.71406 0.84236 C 0.71172 0.8419 0.70938 0.84098 0.70703 0.84028 C 0.70221 0.8375 0.69753 0.83403 0.69271 0.83172 C 0.68737 0.8294 0.68112 0.82709 0.67604 0.82338 C 0.67044 0.81922 0.66953 0.81783 0.66523 0.81274 C 0.66081 0.78102 0.66328 0.80209 0.66523 0.73033 C 0.66536 0.72593 0.66615 0.72176 0.66654 0.7176 C 0.66797 0.69561 0.66784 0.6838 0.66888 0.66042 C 0.67109 0.61019 0.66901 0.66111 0.67122 0.62662 C 0.67175 0.61875 0.67201 0.61088 0.6724 0.60324 C 0.67279 0.58357 0.67357 0.56366 0.67357 0.54399 C 0.67357 0.54121 0.67552 0.48658 0.67122 0.46343 C 0.67057 0.45996 0.66992 0.45625 0.66888 0.45301 C 0.66797 0.44977 0.66654 0.44723 0.66523 0.44445 C 0.66445 0.44028 0.66419 0.43565 0.66289 0.43172 C 0.66094 0.4257 0.65794 0.42061 0.65573 0.41482 C 0.65495 0.41274 0.6543 0.41042 0.65339 0.40857 C 0.65195 0.40556 0.65039 0.40232 0.64857 0.4 C 0.64727 0.39815 0.64531 0.39746 0.64388 0.39584 C 0.64219 0.39399 0.64089 0.39098 0.63906 0.38936 C 0.63685 0.3875 0.63438 0.38681 0.6319 0.38519 C 0.62995 0.3838 0.628 0.38218 0.62604 0.38102 C 0.61966 0.37686 0.61979 0.37709 0.61406 0.37454 C 0.60234 0.36412 0.61706 0.37709 0.60339 0.36621 C 0.60182 0.36482 0.60039 0.36274 0.59857 0.36204 C 0.59518 0.36042 0.59154 0.36019 0.58789 0.35973 C 0.55143 0.35486 0.58112 0.36042 0.5569 0.35556 C 0.54909 0.35602 0.51706 0.35672 0.50339 0.35973 C 0.50208 0.36019 0.50104 0.36135 0.49974 0.36204 C 0.4974 0.36297 0.49505 0.36343 0.49271 0.36412 C 0.48242 0.3669 0.4849 0.36598 0.47357 0.36829 L 0.46406 0.37037 C 0.45182 0.36899 0.43945 0.36899 0.42721 0.36621 C 0.42422 0.36551 0.42161 0.36181 0.41888 0.35973 C 0.41654 0.35811 0.41406 0.35695 0.41172 0.35556 L 0.40456 0.34283 C 0.40339 0.34074 0.40234 0.33843 0.40104 0.33658 C 0.39779 0.33241 0.39479 0.32778 0.39141 0.32385 C 0.39023 0.32246 0.38906 0.32107 0.38789 0.31968 C 0.38633 0.3176 0.38477 0.31505 0.38307 0.3132 C 0.38164 0.31158 0.37995 0.31065 0.37839 0.30903 C 0.37708 0.30764 0.37604 0.30602 0.37474 0.30486 C 0.3737 0.30371 0.3724 0.30348 0.37122 0.30255 C 0.36719 0.3 0.36341 0.29607 0.35938 0.29422 C 0.35612 0.29283 0.35286 0.2919 0.34974 0.29005 C 0.32122 0.27153 0.3418 0.28102 0.32839 0.27524 C 0.32682 0.27292 0.32487 0.27153 0.32357 0.26875 C 0.32279 0.26713 0.32305 0.26436 0.3224 0.2625 C 0.32148 0.25996 0.32005 0.25811 0.31888 0.25602 L 0.31641 0.24329 C 0.31602 0.24121 0.31563 0.23912 0.31523 0.23704 L 0.31406 0.22848 C 0.31367 0.22153 0.31393 0.21412 0.31289 0.20741 C 0.31237 0.20394 0.31029 0.20209 0.30925 0.19885 C 0.30208 0.17639 0.31745 0.21482 0.30456 0.18403 C 0.30221 0.17199 0.30508 0.18287 0.29857 0.17153 C 0.2944 0.16412 0.29388 0.15834 0.28906 0.15232 C 0.28802 0.15116 0.28659 0.15116 0.28555 0.15024 C 0.28346 0.14838 0.28164 0.14561 0.27956 0.14399 C 0.27721 0.14213 0.27474 0.14144 0.2724 0.13959 C 0.27057 0.13843 0.26536 0.13449 0.26289 0.13334 C 0.26094 0.13241 0.25885 0.13195 0.2569 0.13125 C 0.24661 0.13195 0.2362 0.13172 0.22591 0.13334 C 0.22266 0.1338 0.21966 0.13704 0.21641 0.1375 L 0.20456 0.13959 C 0.2013 0.14028 0.19818 0.14121 0.19505 0.1419 C 0.19023 0.1426 0.18555 0.14329 0.18073 0.14399 C 0.17917 0.14468 0.17747 0.14514 0.17591 0.14607 C 0.17474 0.14653 0.17357 0.14769 0.1724 0.14815 C 0.17044 0.14908 0.16836 0.14954 0.16641 0.15024 C 0.15833 0.15741 0.15755 0.1588 0.14505 0.16297 C 0.13997 0.16459 0.13464 0.16436 0.12956 0.16505 C 0.10104 0.16945 0.1375 0.16598 0.08542 0.16922 C 0.08385 0.16991 0.08229 0.17107 0.08073 0.17153 C 0.05964 0.1757 0.07005 0.16991 0.06042 0.1757 C 0.05052 0.175 0.0405 0.17616 0.03073 0.17361 C 0.0293 0.17315 0.02943 0.16875 0.02839 0.16713 C 0.02734 0.16574 0.02591 0.16574 0.02474 0.16505 C 0.02253 0.15348 0.02487 0.16389 0.02122 0.15232 C 0.01888 0.14514 0.01888 0.14468 0.01758 0.1375 C 0.01719 0.11713 0.01693 0.09653 0.01641 0.07616 C 0.01615 0.0669 0.01589 0.05787 0.01523 0.04861 C 0.0151 0.04653 0.01471 0.04422 0.01406 0.04236 C 0.01341 0.04051 0.0125 0.03959 0.01172 0.0382 L 0.01523 0.0382 " pathEditMode="relative" ptsTypes="AAAAAAAAAAAAAAAAAAAAAAAAAAAAAAAAAAAAAAAAAAAAAAAAAAAAAAAAAAAAAAAAAAAAAAAAAAAAAAAAAAAAAAAAAAAAAAAAA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path" presetSubtype="0" repeatCount="2000" accel="50000" decel="5000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3.75E-6 4.44444E-6 L 0.06705 0.006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6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extLst>
              <a:ext uri="{FF2B5EF4-FFF2-40B4-BE49-F238E27FC236}">
                <a16:creationId xmlns:a16="http://schemas.microsoft.com/office/drawing/2014/main" id="{B06B21EF-4290-4023-8D12-6133B3456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28900" y="-2705103"/>
            <a:ext cx="6858000" cy="12268204"/>
          </a:xfrm>
          <a:prstGeom prst="rect">
            <a:avLst/>
          </a:prstGeom>
        </p:spPr>
      </p:pic>
      <p:pic>
        <p:nvPicPr>
          <p:cNvPr id="3" name="图片 8">
            <a:extLst>
              <a:ext uri="{FF2B5EF4-FFF2-40B4-BE49-F238E27FC236}">
                <a16:creationId xmlns:a16="http://schemas.microsoft.com/office/drawing/2014/main" id="{73C579E6-EAF1-422D-AC51-D4A36153AB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07678" y="-2289879"/>
            <a:ext cx="6224681" cy="11494606"/>
          </a:xfrm>
          <a:prstGeom prst="rect">
            <a:avLst/>
          </a:prstGeom>
        </p:spPr>
      </p:pic>
      <p:pic>
        <p:nvPicPr>
          <p:cNvPr id="4" name="图片 10">
            <a:extLst>
              <a:ext uri="{FF2B5EF4-FFF2-40B4-BE49-F238E27FC236}">
                <a16:creationId xmlns:a16="http://schemas.microsoft.com/office/drawing/2014/main" id="{1220DD6E-E2D4-4158-9681-6CFE69A19E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865" y="1274025"/>
            <a:ext cx="5215801" cy="5583975"/>
          </a:xfrm>
          <a:prstGeom prst="rect">
            <a:avLst/>
          </a:prstGeom>
        </p:spPr>
      </p:pic>
      <p:pic>
        <p:nvPicPr>
          <p:cNvPr id="5" name="图片 14">
            <a:extLst>
              <a:ext uri="{FF2B5EF4-FFF2-40B4-BE49-F238E27FC236}">
                <a16:creationId xmlns:a16="http://schemas.microsoft.com/office/drawing/2014/main" id="{3E428603-5A8C-47DE-80E7-95AD414D89F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876" y="6143219"/>
            <a:ext cx="656057" cy="677220"/>
          </a:xfrm>
          <a:prstGeom prst="rect">
            <a:avLst/>
          </a:prstGeom>
        </p:spPr>
      </p:pic>
      <p:pic>
        <p:nvPicPr>
          <p:cNvPr id="6" name="图片 16">
            <a:extLst>
              <a:ext uri="{FF2B5EF4-FFF2-40B4-BE49-F238E27FC236}">
                <a16:creationId xmlns:a16="http://schemas.microsoft.com/office/drawing/2014/main" id="{F3F40050-FF5E-4375-9241-620E3FAC999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4652">
            <a:off x="115079" y="968971"/>
            <a:ext cx="419196" cy="1232181"/>
          </a:xfrm>
          <a:prstGeom prst="rect">
            <a:avLst/>
          </a:prstGeom>
        </p:spPr>
      </p:pic>
      <p:pic>
        <p:nvPicPr>
          <p:cNvPr id="7" name="图片 18">
            <a:extLst>
              <a:ext uri="{FF2B5EF4-FFF2-40B4-BE49-F238E27FC236}">
                <a16:creationId xmlns:a16="http://schemas.microsoft.com/office/drawing/2014/main" id="{604A78A6-248E-4841-9FCB-2B52759943E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329" y="5756310"/>
            <a:ext cx="497071" cy="529665"/>
          </a:xfrm>
          <a:prstGeom prst="rect">
            <a:avLst/>
          </a:prstGeom>
        </p:spPr>
      </p:pic>
      <p:pic>
        <p:nvPicPr>
          <p:cNvPr id="8" name="图片 20">
            <a:extLst>
              <a:ext uri="{FF2B5EF4-FFF2-40B4-BE49-F238E27FC236}">
                <a16:creationId xmlns:a16="http://schemas.microsoft.com/office/drawing/2014/main" id="{452DF785-0E58-4CAE-AFE9-171977E4668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862" y="94409"/>
            <a:ext cx="498012" cy="597614"/>
          </a:xfrm>
          <a:prstGeom prst="rect">
            <a:avLst/>
          </a:prstGeom>
        </p:spPr>
      </p:pic>
      <p:pic>
        <p:nvPicPr>
          <p:cNvPr id="9" name="图片 24">
            <a:extLst>
              <a:ext uri="{FF2B5EF4-FFF2-40B4-BE49-F238E27FC236}">
                <a16:creationId xmlns:a16="http://schemas.microsoft.com/office/drawing/2014/main" id="{D4D8A061-494A-4B32-A7C3-42E31E5A376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72" y="1274025"/>
            <a:ext cx="571630" cy="787579"/>
          </a:xfrm>
          <a:prstGeom prst="rect">
            <a:avLst/>
          </a:prstGeom>
        </p:spPr>
      </p:pic>
      <p:pic>
        <p:nvPicPr>
          <p:cNvPr id="10" name="图片 26">
            <a:extLst>
              <a:ext uri="{FF2B5EF4-FFF2-40B4-BE49-F238E27FC236}">
                <a16:creationId xmlns:a16="http://schemas.microsoft.com/office/drawing/2014/main" id="{1DF9917B-E90E-4946-84E5-4E3AC4D3C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5" b="75097"/>
          <a:stretch/>
        </p:blipFill>
        <p:spPr>
          <a:xfrm rot="7290495">
            <a:off x="10805766" y="5220749"/>
            <a:ext cx="2044871" cy="2130452"/>
          </a:xfrm>
          <a:prstGeom prst="rect">
            <a:avLst/>
          </a:prstGeom>
        </p:spPr>
      </p:pic>
      <p:pic>
        <p:nvPicPr>
          <p:cNvPr id="11" name="图片 28">
            <a:extLst>
              <a:ext uri="{FF2B5EF4-FFF2-40B4-BE49-F238E27FC236}">
                <a16:creationId xmlns:a16="http://schemas.microsoft.com/office/drawing/2014/main" id="{1FC472B4-0239-4099-BDB8-3CD9C4FFBBB4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791" y="753947"/>
            <a:ext cx="444494" cy="732592"/>
          </a:xfrm>
          <a:prstGeom prst="rect">
            <a:avLst/>
          </a:prstGeom>
        </p:spPr>
      </p:pic>
      <p:pic>
        <p:nvPicPr>
          <p:cNvPr id="12" name="图片 36">
            <a:extLst>
              <a:ext uri="{FF2B5EF4-FFF2-40B4-BE49-F238E27FC236}">
                <a16:creationId xmlns:a16="http://schemas.microsoft.com/office/drawing/2014/main" id="{3F5532E2-9ED9-4571-B262-DB498E11489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56" y="4004224"/>
            <a:ext cx="532692" cy="594157"/>
          </a:xfrm>
          <a:prstGeom prst="rect">
            <a:avLst/>
          </a:prstGeom>
        </p:spPr>
      </p:pic>
      <p:sp>
        <p:nvSpPr>
          <p:cNvPr id="13" name="矩形 39">
            <a:extLst>
              <a:ext uri="{FF2B5EF4-FFF2-40B4-BE49-F238E27FC236}">
                <a16:creationId xmlns:a16="http://schemas.microsoft.com/office/drawing/2014/main" id="{BC667135-285B-43E4-9109-FD5A575A6D8C}"/>
              </a:ext>
            </a:extLst>
          </p:cNvPr>
          <p:cNvSpPr/>
          <p:nvPr userDrawn="1"/>
        </p:nvSpPr>
        <p:spPr>
          <a:xfrm>
            <a:off x="11460235" y="699479"/>
            <a:ext cx="99112" cy="858080"/>
          </a:xfrm>
          <a:prstGeom prst="rect">
            <a:avLst/>
          </a:prstGeom>
          <a:solidFill>
            <a:srgbClr val="49D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23">
            <a:extLst>
              <a:ext uri="{FF2B5EF4-FFF2-40B4-BE49-F238E27FC236}">
                <a16:creationId xmlns:a16="http://schemas.microsoft.com/office/drawing/2014/main" id="{89A685F2-D426-47F1-9E6E-91E41B3E6B6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874" y="4953111"/>
            <a:ext cx="716833" cy="80319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1050C6A-EBF3-4AAC-9E6B-85FB9AC093B4}"/>
              </a:ext>
            </a:extLst>
          </p:cNvPr>
          <p:cNvSpPr/>
          <p:nvPr userDrawn="1"/>
        </p:nvSpPr>
        <p:spPr>
          <a:xfrm>
            <a:off x="490782" y="2406689"/>
            <a:ext cx="5944848" cy="99257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Củng</a:t>
            </a: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cố</a:t>
            </a: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dặn</a:t>
            </a: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dò</a:t>
            </a:r>
            <a:endParaRPr kumimoji="0" lang="en-US" sz="6000" b="1" i="0" u="none" strike="noStrike" kern="1200" cap="none" spc="0" normalizeH="0" baseline="0" noProof="0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18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99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38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27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64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34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06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79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4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1-原创素材\1_mm1102\PPT\PPT_014\materaials\pageimg_g16.png">
            <a:extLst>
              <a:ext uri="{FF2B5EF4-FFF2-40B4-BE49-F238E27FC236}">
                <a16:creationId xmlns:a16="http://schemas.microsoft.com/office/drawing/2014/main" id="{F0C5347E-219D-4058-A14F-DA8D5D9656C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21" y="-30992"/>
            <a:ext cx="11848906" cy="688899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34">
            <a:extLst>
              <a:ext uri="{FF2B5EF4-FFF2-40B4-BE49-F238E27FC236}">
                <a16:creationId xmlns:a16="http://schemas.microsoft.com/office/drawing/2014/main" id="{7A94D1F6-8705-4172-8272-342EA3260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9041" y="0"/>
            <a:ext cx="1302586" cy="1207834"/>
          </a:xfrm>
          <a:prstGeom prst="rect">
            <a:avLst/>
          </a:prstGeom>
        </p:spPr>
      </p:pic>
      <p:pic>
        <p:nvPicPr>
          <p:cNvPr id="4" name="图片 35">
            <a:extLst>
              <a:ext uri="{FF2B5EF4-FFF2-40B4-BE49-F238E27FC236}">
                <a16:creationId xmlns:a16="http://schemas.microsoft.com/office/drawing/2014/main" id="{90B4873B-BBB4-4E65-8321-DEBC9EDB251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400" y="1011299"/>
            <a:ext cx="5374251" cy="1090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63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7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74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94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46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49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1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78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78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85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>
            <a:extLst>
              <a:ext uri="{FF2B5EF4-FFF2-40B4-BE49-F238E27FC236}">
                <a16:creationId xmlns:a16="http://schemas.microsoft.com/office/drawing/2014/main" id="{B22B1E67-3008-4521-AE81-657AB5E1176C}"/>
              </a:ext>
            </a:extLst>
          </p:cNvPr>
          <p:cNvSpPr/>
          <p:nvPr userDrawn="1"/>
        </p:nvSpPr>
        <p:spPr>
          <a:xfrm>
            <a:off x="106327" y="95693"/>
            <a:ext cx="11972260" cy="6634716"/>
          </a:xfrm>
          <a:prstGeom prst="rect">
            <a:avLst/>
          </a:prstGeom>
          <a:noFill/>
          <a:ln w="28575">
            <a:solidFill>
              <a:srgbClr val="DC5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ea"/>
              <a:sym typeface="+mn-lt"/>
            </a:endParaRPr>
          </a:p>
        </p:txBody>
      </p:sp>
      <p:pic>
        <p:nvPicPr>
          <p:cNvPr id="8" name="图片 8">
            <a:extLst>
              <a:ext uri="{FF2B5EF4-FFF2-40B4-BE49-F238E27FC236}">
                <a16:creationId xmlns:a16="http://schemas.microsoft.com/office/drawing/2014/main" id="{318CC0AA-2F1C-47E2-96E1-12F350AB0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94895" y="56367"/>
            <a:ext cx="5002213" cy="1549970"/>
          </a:xfrm>
          <a:prstGeom prst="rect">
            <a:avLst/>
          </a:prstGeom>
        </p:spPr>
      </p:pic>
      <p:pic>
        <p:nvPicPr>
          <p:cNvPr id="9" name="PA_图片 2">
            <a:extLst>
              <a:ext uri="{FF2B5EF4-FFF2-40B4-BE49-F238E27FC236}">
                <a16:creationId xmlns:a16="http://schemas.microsoft.com/office/drawing/2014/main" id="{F453868A-7C7E-4C9C-BFDE-8FEE5AE3420C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38663" y="1049796"/>
            <a:ext cx="7547145" cy="6071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22">
            <a:extLst>
              <a:ext uri="{FF2B5EF4-FFF2-40B4-BE49-F238E27FC236}">
                <a16:creationId xmlns:a16="http://schemas.microsoft.com/office/drawing/2014/main" id="{3FCE1FC1-F6CB-4EDD-B53D-CAC51658793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9881" y="4085590"/>
            <a:ext cx="2421891" cy="2250440"/>
          </a:xfrm>
          <a:prstGeom prst="rect">
            <a:avLst/>
          </a:prstGeom>
        </p:spPr>
      </p:pic>
      <p:pic>
        <p:nvPicPr>
          <p:cNvPr id="12" name="图片 20">
            <a:extLst>
              <a:ext uri="{FF2B5EF4-FFF2-40B4-BE49-F238E27FC236}">
                <a16:creationId xmlns:a16="http://schemas.microsoft.com/office/drawing/2014/main" id="{12D22E61-431C-4BF7-B86C-F36DBA00E06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337" y="408940"/>
            <a:ext cx="1630363" cy="14859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6057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17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32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68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95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bg>
      <p:bgPr>
        <a:solidFill>
          <a:srgbClr val="68B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797954"/>
            <a:ext cx="12192000" cy="39238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0"/>
          <a:stretch/>
        </p:blipFill>
        <p:spPr>
          <a:xfrm>
            <a:off x="27026" y="-12700"/>
            <a:ext cx="12192000" cy="237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7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bg>
      <p:bgPr>
        <a:solidFill>
          <a:srgbClr val="68B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585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2021/9/17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135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2021/9/17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517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2021/9/17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128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2021/9/17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705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7655D7-831E-4361-B238-F2CAB20126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F8D30F-F0A2-4A3B-B58D-661FFB5B9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21126F-EAB8-450A-8D64-688E67324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BE0255-8A45-49EF-924E-CB064091B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reeform 17">
            <a:extLst>
              <a:ext uri="{FF2B5EF4-FFF2-40B4-BE49-F238E27FC236}">
                <a16:creationId xmlns:a16="http://schemas.microsoft.com/office/drawing/2014/main" id="{211953F5-6B26-4EF9-80F1-8C59D26D86B6}"/>
              </a:ext>
            </a:extLst>
          </p:cNvPr>
          <p:cNvSpPr/>
          <p:nvPr userDrawn="1"/>
        </p:nvSpPr>
        <p:spPr>
          <a:xfrm>
            <a:off x="280793" y="1122218"/>
            <a:ext cx="11640697" cy="547996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AB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292217B-AAAB-4C97-A9F3-72484E8C0407}"/>
              </a:ext>
            </a:extLst>
          </p:cNvPr>
          <p:cNvGrpSpPr/>
          <p:nvPr userDrawn="1"/>
        </p:nvGrpSpPr>
        <p:grpSpPr>
          <a:xfrm>
            <a:off x="377049" y="255821"/>
            <a:ext cx="2619178" cy="2075610"/>
            <a:chOff x="237072" y="234585"/>
            <a:chExt cx="1448294" cy="1448294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376D84D-018E-4D01-942E-AE923E1C4CE8}"/>
                </a:ext>
              </a:extLst>
            </p:cNvPr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FFAB4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916C782-6A15-4A1C-B436-6AA78F90670C}"/>
                </a:ext>
              </a:extLst>
            </p:cNvPr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E3CAB66-C4EE-4FB9-95A3-DAF258DCF997}"/>
                </a:ext>
              </a:extLst>
            </p:cNvPr>
            <p:cNvSpPr/>
            <p:nvPr/>
          </p:nvSpPr>
          <p:spPr>
            <a:xfrm>
              <a:off x="251674" y="248347"/>
              <a:ext cx="1419087" cy="1419087"/>
            </a:xfrm>
            <a:prstGeom prst="ellipse">
              <a:avLst/>
            </a:prstGeom>
            <a:noFill/>
            <a:ln w="9525" cap="flat" cmpd="sng" algn="ctr">
              <a:solidFill>
                <a:srgbClr val="BAE5E4">
                  <a:lumMod val="2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288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2021/9/17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369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2021/9/17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724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2021/9/17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015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2021/9/17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110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2021/9/17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739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2021/9/17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172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2021/9/17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584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4" name="Picture 3" descr="A group of toy figurines&#10;&#10;Description automatically generated">
            <a:extLst>
              <a:ext uri="{FF2B5EF4-FFF2-40B4-BE49-F238E27FC236}">
                <a16:creationId xmlns:a16="http://schemas.microsoft.com/office/drawing/2014/main" id="{696F7AD1-2B3D-4C92-B691-E24B552EBB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927" y="1729217"/>
            <a:ext cx="6443822" cy="6443822"/>
          </a:xfrm>
          <a:prstGeom prst="rect">
            <a:avLst/>
          </a:prstGeom>
        </p:spPr>
      </p:pic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945786" y="613143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49FDBB5-A5A6-4316-8393-3F5017974D4E}"/>
              </a:ext>
            </a:extLst>
          </p:cNvPr>
          <p:cNvSpPr txBox="1"/>
          <p:nvPr userDrawn="1"/>
        </p:nvSpPr>
        <p:spPr>
          <a:xfrm>
            <a:off x="4846083" y="946880"/>
            <a:ext cx="7941895" cy="5228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              TUÂN </a:t>
            </a:r>
          </a:p>
          <a:p>
            <a:pPr marL="0" marR="0" lvl="0" indent="0" algn="ct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             THỦ </a:t>
            </a:r>
          </a:p>
          <a:p>
            <a:pPr marL="0" marR="0" lvl="0" indent="0" algn="ct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          QUY ĐỊNH </a:t>
            </a:r>
          </a:p>
          <a:p>
            <a:pPr marL="0" marR="0" lvl="0" indent="0" algn="ct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NƠI CÔNG CỘNG</a:t>
            </a:r>
          </a:p>
        </p:txBody>
      </p:sp>
      <p:sp>
        <p:nvSpPr>
          <p:cNvPr id="30" name="Google Shape;30;p3"/>
          <p:cNvSpPr/>
          <p:nvPr/>
        </p:nvSpPr>
        <p:spPr>
          <a:xfrm>
            <a:off x="9259285" y="3239645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31;p3"/>
          <p:cNvSpPr/>
          <p:nvPr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32;p3"/>
          <p:cNvSpPr/>
          <p:nvPr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11598369" y="2248198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36;p3"/>
          <p:cNvSpPr/>
          <p:nvPr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39;p3"/>
          <p:cNvSpPr/>
          <p:nvPr/>
        </p:nvSpPr>
        <p:spPr>
          <a:xfrm>
            <a:off x="2410402" y="626619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5383111" y="4811039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895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CHỦ ĐỀ 8</a:t>
            </a:r>
          </a:p>
        </p:txBody>
      </p:sp>
    </p:spTree>
    <p:extLst>
      <p:ext uri="{BB962C8B-B14F-4D97-AF65-F5344CB8AC3E}">
        <p14:creationId xmlns:p14="http://schemas.microsoft.com/office/powerpoint/2010/main" val="109894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Title and body">
    <p:bg>
      <p:bgPr>
        <a:solidFill>
          <a:srgbClr val="92D050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8C33424-69BE-4CF3-AC72-AAE3342C808A}"/>
              </a:ext>
            </a:extLst>
          </p:cNvPr>
          <p:cNvSpPr/>
          <p:nvPr userDrawn="1"/>
        </p:nvSpPr>
        <p:spPr>
          <a:xfrm>
            <a:off x="340636" y="254000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 dirty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45" name="Google Shape;45;p4"/>
          <p:cNvGrpSpPr/>
          <p:nvPr/>
        </p:nvGrpSpPr>
        <p:grpSpPr>
          <a:xfrm>
            <a:off x="0" y="-114299"/>
            <a:ext cx="11838369" cy="6718300"/>
            <a:chOff x="262135" y="188414"/>
            <a:chExt cx="8616641" cy="4620554"/>
          </a:xfrm>
          <a:solidFill>
            <a:schemeClr val="accent2"/>
          </a:solidFill>
        </p:grpSpPr>
        <p:grpSp>
          <p:nvGrpSpPr>
            <p:cNvPr id="46" name="Google Shape;46;p4"/>
            <p:cNvGrpSpPr/>
            <p:nvPr/>
          </p:nvGrpSpPr>
          <p:grpSpPr>
            <a:xfrm>
              <a:off x="262135" y="188414"/>
              <a:ext cx="8616641" cy="4620554"/>
              <a:chOff x="262135" y="188414"/>
              <a:chExt cx="8616641" cy="4620554"/>
            </a:xfrm>
            <a:grpFill/>
          </p:grpSpPr>
          <p:sp>
            <p:nvSpPr>
              <p:cNvPr id="47" name="Google Shape;47;p4"/>
              <p:cNvSpPr/>
              <p:nvPr/>
            </p:nvSpPr>
            <p:spPr>
              <a:xfrm>
                <a:off x="1671079" y="188414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4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16"/>
                    </a:lnTo>
                    <a:cubicBezTo>
                      <a:pt x="175704" y="250581"/>
                      <a:pt x="15724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16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48;p4"/>
              <p:cNvSpPr/>
              <p:nvPr/>
            </p:nvSpPr>
            <p:spPr>
              <a:xfrm>
                <a:off x="6024098" y="274080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49;p4"/>
              <p:cNvSpPr/>
              <p:nvPr/>
            </p:nvSpPr>
            <p:spPr>
              <a:xfrm>
                <a:off x="8676998" y="1943199"/>
                <a:ext cx="201779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38" h="269017" extrusionOk="0">
                    <a:moveTo>
                      <a:pt x="41200" y="93323"/>
                    </a:moveTo>
                    <a:lnTo>
                      <a:pt x="93334" y="93323"/>
                    </a:lnTo>
                    <a:lnTo>
                      <a:pt x="93334" y="41190"/>
                    </a:lnTo>
                    <a:cubicBezTo>
                      <a:pt x="93334" y="18436"/>
                      <a:pt x="111781" y="0"/>
                      <a:pt x="134524" y="0"/>
                    </a:cubicBezTo>
                    <a:cubicBezTo>
                      <a:pt x="157268" y="0"/>
                      <a:pt x="175715" y="18436"/>
                      <a:pt x="175715" y="41190"/>
                    </a:cubicBezTo>
                    <a:lnTo>
                      <a:pt x="175715" y="93323"/>
                    </a:lnTo>
                    <a:lnTo>
                      <a:pt x="227848" y="93323"/>
                    </a:lnTo>
                    <a:cubicBezTo>
                      <a:pt x="250592" y="93323"/>
                      <a:pt x="269038" y="111759"/>
                      <a:pt x="269038" y="134514"/>
                    </a:cubicBezTo>
                    <a:cubicBezTo>
                      <a:pt x="269038" y="157268"/>
                      <a:pt x="250592" y="175704"/>
                      <a:pt x="227848" y="175704"/>
                    </a:cubicBezTo>
                    <a:lnTo>
                      <a:pt x="175715" y="175704"/>
                    </a:lnTo>
                    <a:lnTo>
                      <a:pt x="175715" y="227827"/>
                    </a:lnTo>
                    <a:cubicBezTo>
                      <a:pt x="175715" y="250581"/>
                      <a:pt x="157268" y="269017"/>
                      <a:pt x="134524" y="269017"/>
                    </a:cubicBezTo>
                    <a:cubicBezTo>
                      <a:pt x="111781" y="269017"/>
                      <a:pt x="93334" y="250581"/>
                      <a:pt x="93334" y="227827"/>
                    </a:cubicBezTo>
                    <a:lnTo>
                      <a:pt x="93334" y="175704"/>
                    </a:lnTo>
                    <a:lnTo>
                      <a:pt x="41200" y="175704"/>
                    </a:lnTo>
                    <a:cubicBezTo>
                      <a:pt x="18457" y="175704"/>
                      <a:pt x="0" y="157268"/>
                      <a:pt x="0" y="134514"/>
                    </a:cubicBezTo>
                    <a:cubicBezTo>
                      <a:pt x="0" y="111759"/>
                      <a:pt x="18457" y="93323"/>
                      <a:pt x="4120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0;p4"/>
              <p:cNvSpPr/>
              <p:nvPr/>
            </p:nvSpPr>
            <p:spPr>
              <a:xfrm>
                <a:off x="262135" y="2103752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24"/>
                    </a:cubicBezTo>
                    <a:cubicBezTo>
                      <a:pt x="269028" y="157268"/>
                      <a:pt x="250581" y="175715"/>
                      <a:pt x="227837" y="175715"/>
                    </a:cubicBezTo>
                    <a:lnTo>
                      <a:pt x="175704" y="175715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15"/>
                    </a:lnTo>
                    <a:lnTo>
                      <a:pt x="41190" y="175715"/>
                    </a:lnTo>
                    <a:cubicBezTo>
                      <a:pt x="18446" y="175715"/>
                      <a:pt x="0" y="157268"/>
                      <a:pt x="0" y="13452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1;p4"/>
              <p:cNvSpPr/>
              <p:nvPr/>
            </p:nvSpPr>
            <p:spPr>
              <a:xfrm>
                <a:off x="4038555" y="226740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74415" y="213857"/>
                    </a:moveTo>
                    <a:lnTo>
                      <a:pt x="85026" y="213857"/>
                    </a:lnTo>
                    <a:cubicBezTo>
                      <a:pt x="38142" y="213857"/>
                      <a:pt x="0" y="175715"/>
                      <a:pt x="0" y="128830"/>
                    </a:cubicBezTo>
                    <a:cubicBezTo>
                      <a:pt x="0" y="81946"/>
                      <a:pt x="38142" y="43804"/>
                      <a:pt x="85026" y="43804"/>
                    </a:cubicBezTo>
                    <a:cubicBezTo>
                      <a:pt x="88444" y="43804"/>
                      <a:pt x="91863" y="44016"/>
                      <a:pt x="95260" y="44439"/>
                    </a:cubicBezTo>
                    <a:cubicBezTo>
                      <a:pt x="115167" y="16679"/>
                      <a:pt x="147118" y="0"/>
                      <a:pt x="182043" y="0"/>
                    </a:cubicBezTo>
                    <a:cubicBezTo>
                      <a:pt x="232367" y="0"/>
                      <a:pt x="274785" y="34702"/>
                      <a:pt x="286046" y="81957"/>
                    </a:cubicBezTo>
                    <a:cubicBezTo>
                      <a:pt x="317171" y="87471"/>
                      <a:pt x="340867" y="114712"/>
                      <a:pt x="340867" y="147394"/>
                    </a:cubicBezTo>
                    <a:cubicBezTo>
                      <a:pt x="340867" y="184044"/>
                      <a:pt x="311054" y="213857"/>
                      <a:pt x="274415" y="213857"/>
                    </a:cubicBezTo>
                    <a:close/>
                    <a:moveTo>
                      <a:pt x="85026" y="86137"/>
                    </a:moveTo>
                    <a:cubicBezTo>
                      <a:pt x="61478" y="86137"/>
                      <a:pt x="42333" y="105293"/>
                      <a:pt x="42333" y="128830"/>
                    </a:cubicBezTo>
                    <a:cubicBezTo>
                      <a:pt x="42333" y="152378"/>
                      <a:pt x="61478" y="171524"/>
                      <a:pt x="85026" y="171524"/>
                    </a:cubicBezTo>
                    <a:lnTo>
                      <a:pt x="274415" y="171524"/>
                    </a:lnTo>
                    <a:cubicBezTo>
                      <a:pt x="287707" y="171524"/>
                      <a:pt x="298534" y="160707"/>
                      <a:pt x="298534" y="147394"/>
                    </a:cubicBezTo>
                    <a:cubicBezTo>
                      <a:pt x="298534" y="134090"/>
                      <a:pt x="287707" y="123274"/>
                      <a:pt x="274415" y="123274"/>
                    </a:cubicBezTo>
                    <a:cubicBezTo>
                      <a:pt x="273198" y="123274"/>
                      <a:pt x="272012" y="123401"/>
                      <a:pt x="270848" y="123581"/>
                    </a:cubicBezTo>
                    <a:lnTo>
                      <a:pt x="247702" y="127063"/>
                    </a:lnTo>
                    <a:lnTo>
                      <a:pt x="246559" y="103695"/>
                    </a:lnTo>
                    <a:cubicBezTo>
                      <a:pt x="244866" y="69289"/>
                      <a:pt x="216524" y="42333"/>
                      <a:pt x="182043" y="42333"/>
                    </a:cubicBezTo>
                    <a:cubicBezTo>
                      <a:pt x="157511" y="42333"/>
                      <a:pt x="135403" y="55954"/>
                      <a:pt x="124332" y="77903"/>
                    </a:cubicBezTo>
                    <a:lnTo>
                      <a:pt x="116067" y="94286"/>
                    </a:lnTo>
                    <a:lnTo>
                      <a:pt x="98689" y="88423"/>
                    </a:lnTo>
                    <a:cubicBezTo>
                      <a:pt x="94181" y="86899"/>
                      <a:pt x="89587" y="86137"/>
                      <a:pt x="85026" y="86137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2;p4"/>
              <p:cNvSpPr/>
              <p:nvPr/>
            </p:nvSpPr>
            <p:spPr>
              <a:xfrm>
                <a:off x="515528" y="4527116"/>
                <a:ext cx="465415" cy="281852"/>
              </a:xfrm>
              <a:custGeom>
                <a:avLst/>
                <a:gdLst/>
                <a:ahLst/>
                <a:cxnLst/>
                <a:rect l="l" t="t" r="r" b="b"/>
                <a:pathLst>
                  <a:path w="620553" h="374554" extrusionOk="0">
                    <a:moveTo>
                      <a:pt x="475689" y="374554"/>
                    </a:moveTo>
                    <a:lnTo>
                      <a:pt x="108902" y="374554"/>
                    </a:lnTo>
                    <a:cubicBezTo>
                      <a:pt x="48852" y="374554"/>
                      <a:pt x="0" y="325712"/>
                      <a:pt x="0" y="265662"/>
                    </a:cubicBezTo>
                    <a:cubicBezTo>
                      <a:pt x="0" y="207602"/>
                      <a:pt x="45656" y="160019"/>
                      <a:pt x="102965" y="156919"/>
                    </a:cubicBezTo>
                    <a:cubicBezTo>
                      <a:pt x="117485" y="67405"/>
                      <a:pt x="194955" y="0"/>
                      <a:pt x="287792" y="0"/>
                    </a:cubicBezTo>
                    <a:cubicBezTo>
                      <a:pt x="353059" y="0"/>
                      <a:pt x="412411" y="33263"/>
                      <a:pt x="446510" y="87862"/>
                    </a:cubicBezTo>
                    <a:cubicBezTo>
                      <a:pt x="456152" y="85862"/>
                      <a:pt x="465910" y="84846"/>
                      <a:pt x="475689" y="84846"/>
                    </a:cubicBezTo>
                    <a:cubicBezTo>
                      <a:pt x="555561" y="84846"/>
                      <a:pt x="620553" y="149838"/>
                      <a:pt x="620553" y="229711"/>
                    </a:cubicBezTo>
                    <a:cubicBezTo>
                      <a:pt x="620553" y="309573"/>
                      <a:pt x="555561" y="374554"/>
                      <a:pt x="475689" y="374554"/>
                    </a:cubicBezTo>
                    <a:close/>
                    <a:moveTo>
                      <a:pt x="108902" y="199093"/>
                    </a:moveTo>
                    <a:cubicBezTo>
                      <a:pt x="72188" y="199093"/>
                      <a:pt x="42333" y="228949"/>
                      <a:pt x="42333" y="265662"/>
                    </a:cubicBezTo>
                    <a:cubicBezTo>
                      <a:pt x="42333" y="302365"/>
                      <a:pt x="72188" y="332221"/>
                      <a:pt x="108902" y="332221"/>
                    </a:cubicBezTo>
                    <a:lnTo>
                      <a:pt x="475689" y="332221"/>
                    </a:lnTo>
                    <a:cubicBezTo>
                      <a:pt x="532225" y="332221"/>
                      <a:pt x="578220" y="286226"/>
                      <a:pt x="578220" y="229711"/>
                    </a:cubicBezTo>
                    <a:cubicBezTo>
                      <a:pt x="578220" y="173175"/>
                      <a:pt x="532225" y="127179"/>
                      <a:pt x="475689" y="127179"/>
                    </a:cubicBezTo>
                    <a:cubicBezTo>
                      <a:pt x="464682" y="127179"/>
                      <a:pt x="453654" y="129021"/>
                      <a:pt x="442933" y="132640"/>
                    </a:cubicBezTo>
                    <a:lnTo>
                      <a:pt x="425534" y="138514"/>
                    </a:lnTo>
                    <a:lnTo>
                      <a:pt x="417258" y="122121"/>
                    </a:lnTo>
                    <a:cubicBezTo>
                      <a:pt x="392440" y="72908"/>
                      <a:pt x="342836" y="42333"/>
                      <a:pt x="287792" y="42333"/>
                    </a:cubicBezTo>
                    <a:cubicBezTo>
                      <a:pt x="210417" y="42333"/>
                      <a:pt x="146833" y="102817"/>
                      <a:pt x="143044" y="180033"/>
                    </a:cubicBezTo>
                    <a:lnTo>
                      <a:pt x="141890" y="203358"/>
                    </a:lnTo>
                    <a:lnTo>
                      <a:pt x="118787" y="199929"/>
                    </a:lnTo>
                    <a:cubicBezTo>
                      <a:pt x="114945" y="199358"/>
                      <a:pt x="111802" y="199093"/>
                      <a:pt x="108902" y="19909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53;p4"/>
              <p:cNvSpPr/>
              <p:nvPr/>
            </p:nvSpPr>
            <p:spPr>
              <a:xfrm>
                <a:off x="8288011" y="398667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4;p4"/>
              <p:cNvSpPr/>
              <p:nvPr/>
            </p:nvSpPr>
            <p:spPr>
              <a:xfrm>
                <a:off x="477243" y="430748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5" name="Google Shape;55;p4"/>
            <p:cNvSpPr/>
            <p:nvPr/>
          </p:nvSpPr>
          <p:spPr>
            <a:xfrm>
              <a:off x="8421361" y="4527117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00B05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87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2DB1-1BF1-4FD7-8920-8FEEFC1AC9F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FA5B8-2277-4AA6-9479-48B9E75D8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94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ocument 17">
            <a:extLst>
              <a:ext uri="{FF2B5EF4-FFF2-40B4-BE49-F238E27FC236}">
                <a16:creationId xmlns:a16="http://schemas.microsoft.com/office/drawing/2014/main" id="{32888698-6355-46B4-87D5-BC0381CA579C}"/>
              </a:ext>
            </a:extLst>
          </p:cNvPr>
          <p:cNvSpPr/>
          <p:nvPr userDrawn="1"/>
        </p:nvSpPr>
        <p:spPr>
          <a:xfrm>
            <a:off x="-138222" y="0"/>
            <a:ext cx="12346422" cy="1741732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17322"/>
              <a:gd name="connsiteX1-3" fmla="*/ 21600 w 21600"/>
              <a:gd name="connsiteY1-4" fmla="*/ 0 h 17322"/>
              <a:gd name="connsiteX2-5" fmla="*/ 21600 w 21600"/>
              <a:gd name="connsiteY2-6" fmla="*/ 17322 h 17322"/>
              <a:gd name="connsiteX3-7" fmla="*/ 50 w 21600"/>
              <a:gd name="connsiteY3-8" fmla="*/ 13503 h 17322"/>
              <a:gd name="connsiteX4-9" fmla="*/ 0 w 21600"/>
              <a:gd name="connsiteY4-10" fmla="*/ 0 h 17322"/>
              <a:gd name="connsiteX0-11" fmla="*/ 0 w 21600"/>
              <a:gd name="connsiteY0-12" fmla="*/ 0 h 18888"/>
              <a:gd name="connsiteX1-13" fmla="*/ 21600 w 21600"/>
              <a:gd name="connsiteY1-14" fmla="*/ 0 h 18888"/>
              <a:gd name="connsiteX2-15" fmla="*/ 21600 w 21600"/>
              <a:gd name="connsiteY2-16" fmla="*/ 17322 h 18888"/>
              <a:gd name="connsiteX3-17" fmla="*/ 50 w 21600"/>
              <a:gd name="connsiteY3-18" fmla="*/ 13503 h 18888"/>
              <a:gd name="connsiteX4-19" fmla="*/ 0 w 21600"/>
              <a:gd name="connsiteY4-20" fmla="*/ 0 h 18888"/>
              <a:gd name="connsiteX0-21" fmla="*/ 0 w 21600"/>
              <a:gd name="connsiteY0-22" fmla="*/ 0 h 18322"/>
              <a:gd name="connsiteX1-23" fmla="*/ 21600 w 21600"/>
              <a:gd name="connsiteY1-24" fmla="*/ 0 h 18322"/>
              <a:gd name="connsiteX2-25" fmla="*/ 21600 w 21600"/>
              <a:gd name="connsiteY2-26" fmla="*/ 17322 h 18322"/>
              <a:gd name="connsiteX3-27" fmla="*/ 15726 w 21600"/>
              <a:gd name="connsiteY3-28" fmla="*/ 14955 h 18322"/>
              <a:gd name="connsiteX4-29" fmla="*/ 50 w 21600"/>
              <a:gd name="connsiteY4-30" fmla="*/ 13503 h 18322"/>
              <a:gd name="connsiteX5" fmla="*/ 0 w 21600"/>
              <a:gd name="connsiteY5" fmla="*/ 0 h 18322"/>
              <a:gd name="connsiteX0-31" fmla="*/ 0 w 21600"/>
              <a:gd name="connsiteY0-32" fmla="*/ 0 h 18400"/>
              <a:gd name="connsiteX1-33" fmla="*/ 21600 w 21600"/>
              <a:gd name="connsiteY1-34" fmla="*/ 0 h 18400"/>
              <a:gd name="connsiteX2-35" fmla="*/ 21600 w 21600"/>
              <a:gd name="connsiteY2-36" fmla="*/ 17322 h 18400"/>
              <a:gd name="connsiteX3-37" fmla="*/ 15726 w 21600"/>
              <a:gd name="connsiteY3-38" fmla="*/ 14955 h 18400"/>
              <a:gd name="connsiteX4-39" fmla="*/ 5570 w 21600"/>
              <a:gd name="connsiteY4-40" fmla="*/ 18390 h 18400"/>
              <a:gd name="connsiteX5-41" fmla="*/ 50 w 21600"/>
              <a:gd name="connsiteY5-42" fmla="*/ 13503 h 18400"/>
              <a:gd name="connsiteX6" fmla="*/ 0 w 21600"/>
              <a:gd name="connsiteY6" fmla="*/ 0 h 18400"/>
              <a:gd name="connsiteX0-43" fmla="*/ 0 w 21600"/>
              <a:gd name="connsiteY0-44" fmla="*/ 0 h 18400"/>
              <a:gd name="connsiteX1-45" fmla="*/ 21600 w 21600"/>
              <a:gd name="connsiteY1-46" fmla="*/ 0 h 18400"/>
              <a:gd name="connsiteX2-47" fmla="*/ 21600 w 21600"/>
              <a:gd name="connsiteY2-48" fmla="*/ 17322 h 18400"/>
              <a:gd name="connsiteX3-49" fmla="*/ 15726 w 21600"/>
              <a:gd name="connsiteY3-50" fmla="*/ 14955 h 18400"/>
              <a:gd name="connsiteX4-51" fmla="*/ 5570 w 21600"/>
              <a:gd name="connsiteY4-52" fmla="*/ 18390 h 18400"/>
              <a:gd name="connsiteX5-53" fmla="*/ 50 w 21600"/>
              <a:gd name="connsiteY5-54" fmla="*/ 13503 h 18400"/>
              <a:gd name="connsiteX6-55" fmla="*/ 0 w 21600"/>
              <a:gd name="connsiteY6-56" fmla="*/ 0 h 18400"/>
              <a:gd name="connsiteX0-57" fmla="*/ 0 w 21600"/>
              <a:gd name="connsiteY0-58" fmla="*/ 0 h 18400"/>
              <a:gd name="connsiteX1-59" fmla="*/ 21600 w 21600"/>
              <a:gd name="connsiteY1-60" fmla="*/ 0 h 18400"/>
              <a:gd name="connsiteX2-61" fmla="*/ 21499 w 21600"/>
              <a:gd name="connsiteY2-62" fmla="*/ 15907 h 18400"/>
              <a:gd name="connsiteX3-63" fmla="*/ 15726 w 21600"/>
              <a:gd name="connsiteY3-64" fmla="*/ 14955 h 18400"/>
              <a:gd name="connsiteX4-65" fmla="*/ 5570 w 21600"/>
              <a:gd name="connsiteY4-66" fmla="*/ 18390 h 18400"/>
              <a:gd name="connsiteX5-67" fmla="*/ 50 w 21600"/>
              <a:gd name="connsiteY5-68" fmla="*/ 13503 h 18400"/>
              <a:gd name="connsiteX6-69" fmla="*/ 0 w 21600"/>
              <a:gd name="connsiteY6-70" fmla="*/ 0 h 18400"/>
              <a:gd name="connsiteX0-71" fmla="*/ 0 w 21600"/>
              <a:gd name="connsiteY0-72" fmla="*/ 0 h 18736"/>
              <a:gd name="connsiteX1-73" fmla="*/ 21600 w 21600"/>
              <a:gd name="connsiteY1-74" fmla="*/ 0 h 18736"/>
              <a:gd name="connsiteX2-75" fmla="*/ 21524 w 21600"/>
              <a:gd name="connsiteY2-76" fmla="*/ 18736 h 18736"/>
              <a:gd name="connsiteX3-77" fmla="*/ 15726 w 21600"/>
              <a:gd name="connsiteY3-78" fmla="*/ 14955 h 18736"/>
              <a:gd name="connsiteX4-79" fmla="*/ 5570 w 21600"/>
              <a:gd name="connsiteY4-80" fmla="*/ 18390 h 18736"/>
              <a:gd name="connsiteX5-81" fmla="*/ 50 w 21600"/>
              <a:gd name="connsiteY5-82" fmla="*/ 13503 h 18736"/>
              <a:gd name="connsiteX6-83" fmla="*/ 0 w 21600"/>
              <a:gd name="connsiteY6-84" fmla="*/ 0 h 18736"/>
              <a:gd name="connsiteX0-85" fmla="*/ 0 w 21600"/>
              <a:gd name="connsiteY0-86" fmla="*/ 0 h 18736"/>
              <a:gd name="connsiteX1-87" fmla="*/ 21600 w 21600"/>
              <a:gd name="connsiteY1-88" fmla="*/ 0 h 18736"/>
              <a:gd name="connsiteX2-89" fmla="*/ 21524 w 21600"/>
              <a:gd name="connsiteY2-90" fmla="*/ 18736 h 18736"/>
              <a:gd name="connsiteX3-91" fmla="*/ 15726 w 21600"/>
              <a:gd name="connsiteY3-92" fmla="*/ 14147 h 18736"/>
              <a:gd name="connsiteX4-93" fmla="*/ 5570 w 21600"/>
              <a:gd name="connsiteY4-94" fmla="*/ 18390 h 18736"/>
              <a:gd name="connsiteX5-95" fmla="*/ 50 w 21600"/>
              <a:gd name="connsiteY5-96" fmla="*/ 13503 h 18736"/>
              <a:gd name="connsiteX6-97" fmla="*/ 0 w 21600"/>
              <a:gd name="connsiteY6-98" fmla="*/ 0 h 18736"/>
              <a:gd name="connsiteX0-99" fmla="*/ 0 w 21600"/>
              <a:gd name="connsiteY0-100" fmla="*/ 0 h 19811"/>
              <a:gd name="connsiteX1-101" fmla="*/ 21600 w 21600"/>
              <a:gd name="connsiteY1-102" fmla="*/ 0 h 19811"/>
              <a:gd name="connsiteX2-103" fmla="*/ 21524 w 21600"/>
              <a:gd name="connsiteY2-104" fmla="*/ 18736 h 19811"/>
              <a:gd name="connsiteX3-105" fmla="*/ 15726 w 21600"/>
              <a:gd name="connsiteY3-106" fmla="*/ 14147 h 19811"/>
              <a:gd name="connsiteX4-107" fmla="*/ 5545 w 21600"/>
              <a:gd name="connsiteY4-108" fmla="*/ 19805 h 19811"/>
              <a:gd name="connsiteX5-109" fmla="*/ 50 w 21600"/>
              <a:gd name="connsiteY5-110" fmla="*/ 13503 h 19811"/>
              <a:gd name="connsiteX6-111" fmla="*/ 0 w 21600"/>
              <a:gd name="connsiteY6-112" fmla="*/ 0 h 19811"/>
              <a:gd name="connsiteX0-113" fmla="*/ 0 w 21600"/>
              <a:gd name="connsiteY0-114" fmla="*/ 0 h 19811"/>
              <a:gd name="connsiteX1-115" fmla="*/ 21600 w 21600"/>
              <a:gd name="connsiteY1-116" fmla="*/ 0 h 19811"/>
              <a:gd name="connsiteX2-117" fmla="*/ 21524 w 21600"/>
              <a:gd name="connsiteY2-118" fmla="*/ 18736 h 19811"/>
              <a:gd name="connsiteX3-119" fmla="*/ 15726 w 21600"/>
              <a:gd name="connsiteY3-120" fmla="*/ 14147 h 19811"/>
              <a:gd name="connsiteX4-121" fmla="*/ 5545 w 21600"/>
              <a:gd name="connsiteY4-122" fmla="*/ 19805 h 19811"/>
              <a:gd name="connsiteX5-123" fmla="*/ 25 w 21600"/>
              <a:gd name="connsiteY5-124" fmla="*/ 17343 h 19811"/>
              <a:gd name="connsiteX6-125" fmla="*/ 0 w 21600"/>
              <a:gd name="connsiteY6-126" fmla="*/ 0 h 19811"/>
              <a:gd name="connsiteX0-127" fmla="*/ 0 w 21600"/>
              <a:gd name="connsiteY0-128" fmla="*/ 0 h 19811"/>
              <a:gd name="connsiteX1-129" fmla="*/ 21600 w 21600"/>
              <a:gd name="connsiteY1-130" fmla="*/ 0 h 19811"/>
              <a:gd name="connsiteX2-131" fmla="*/ 21524 w 21600"/>
              <a:gd name="connsiteY2-132" fmla="*/ 18736 h 19811"/>
              <a:gd name="connsiteX3-133" fmla="*/ 15726 w 21600"/>
              <a:gd name="connsiteY3-134" fmla="*/ 14147 h 19811"/>
              <a:gd name="connsiteX4-135" fmla="*/ 5545 w 21600"/>
              <a:gd name="connsiteY4-136" fmla="*/ 19805 h 19811"/>
              <a:gd name="connsiteX5-137" fmla="*/ 25 w 21600"/>
              <a:gd name="connsiteY5-138" fmla="*/ 17343 h 19811"/>
              <a:gd name="connsiteX6-139" fmla="*/ 0 w 21600"/>
              <a:gd name="connsiteY6-140" fmla="*/ 0 h 19811"/>
              <a:gd name="connsiteX0-141" fmla="*/ 0 w 21600"/>
              <a:gd name="connsiteY0-142" fmla="*/ 0 h 20417"/>
              <a:gd name="connsiteX1-143" fmla="*/ 21600 w 21600"/>
              <a:gd name="connsiteY1-144" fmla="*/ 0 h 20417"/>
              <a:gd name="connsiteX2-145" fmla="*/ 21524 w 21600"/>
              <a:gd name="connsiteY2-146" fmla="*/ 18736 h 20417"/>
              <a:gd name="connsiteX3-147" fmla="*/ 15726 w 21600"/>
              <a:gd name="connsiteY3-148" fmla="*/ 14147 h 20417"/>
              <a:gd name="connsiteX4-149" fmla="*/ 8393 w 21600"/>
              <a:gd name="connsiteY4-150" fmla="*/ 20411 h 20417"/>
              <a:gd name="connsiteX5-151" fmla="*/ 25 w 21600"/>
              <a:gd name="connsiteY5-152" fmla="*/ 17343 h 20417"/>
              <a:gd name="connsiteX6-153" fmla="*/ 0 w 21600"/>
              <a:gd name="connsiteY6-154" fmla="*/ 0 h 20417"/>
              <a:gd name="connsiteX0-155" fmla="*/ 0 w 21600"/>
              <a:gd name="connsiteY0-156" fmla="*/ 0 h 20605"/>
              <a:gd name="connsiteX1-157" fmla="*/ 21600 w 21600"/>
              <a:gd name="connsiteY1-158" fmla="*/ 0 h 20605"/>
              <a:gd name="connsiteX2-159" fmla="*/ 21524 w 21600"/>
              <a:gd name="connsiteY2-160" fmla="*/ 18736 h 20605"/>
              <a:gd name="connsiteX3-161" fmla="*/ 15726 w 21600"/>
              <a:gd name="connsiteY3-162" fmla="*/ 14147 h 20605"/>
              <a:gd name="connsiteX4-163" fmla="*/ 8393 w 21600"/>
              <a:gd name="connsiteY4-164" fmla="*/ 20411 h 20605"/>
              <a:gd name="connsiteX5-165" fmla="*/ 25 w 21600"/>
              <a:gd name="connsiteY5-166" fmla="*/ 17343 h 20605"/>
              <a:gd name="connsiteX6-167" fmla="*/ 0 w 21600"/>
              <a:gd name="connsiteY6-168" fmla="*/ 0 h 20605"/>
              <a:gd name="connsiteX0-169" fmla="*/ 0 w 21600"/>
              <a:gd name="connsiteY0-170" fmla="*/ 0 h 20658"/>
              <a:gd name="connsiteX1-171" fmla="*/ 21600 w 21600"/>
              <a:gd name="connsiteY1-172" fmla="*/ 0 h 20658"/>
              <a:gd name="connsiteX2-173" fmla="*/ 21524 w 21600"/>
              <a:gd name="connsiteY2-174" fmla="*/ 18736 h 20658"/>
              <a:gd name="connsiteX3-175" fmla="*/ 15726 w 21600"/>
              <a:gd name="connsiteY3-176" fmla="*/ 14147 h 20658"/>
              <a:gd name="connsiteX4-177" fmla="*/ 8393 w 21600"/>
              <a:gd name="connsiteY4-178" fmla="*/ 20411 h 20658"/>
              <a:gd name="connsiteX5-179" fmla="*/ 101 w 21600"/>
              <a:gd name="connsiteY5-180" fmla="*/ 18151 h 20658"/>
              <a:gd name="connsiteX6-181" fmla="*/ 0 w 21600"/>
              <a:gd name="connsiteY6-182" fmla="*/ 0 h 20658"/>
              <a:gd name="connsiteX0-183" fmla="*/ 0 w 21600"/>
              <a:gd name="connsiteY0-184" fmla="*/ 0 h 20618"/>
              <a:gd name="connsiteX1-185" fmla="*/ 21600 w 21600"/>
              <a:gd name="connsiteY1-186" fmla="*/ 0 h 20618"/>
              <a:gd name="connsiteX2-187" fmla="*/ 21524 w 21600"/>
              <a:gd name="connsiteY2-188" fmla="*/ 18736 h 20618"/>
              <a:gd name="connsiteX3-189" fmla="*/ 15726 w 21600"/>
              <a:gd name="connsiteY3-190" fmla="*/ 14147 h 20618"/>
              <a:gd name="connsiteX4-191" fmla="*/ 8393 w 21600"/>
              <a:gd name="connsiteY4-192" fmla="*/ 20411 h 20618"/>
              <a:gd name="connsiteX5-193" fmla="*/ 101 w 21600"/>
              <a:gd name="connsiteY5-194" fmla="*/ 18151 h 20618"/>
              <a:gd name="connsiteX6-195" fmla="*/ 0 w 21600"/>
              <a:gd name="connsiteY6-196" fmla="*/ 0 h 20618"/>
              <a:gd name="connsiteX0-197" fmla="*/ 76 w 21676"/>
              <a:gd name="connsiteY0-198" fmla="*/ 0 h 20662"/>
              <a:gd name="connsiteX1-199" fmla="*/ 21676 w 21676"/>
              <a:gd name="connsiteY1-200" fmla="*/ 0 h 20662"/>
              <a:gd name="connsiteX2-201" fmla="*/ 21600 w 21676"/>
              <a:gd name="connsiteY2-202" fmla="*/ 18736 h 20662"/>
              <a:gd name="connsiteX3-203" fmla="*/ 15802 w 21676"/>
              <a:gd name="connsiteY3-204" fmla="*/ 14147 h 20662"/>
              <a:gd name="connsiteX4-205" fmla="*/ 8469 w 21676"/>
              <a:gd name="connsiteY4-206" fmla="*/ 20411 h 20662"/>
              <a:gd name="connsiteX5-207" fmla="*/ 1 w 21676"/>
              <a:gd name="connsiteY5-208" fmla="*/ 18757 h 20662"/>
              <a:gd name="connsiteX6-209" fmla="*/ 76 w 21676"/>
              <a:gd name="connsiteY6-210" fmla="*/ 0 h 20662"/>
              <a:gd name="connsiteX0-211" fmla="*/ 76 w 21676"/>
              <a:gd name="connsiteY0-212" fmla="*/ 0 h 23168"/>
              <a:gd name="connsiteX1-213" fmla="*/ 21676 w 21676"/>
              <a:gd name="connsiteY1-214" fmla="*/ 0 h 23168"/>
              <a:gd name="connsiteX2-215" fmla="*/ 21600 w 21676"/>
              <a:gd name="connsiteY2-216" fmla="*/ 18736 h 23168"/>
              <a:gd name="connsiteX3-217" fmla="*/ 15802 w 21676"/>
              <a:gd name="connsiteY3-218" fmla="*/ 14147 h 23168"/>
              <a:gd name="connsiteX4-219" fmla="*/ 8469 w 21676"/>
              <a:gd name="connsiteY4-220" fmla="*/ 23038 h 23168"/>
              <a:gd name="connsiteX5-221" fmla="*/ 1 w 21676"/>
              <a:gd name="connsiteY5-222" fmla="*/ 18757 h 23168"/>
              <a:gd name="connsiteX6-223" fmla="*/ 76 w 21676"/>
              <a:gd name="connsiteY6-224" fmla="*/ 0 h 23168"/>
              <a:gd name="connsiteX0-225" fmla="*/ 76 w 21676"/>
              <a:gd name="connsiteY0-226" fmla="*/ 0 h 23168"/>
              <a:gd name="connsiteX1-227" fmla="*/ 21676 w 21676"/>
              <a:gd name="connsiteY1-228" fmla="*/ 0 h 23168"/>
              <a:gd name="connsiteX2-229" fmla="*/ 21600 w 21676"/>
              <a:gd name="connsiteY2-230" fmla="*/ 18736 h 23168"/>
              <a:gd name="connsiteX3-231" fmla="*/ 15802 w 21676"/>
              <a:gd name="connsiteY3-232" fmla="*/ 15764 h 23168"/>
              <a:gd name="connsiteX4-233" fmla="*/ 8469 w 21676"/>
              <a:gd name="connsiteY4-234" fmla="*/ 23038 h 23168"/>
              <a:gd name="connsiteX5-235" fmla="*/ 1 w 21676"/>
              <a:gd name="connsiteY5-236" fmla="*/ 18757 h 23168"/>
              <a:gd name="connsiteX6-237" fmla="*/ 76 w 21676"/>
              <a:gd name="connsiteY6-238" fmla="*/ 0 h 23168"/>
              <a:gd name="connsiteX0-239" fmla="*/ 76 w 21676"/>
              <a:gd name="connsiteY0-240" fmla="*/ 0 h 23168"/>
              <a:gd name="connsiteX1-241" fmla="*/ 21676 w 21676"/>
              <a:gd name="connsiteY1-242" fmla="*/ 0 h 23168"/>
              <a:gd name="connsiteX2-243" fmla="*/ 21600 w 21676"/>
              <a:gd name="connsiteY2-244" fmla="*/ 18736 h 23168"/>
              <a:gd name="connsiteX3-245" fmla="*/ 15802 w 21676"/>
              <a:gd name="connsiteY3-246" fmla="*/ 15764 h 23168"/>
              <a:gd name="connsiteX4-247" fmla="*/ 8469 w 21676"/>
              <a:gd name="connsiteY4-248" fmla="*/ 23038 h 23168"/>
              <a:gd name="connsiteX5-249" fmla="*/ 1 w 21676"/>
              <a:gd name="connsiteY5-250" fmla="*/ 18757 h 23168"/>
              <a:gd name="connsiteX6-251" fmla="*/ 76 w 21676"/>
              <a:gd name="connsiteY6-252" fmla="*/ 0 h 23168"/>
              <a:gd name="connsiteX0-253" fmla="*/ 76 w 21676"/>
              <a:gd name="connsiteY0-254" fmla="*/ 0 h 23168"/>
              <a:gd name="connsiteX1-255" fmla="*/ 21676 w 21676"/>
              <a:gd name="connsiteY1-256" fmla="*/ 0 h 23168"/>
              <a:gd name="connsiteX2-257" fmla="*/ 21600 w 21676"/>
              <a:gd name="connsiteY2-258" fmla="*/ 18736 h 23168"/>
              <a:gd name="connsiteX3-259" fmla="*/ 15802 w 21676"/>
              <a:gd name="connsiteY3-260" fmla="*/ 15764 h 23168"/>
              <a:gd name="connsiteX4-261" fmla="*/ 8469 w 21676"/>
              <a:gd name="connsiteY4-262" fmla="*/ 23038 h 23168"/>
              <a:gd name="connsiteX5-263" fmla="*/ 1 w 21676"/>
              <a:gd name="connsiteY5-264" fmla="*/ 18757 h 23168"/>
              <a:gd name="connsiteX6-265" fmla="*/ 76 w 21676"/>
              <a:gd name="connsiteY6-266" fmla="*/ 0 h 23168"/>
              <a:gd name="connsiteX0-267" fmla="*/ 76 w 21676"/>
              <a:gd name="connsiteY0-268" fmla="*/ 0 h 23168"/>
              <a:gd name="connsiteX1-269" fmla="*/ 21676 w 21676"/>
              <a:gd name="connsiteY1-270" fmla="*/ 0 h 23168"/>
              <a:gd name="connsiteX2-271" fmla="*/ 21600 w 21676"/>
              <a:gd name="connsiteY2-272" fmla="*/ 18736 h 23168"/>
              <a:gd name="connsiteX3-273" fmla="*/ 17163 w 21676"/>
              <a:gd name="connsiteY3-274" fmla="*/ 16168 h 23168"/>
              <a:gd name="connsiteX4-275" fmla="*/ 8469 w 21676"/>
              <a:gd name="connsiteY4-276" fmla="*/ 23038 h 23168"/>
              <a:gd name="connsiteX5-277" fmla="*/ 1 w 21676"/>
              <a:gd name="connsiteY5-278" fmla="*/ 18757 h 23168"/>
              <a:gd name="connsiteX6-279" fmla="*/ 76 w 21676"/>
              <a:gd name="connsiteY6-280" fmla="*/ 0 h 23168"/>
              <a:gd name="connsiteX0-281" fmla="*/ 76 w 21676"/>
              <a:gd name="connsiteY0-282" fmla="*/ 0 h 23168"/>
              <a:gd name="connsiteX1-283" fmla="*/ 21676 w 21676"/>
              <a:gd name="connsiteY1-284" fmla="*/ 0 h 23168"/>
              <a:gd name="connsiteX2-285" fmla="*/ 21600 w 21676"/>
              <a:gd name="connsiteY2-286" fmla="*/ 18736 h 23168"/>
              <a:gd name="connsiteX3-287" fmla="*/ 17793 w 21676"/>
              <a:gd name="connsiteY3-288" fmla="*/ 17785 h 23168"/>
              <a:gd name="connsiteX4-289" fmla="*/ 8469 w 21676"/>
              <a:gd name="connsiteY4-290" fmla="*/ 23038 h 23168"/>
              <a:gd name="connsiteX5-291" fmla="*/ 1 w 21676"/>
              <a:gd name="connsiteY5-292" fmla="*/ 18757 h 23168"/>
              <a:gd name="connsiteX6-293" fmla="*/ 76 w 21676"/>
              <a:gd name="connsiteY6-294" fmla="*/ 0 h 23168"/>
              <a:gd name="connsiteX0-295" fmla="*/ 76 w 21676"/>
              <a:gd name="connsiteY0-296" fmla="*/ 0 h 23168"/>
              <a:gd name="connsiteX1-297" fmla="*/ 21676 w 21676"/>
              <a:gd name="connsiteY1-298" fmla="*/ 0 h 23168"/>
              <a:gd name="connsiteX2-299" fmla="*/ 21600 w 21676"/>
              <a:gd name="connsiteY2-300" fmla="*/ 20353 h 23168"/>
              <a:gd name="connsiteX3-301" fmla="*/ 17793 w 21676"/>
              <a:gd name="connsiteY3-302" fmla="*/ 17785 h 23168"/>
              <a:gd name="connsiteX4-303" fmla="*/ 8469 w 21676"/>
              <a:gd name="connsiteY4-304" fmla="*/ 23038 h 23168"/>
              <a:gd name="connsiteX5-305" fmla="*/ 1 w 21676"/>
              <a:gd name="connsiteY5-306" fmla="*/ 18757 h 23168"/>
              <a:gd name="connsiteX6-307" fmla="*/ 76 w 21676"/>
              <a:gd name="connsiteY6-308" fmla="*/ 0 h 23168"/>
              <a:gd name="connsiteX0-309" fmla="*/ 76 w 21676"/>
              <a:gd name="connsiteY0-310" fmla="*/ 0 h 23168"/>
              <a:gd name="connsiteX1-311" fmla="*/ 21676 w 21676"/>
              <a:gd name="connsiteY1-312" fmla="*/ 0 h 23168"/>
              <a:gd name="connsiteX2-313" fmla="*/ 21600 w 21676"/>
              <a:gd name="connsiteY2-314" fmla="*/ 20353 h 23168"/>
              <a:gd name="connsiteX3-315" fmla="*/ 17793 w 21676"/>
              <a:gd name="connsiteY3-316" fmla="*/ 17785 h 23168"/>
              <a:gd name="connsiteX4-317" fmla="*/ 8469 w 21676"/>
              <a:gd name="connsiteY4-318" fmla="*/ 23038 h 23168"/>
              <a:gd name="connsiteX5-319" fmla="*/ 1 w 21676"/>
              <a:gd name="connsiteY5-320" fmla="*/ 18757 h 23168"/>
              <a:gd name="connsiteX6-321" fmla="*/ 76 w 21676"/>
              <a:gd name="connsiteY6-322" fmla="*/ 0 h 23168"/>
              <a:gd name="connsiteX0-323" fmla="*/ 76 w 21676"/>
              <a:gd name="connsiteY0-324" fmla="*/ 0 h 23168"/>
              <a:gd name="connsiteX1-325" fmla="*/ 21676 w 21676"/>
              <a:gd name="connsiteY1-326" fmla="*/ 0 h 23168"/>
              <a:gd name="connsiteX2-327" fmla="*/ 21600 w 21676"/>
              <a:gd name="connsiteY2-328" fmla="*/ 20353 h 23168"/>
              <a:gd name="connsiteX3-329" fmla="*/ 17591 w 21676"/>
              <a:gd name="connsiteY3-330" fmla="*/ 19806 h 23168"/>
              <a:gd name="connsiteX4-331" fmla="*/ 8469 w 21676"/>
              <a:gd name="connsiteY4-332" fmla="*/ 23038 h 23168"/>
              <a:gd name="connsiteX5-333" fmla="*/ 1 w 21676"/>
              <a:gd name="connsiteY5-334" fmla="*/ 18757 h 23168"/>
              <a:gd name="connsiteX6-335" fmla="*/ 76 w 21676"/>
              <a:gd name="connsiteY6-336" fmla="*/ 0 h 23168"/>
              <a:gd name="connsiteX0-337" fmla="*/ 76 w 21676"/>
              <a:gd name="connsiteY0-338" fmla="*/ 0 h 23168"/>
              <a:gd name="connsiteX1-339" fmla="*/ 21676 w 21676"/>
              <a:gd name="connsiteY1-340" fmla="*/ 0 h 23168"/>
              <a:gd name="connsiteX2-341" fmla="*/ 21600 w 21676"/>
              <a:gd name="connsiteY2-342" fmla="*/ 20353 h 23168"/>
              <a:gd name="connsiteX3-343" fmla="*/ 17591 w 21676"/>
              <a:gd name="connsiteY3-344" fmla="*/ 19806 h 23168"/>
              <a:gd name="connsiteX4-345" fmla="*/ 8469 w 21676"/>
              <a:gd name="connsiteY4-346" fmla="*/ 23038 h 23168"/>
              <a:gd name="connsiteX5-347" fmla="*/ 1 w 21676"/>
              <a:gd name="connsiteY5-348" fmla="*/ 18757 h 23168"/>
              <a:gd name="connsiteX6-349" fmla="*/ 76 w 21676"/>
              <a:gd name="connsiteY6-350" fmla="*/ 0 h 23168"/>
              <a:gd name="connsiteX0-351" fmla="*/ 76 w 21676"/>
              <a:gd name="connsiteY0-352" fmla="*/ 0 h 23168"/>
              <a:gd name="connsiteX1-353" fmla="*/ 21676 w 21676"/>
              <a:gd name="connsiteY1-354" fmla="*/ 0 h 23168"/>
              <a:gd name="connsiteX2-355" fmla="*/ 21600 w 21676"/>
              <a:gd name="connsiteY2-356" fmla="*/ 20353 h 23168"/>
              <a:gd name="connsiteX3-357" fmla="*/ 17591 w 21676"/>
              <a:gd name="connsiteY3-358" fmla="*/ 19806 h 23168"/>
              <a:gd name="connsiteX4-359" fmla="*/ 8469 w 21676"/>
              <a:gd name="connsiteY4-360" fmla="*/ 23038 h 23168"/>
              <a:gd name="connsiteX5-361" fmla="*/ 1 w 21676"/>
              <a:gd name="connsiteY5-362" fmla="*/ 18757 h 23168"/>
              <a:gd name="connsiteX6-363" fmla="*/ 76 w 21676"/>
              <a:gd name="connsiteY6-364" fmla="*/ 0 h 23168"/>
              <a:gd name="connsiteX0-365" fmla="*/ 76 w 21676"/>
              <a:gd name="connsiteY0-366" fmla="*/ 0 h 23168"/>
              <a:gd name="connsiteX1-367" fmla="*/ 21676 w 21676"/>
              <a:gd name="connsiteY1-368" fmla="*/ 0 h 23168"/>
              <a:gd name="connsiteX2-369" fmla="*/ 21625 w 21676"/>
              <a:gd name="connsiteY2-370" fmla="*/ 20757 h 23168"/>
              <a:gd name="connsiteX3-371" fmla="*/ 17591 w 21676"/>
              <a:gd name="connsiteY3-372" fmla="*/ 19806 h 23168"/>
              <a:gd name="connsiteX4-373" fmla="*/ 8469 w 21676"/>
              <a:gd name="connsiteY4-374" fmla="*/ 23038 h 23168"/>
              <a:gd name="connsiteX5-375" fmla="*/ 1 w 21676"/>
              <a:gd name="connsiteY5-376" fmla="*/ 18757 h 23168"/>
              <a:gd name="connsiteX6-377" fmla="*/ 76 w 21676"/>
              <a:gd name="connsiteY6-378" fmla="*/ 0 h 23168"/>
              <a:gd name="connsiteX0-379" fmla="*/ 76 w 21676"/>
              <a:gd name="connsiteY0-380" fmla="*/ 0 h 23168"/>
              <a:gd name="connsiteX1-381" fmla="*/ 21676 w 21676"/>
              <a:gd name="connsiteY1-382" fmla="*/ 0 h 23168"/>
              <a:gd name="connsiteX2-383" fmla="*/ 21650 w 21676"/>
              <a:gd name="connsiteY2-384" fmla="*/ 17928 h 23168"/>
              <a:gd name="connsiteX3-385" fmla="*/ 17591 w 21676"/>
              <a:gd name="connsiteY3-386" fmla="*/ 19806 h 23168"/>
              <a:gd name="connsiteX4-387" fmla="*/ 8469 w 21676"/>
              <a:gd name="connsiteY4-388" fmla="*/ 23038 h 23168"/>
              <a:gd name="connsiteX5-389" fmla="*/ 1 w 21676"/>
              <a:gd name="connsiteY5-390" fmla="*/ 18757 h 23168"/>
              <a:gd name="connsiteX6-391" fmla="*/ 76 w 21676"/>
              <a:gd name="connsiteY6-392" fmla="*/ 0 h 23168"/>
              <a:gd name="connsiteX0-393" fmla="*/ 76 w 21676"/>
              <a:gd name="connsiteY0-394" fmla="*/ 0 h 23168"/>
              <a:gd name="connsiteX1-395" fmla="*/ 21676 w 21676"/>
              <a:gd name="connsiteY1-396" fmla="*/ 0 h 23168"/>
              <a:gd name="connsiteX2-397" fmla="*/ 21650 w 21676"/>
              <a:gd name="connsiteY2-398" fmla="*/ 17928 h 23168"/>
              <a:gd name="connsiteX3-399" fmla="*/ 17591 w 21676"/>
              <a:gd name="connsiteY3-400" fmla="*/ 19806 h 23168"/>
              <a:gd name="connsiteX4-401" fmla="*/ 8469 w 21676"/>
              <a:gd name="connsiteY4-402" fmla="*/ 23038 h 23168"/>
              <a:gd name="connsiteX5-403" fmla="*/ 1 w 21676"/>
              <a:gd name="connsiteY5-404" fmla="*/ 18757 h 23168"/>
              <a:gd name="connsiteX6-405" fmla="*/ 76 w 21676"/>
              <a:gd name="connsiteY6-406" fmla="*/ 0 h 23168"/>
              <a:gd name="connsiteX0-407" fmla="*/ 76 w 21676"/>
              <a:gd name="connsiteY0-408" fmla="*/ 0 h 23168"/>
              <a:gd name="connsiteX1-409" fmla="*/ 21676 w 21676"/>
              <a:gd name="connsiteY1-410" fmla="*/ 0 h 23168"/>
              <a:gd name="connsiteX2-411" fmla="*/ 21650 w 21676"/>
              <a:gd name="connsiteY2-412" fmla="*/ 17928 h 23168"/>
              <a:gd name="connsiteX3-413" fmla="*/ 17591 w 21676"/>
              <a:gd name="connsiteY3-414" fmla="*/ 19806 h 23168"/>
              <a:gd name="connsiteX4-415" fmla="*/ 8469 w 21676"/>
              <a:gd name="connsiteY4-416" fmla="*/ 23038 h 23168"/>
              <a:gd name="connsiteX5-417" fmla="*/ 1 w 21676"/>
              <a:gd name="connsiteY5-418" fmla="*/ 18757 h 23168"/>
              <a:gd name="connsiteX6-419" fmla="*/ 76 w 21676"/>
              <a:gd name="connsiteY6-420" fmla="*/ 0 h 23168"/>
              <a:gd name="connsiteX0-421" fmla="*/ 76 w 21676"/>
              <a:gd name="connsiteY0-422" fmla="*/ 0 h 23168"/>
              <a:gd name="connsiteX1-423" fmla="*/ 21676 w 21676"/>
              <a:gd name="connsiteY1-424" fmla="*/ 0 h 23168"/>
              <a:gd name="connsiteX2-425" fmla="*/ 21625 w 21676"/>
              <a:gd name="connsiteY2-426" fmla="*/ 18938 h 23168"/>
              <a:gd name="connsiteX3-427" fmla="*/ 17591 w 21676"/>
              <a:gd name="connsiteY3-428" fmla="*/ 19806 h 23168"/>
              <a:gd name="connsiteX4-429" fmla="*/ 8469 w 21676"/>
              <a:gd name="connsiteY4-430" fmla="*/ 23038 h 23168"/>
              <a:gd name="connsiteX5-431" fmla="*/ 1 w 21676"/>
              <a:gd name="connsiteY5-432" fmla="*/ 18757 h 23168"/>
              <a:gd name="connsiteX6-433" fmla="*/ 76 w 21676"/>
              <a:gd name="connsiteY6-434" fmla="*/ 0 h 23168"/>
              <a:gd name="connsiteX0-435" fmla="*/ 76 w 21676"/>
              <a:gd name="connsiteY0-436" fmla="*/ 0 h 23168"/>
              <a:gd name="connsiteX1-437" fmla="*/ 21676 w 21676"/>
              <a:gd name="connsiteY1-438" fmla="*/ 0 h 23168"/>
              <a:gd name="connsiteX2-439" fmla="*/ 21625 w 21676"/>
              <a:gd name="connsiteY2-440" fmla="*/ 18938 h 23168"/>
              <a:gd name="connsiteX3-441" fmla="*/ 17591 w 21676"/>
              <a:gd name="connsiteY3-442" fmla="*/ 19806 h 23168"/>
              <a:gd name="connsiteX4-443" fmla="*/ 8469 w 21676"/>
              <a:gd name="connsiteY4-444" fmla="*/ 23038 h 23168"/>
              <a:gd name="connsiteX5-445" fmla="*/ 1 w 21676"/>
              <a:gd name="connsiteY5-446" fmla="*/ 18757 h 23168"/>
              <a:gd name="connsiteX6-447" fmla="*/ 76 w 21676"/>
              <a:gd name="connsiteY6-448" fmla="*/ 0 h 231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</a:cxnLst>
            <a:rect l="l" t="t" r="r" b="b"/>
            <a:pathLst>
              <a:path w="21676" h="23168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3636"/>
                  <a:pt x="21625" y="18938"/>
                </a:cubicBezTo>
                <a:cubicBezTo>
                  <a:pt x="19315" y="18936"/>
                  <a:pt x="19771" y="19028"/>
                  <a:pt x="17591" y="19806"/>
                </a:cubicBezTo>
                <a:cubicBezTo>
                  <a:pt x="14874" y="20859"/>
                  <a:pt x="11082" y="23280"/>
                  <a:pt x="8469" y="23038"/>
                </a:cubicBezTo>
                <a:cubicBezTo>
                  <a:pt x="5856" y="24009"/>
                  <a:pt x="1035" y="19262"/>
                  <a:pt x="1" y="18757"/>
                </a:cubicBezTo>
                <a:cubicBezTo>
                  <a:pt x="-16" y="14256"/>
                  <a:pt x="93" y="4501"/>
                  <a:pt x="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2" tIns="34277" rIns="68552" bIns="34277"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/>
              <a:ea typeface="Arial-Rounded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7E1ED-35EE-4A35-AB1B-C27E8E85F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9F781B-348E-4241-AEB5-EDA391A21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2938E5-D814-47FF-8739-F01A13BC6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6C5AC5-4737-4E0C-AF3A-BE5C93980E77}"/>
              </a:ext>
            </a:extLst>
          </p:cNvPr>
          <p:cNvGrpSpPr/>
          <p:nvPr userDrawn="1"/>
        </p:nvGrpSpPr>
        <p:grpSpPr>
          <a:xfrm>
            <a:off x="2222205" y="2224564"/>
            <a:ext cx="9845748" cy="1783150"/>
            <a:chOff x="9566064" y="964372"/>
            <a:chExt cx="5446164" cy="69825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F655384-50D8-4A34-9319-7850232AC3C4}"/>
                </a:ext>
              </a:extLst>
            </p:cNvPr>
            <p:cNvSpPr/>
            <p:nvPr/>
          </p:nvSpPr>
          <p:spPr>
            <a:xfrm rot="416356">
              <a:off x="13066912" y="966823"/>
              <a:ext cx="1945316" cy="695802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  <a:gd name="connsiteX0-23" fmla="*/ 0 w 5333999"/>
                <a:gd name="connsiteY0-24" fmla="*/ 0 h 724766"/>
                <a:gd name="connsiteX1-25" fmla="*/ 5334000 w 5333999"/>
                <a:gd name="connsiteY1-26" fmla="*/ 0 h 724766"/>
                <a:gd name="connsiteX2-27" fmla="*/ 3970191 w 5333999"/>
                <a:gd name="connsiteY2-28" fmla="*/ 513468 h 724766"/>
                <a:gd name="connsiteX3-29" fmla="*/ 5334000 w 5333999"/>
                <a:gd name="connsiteY3-30" fmla="*/ 724766 h 724766"/>
                <a:gd name="connsiteX4-31" fmla="*/ 0 w 5333999"/>
                <a:gd name="connsiteY4-32" fmla="*/ 724766 h 724766"/>
                <a:gd name="connsiteX5-33" fmla="*/ 0 w 5333999"/>
                <a:gd name="connsiteY5-34" fmla="*/ 0 h 724766"/>
                <a:gd name="connsiteX0-35" fmla="*/ 0 w 5334002"/>
                <a:gd name="connsiteY0-36" fmla="*/ 0 h 724766"/>
                <a:gd name="connsiteX1-37" fmla="*/ 5334000 w 5334002"/>
                <a:gd name="connsiteY1-38" fmla="*/ 0 h 724766"/>
                <a:gd name="connsiteX2-39" fmla="*/ 4572681 w 5334002"/>
                <a:gd name="connsiteY2-40" fmla="*/ 409907 h 724766"/>
                <a:gd name="connsiteX3-41" fmla="*/ 5334000 w 5334002"/>
                <a:gd name="connsiteY3-42" fmla="*/ 724766 h 724766"/>
                <a:gd name="connsiteX4-43" fmla="*/ 0 w 5334002"/>
                <a:gd name="connsiteY4-44" fmla="*/ 724766 h 724766"/>
                <a:gd name="connsiteX5-45" fmla="*/ 0 w 5334002"/>
                <a:gd name="connsiteY5-46" fmla="*/ 0 h 724766"/>
                <a:gd name="connsiteX0-47" fmla="*/ 0 w 5649495"/>
                <a:gd name="connsiteY0-48" fmla="*/ 0 h 724766"/>
                <a:gd name="connsiteX1-49" fmla="*/ 5649496 w 5649495"/>
                <a:gd name="connsiteY1-50" fmla="*/ 27302 h 724766"/>
                <a:gd name="connsiteX2-51" fmla="*/ 4572681 w 5649495"/>
                <a:gd name="connsiteY2-52" fmla="*/ 409907 h 724766"/>
                <a:gd name="connsiteX3-53" fmla="*/ 5334000 w 5649495"/>
                <a:gd name="connsiteY3-54" fmla="*/ 724766 h 724766"/>
                <a:gd name="connsiteX4-55" fmla="*/ 0 w 5649495"/>
                <a:gd name="connsiteY4-56" fmla="*/ 724766 h 724766"/>
                <a:gd name="connsiteX5-57" fmla="*/ 0 w 5649495"/>
                <a:gd name="connsiteY5-58" fmla="*/ 0 h 724766"/>
                <a:gd name="connsiteX0-59" fmla="*/ -1 w 5673840"/>
                <a:gd name="connsiteY0-60" fmla="*/ 152873 h 697464"/>
                <a:gd name="connsiteX1-61" fmla="*/ 5673841 w 5673840"/>
                <a:gd name="connsiteY1-62" fmla="*/ 0 h 697464"/>
                <a:gd name="connsiteX2-63" fmla="*/ 4597026 w 5673840"/>
                <a:gd name="connsiteY2-64" fmla="*/ 382605 h 697464"/>
                <a:gd name="connsiteX3-65" fmla="*/ 5358345 w 5673840"/>
                <a:gd name="connsiteY3-66" fmla="*/ 697464 h 697464"/>
                <a:gd name="connsiteX4-67" fmla="*/ 24345 w 5673840"/>
                <a:gd name="connsiteY4-68" fmla="*/ 697464 h 697464"/>
                <a:gd name="connsiteX5-69" fmla="*/ -1 w 5673840"/>
                <a:gd name="connsiteY5-70" fmla="*/ 152873 h 697464"/>
                <a:gd name="connsiteX0-71" fmla="*/ -1 w 5673840"/>
                <a:gd name="connsiteY0-72" fmla="*/ 152873 h 697464"/>
                <a:gd name="connsiteX1-73" fmla="*/ 5673841 w 5673840"/>
                <a:gd name="connsiteY1-74" fmla="*/ 0 h 697464"/>
                <a:gd name="connsiteX2-75" fmla="*/ 4597026 w 5673840"/>
                <a:gd name="connsiteY2-76" fmla="*/ 382605 h 697464"/>
                <a:gd name="connsiteX3-77" fmla="*/ 5358345 w 5673840"/>
                <a:gd name="connsiteY3-78" fmla="*/ 697464 h 697464"/>
                <a:gd name="connsiteX4-79" fmla="*/ 6831 w 5673840"/>
                <a:gd name="connsiteY4-80" fmla="*/ 568730 h 697464"/>
                <a:gd name="connsiteX5-81" fmla="*/ -1 w 5673840"/>
                <a:gd name="connsiteY5-82" fmla="*/ 152873 h 697464"/>
                <a:gd name="connsiteX0-83" fmla="*/ -1 w 5673840"/>
                <a:gd name="connsiteY0-84" fmla="*/ 152873 h 661803"/>
                <a:gd name="connsiteX1-85" fmla="*/ 5673841 w 5673840"/>
                <a:gd name="connsiteY1-86" fmla="*/ 0 h 661803"/>
                <a:gd name="connsiteX2-87" fmla="*/ 4597026 w 5673840"/>
                <a:gd name="connsiteY2-88" fmla="*/ 382605 h 661803"/>
                <a:gd name="connsiteX3-89" fmla="*/ 5253439 w 5673840"/>
                <a:gd name="connsiteY3-90" fmla="*/ 661803 h 661803"/>
                <a:gd name="connsiteX4-91" fmla="*/ 6831 w 5673840"/>
                <a:gd name="connsiteY4-92" fmla="*/ 568730 h 661803"/>
                <a:gd name="connsiteX5-93" fmla="*/ -1 w 5673840"/>
                <a:gd name="connsiteY5-94" fmla="*/ 152873 h 6618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673840" h="661803">
                  <a:moveTo>
                    <a:pt x="-1" y="152873"/>
                  </a:moveTo>
                  <a:lnTo>
                    <a:pt x="5673841" y="0"/>
                  </a:lnTo>
                  <a:cubicBezTo>
                    <a:pt x="5674995" y="102899"/>
                    <a:pt x="4595872" y="279706"/>
                    <a:pt x="4597026" y="382605"/>
                  </a:cubicBezTo>
                  <a:lnTo>
                    <a:pt x="5253439" y="661803"/>
                  </a:lnTo>
                  <a:lnTo>
                    <a:pt x="6831" y="568730"/>
                  </a:lnTo>
                  <a:lnTo>
                    <a:pt x="-1" y="1528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1" tIns="34286" rIns="68571" bIns="34286" spcCol="0" rtlCol="0" anchor="ctr"/>
            <a:lstStyle/>
            <a:p>
              <a:pPr algn="ctr" defTabSz="685800">
                <a:buClrTx/>
                <a:defRPr/>
              </a:pPr>
              <a:endParaRPr lang="en-US" sz="1350" kern="1200">
                <a:solidFill>
                  <a:prstClr val="white"/>
                </a:solidFill>
                <a:latin typeface="Calibri"/>
                <a:ea typeface="Arial-Rounded"/>
              </a:endParaRPr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61F8DAC8-BEF5-47CE-809B-214CCD5FC825}"/>
                </a:ext>
              </a:extLst>
            </p:cNvPr>
            <p:cNvSpPr/>
            <p:nvPr/>
          </p:nvSpPr>
          <p:spPr>
            <a:xfrm>
              <a:off x="9566064" y="964372"/>
              <a:ext cx="5334002" cy="646524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1" tIns="34286" rIns="68571" bIns="34286" spcCol="0" rtlCol="0" anchor="ctr"/>
            <a:lstStyle/>
            <a:p>
              <a:pPr algn="ctr" defTabSz="685800">
                <a:buClrTx/>
                <a:defRPr/>
              </a:pPr>
              <a:endParaRPr lang="en-US" sz="1350" kern="1200">
                <a:solidFill>
                  <a:prstClr val="white"/>
                </a:solidFill>
                <a:latin typeface="Calibri"/>
                <a:ea typeface="Arial-Rounded"/>
              </a:endParaRPr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F092A2B4-2FAA-4A47-9149-9FA895BC8381}"/>
                </a:ext>
              </a:extLst>
            </p:cNvPr>
            <p:cNvSpPr/>
            <p:nvPr/>
          </p:nvSpPr>
          <p:spPr>
            <a:xfrm>
              <a:off x="9623715" y="1023319"/>
              <a:ext cx="5049983" cy="543791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1" tIns="34286" rIns="68571" bIns="34286" spcCol="0" rtlCol="0" anchor="ctr"/>
            <a:lstStyle/>
            <a:p>
              <a:pPr algn="ctr" defTabSz="685800">
                <a:buClrTx/>
                <a:defRPr/>
              </a:pPr>
              <a:endParaRPr lang="en-US" sz="1350" kern="1200">
                <a:solidFill>
                  <a:prstClr val="white"/>
                </a:solidFill>
                <a:latin typeface="Calibri"/>
                <a:ea typeface="Arial-Rounded"/>
              </a:endParaRPr>
            </a:p>
          </p:txBody>
        </p:sp>
      </p:grpSp>
      <p:sp>
        <p:nvSpPr>
          <p:cNvPr id="17" name="Rectangle 17">
            <a:extLst>
              <a:ext uri="{FF2B5EF4-FFF2-40B4-BE49-F238E27FC236}">
                <a16:creationId xmlns:a16="http://schemas.microsoft.com/office/drawing/2014/main" id="{AB5ABAEB-B6DE-4128-ACA3-6591223A9BC3}"/>
              </a:ext>
            </a:extLst>
          </p:cNvPr>
          <p:cNvSpPr/>
          <p:nvPr userDrawn="1"/>
        </p:nvSpPr>
        <p:spPr>
          <a:xfrm>
            <a:off x="121324" y="2161349"/>
            <a:ext cx="1545885" cy="1761680"/>
          </a:xfrm>
          <a:custGeom>
            <a:avLst/>
            <a:gdLst>
              <a:gd name="connsiteX0" fmla="*/ 0 w 1371600"/>
              <a:gd name="connsiteY0" fmla="*/ 0 h 1295400"/>
              <a:gd name="connsiteX1" fmla="*/ 1371600 w 1371600"/>
              <a:gd name="connsiteY1" fmla="*/ 0 h 1295400"/>
              <a:gd name="connsiteX2" fmla="*/ 1371600 w 1371600"/>
              <a:gd name="connsiteY2" fmla="*/ 1295400 h 1295400"/>
              <a:gd name="connsiteX3" fmla="*/ 0 w 1371600"/>
              <a:gd name="connsiteY3" fmla="*/ 1295400 h 1295400"/>
              <a:gd name="connsiteX4" fmla="*/ 0 w 1371600"/>
              <a:gd name="connsiteY4" fmla="*/ 0 h 1295400"/>
              <a:gd name="connsiteX0-1" fmla="*/ 6 w 1371606"/>
              <a:gd name="connsiteY0-2" fmla="*/ 0 h 1295400"/>
              <a:gd name="connsiteX1-3" fmla="*/ 1371606 w 1371606"/>
              <a:gd name="connsiteY1-4" fmla="*/ 0 h 1295400"/>
              <a:gd name="connsiteX2-5" fmla="*/ 1371606 w 1371606"/>
              <a:gd name="connsiteY2-6" fmla="*/ 1295400 h 1295400"/>
              <a:gd name="connsiteX3-7" fmla="*/ 6 w 1371606"/>
              <a:gd name="connsiteY3-8" fmla="*/ 1295400 h 1295400"/>
              <a:gd name="connsiteX4-9" fmla="*/ 630388 w 1371606"/>
              <a:gd name="connsiteY4-10" fmla="*/ 609600 h 1295400"/>
              <a:gd name="connsiteX5" fmla="*/ 6 w 1371606"/>
              <a:gd name="connsiteY5" fmla="*/ 0 h 1295400"/>
              <a:gd name="connsiteX0-11" fmla="*/ 9 w 1371609"/>
              <a:gd name="connsiteY0-12" fmla="*/ 0 h 1295400"/>
              <a:gd name="connsiteX1-13" fmla="*/ 1371609 w 1371609"/>
              <a:gd name="connsiteY1-14" fmla="*/ 0 h 1295400"/>
              <a:gd name="connsiteX2-15" fmla="*/ 1371609 w 1371609"/>
              <a:gd name="connsiteY2-16" fmla="*/ 1295400 h 1295400"/>
              <a:gd name="connsiteX3-17" fmla="*/ 9 w 1371609"/>
              <a:gd name="connsiteY3-18" fmla="*/ 1295400 h 1295400"/>
              <a:gd name="connsiteX4-19" fmla="*/ 434971 w 1371609"/>
              <a:gd name="connsiteY4-20" fmla="*/ 564951 h 1295400"/>
              <a:gd name="connsiteX5-21" fmla="*/ 9 w 1371609"/>
              <a:gd name="connsiteY5-22" fmla="*/ 0 h 1295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371609" h="1295400">
                <a:moveTo>
                  <a:pt x="9" y="0"/>
                </a:moveTo>
                <a:lnTo>
                  <a:pt x="1371609" y="0"/>
                </a:lnTo>
                <a:lnTo>
                  <a:pt x="1371609" y="1295400"/>
                </a:lnTo>
                <a:lnTo>
                  <a:pt x="9" y="1295400"/>
                </a:lnTo>
                <a:cubicBezTo>
                  <a:pt x="-2300" y="1071418"/>
                  <a:pt x="437280" y="788933"/>
                  <a:pt x="434971" y="564951"/>
                </a:cubicBezTo>
                <a:lnTo>
                  <a:pt x="9" y="0"/>
                </a:lnTo>
                <a:close/>
              </a:path>
            </a:pathLst>
          </a:custGeom>
          <a:solidFill>
            <a:srgbClr val="F79646"/>
          </a:solidFill>
          <a:ln w="25400" cap="flat" cmpd="sng" algn="ctr">
            <a:solidFill>
              <a:srgbClr val="F79646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Arial-Rounded"/>
              <a:cs typeface="+mn-cs"/>
              <a:sym typeface="Arial"/>
            </a:endParaRPr>
          </a:p>
        </p:txBody>
      </p:sp>
      <p:sp>
        <p:nvSpPr>
          <p:cNvPr id="14" name="Rectangle 16">
            <a:extLst>
              <a:ext uri="{FF2B5EF4-FFF2-40B4-BE49-F238E27FC236}">
                <a16:creationId xmlns:a16="http://schemas.microsoft.com/office/drawing/2014/main" id="{51DF8B52-6FB7-427D-B981-7B81EC39B6C8}"/>
              </a:ext>
            </a:extLst>
          </p:cNvPr>
          <p:cNvSpPr/>
          <p:nvPr userDrawn="1"/>
        </p:nvSpPr>
        <p:spPr>
          <a:xfrm>
            <a:off x="418553" y="2224564"/>
            <a:ext cx="1394416" cy="1581352"/>
          </a:xfrm>
          <a:custGeom>
            <a:avLst/>
            <a:gdLst>
              <a:gd name="connsiteX0" fmla="*/ 0 w 1246092"/>
              <a:gd name="connsiteY0" fmla="*/ 0 h 1219200"/>
              <a:gd name="connsiteX1" fmla="*/ 1246092 w 1246092"/>
              <a:gd name="connsiteY1" fmla="*/ 0 h 1219200"/>
              <a:gd name="connsiteX2" fmla="*/ 1246092 w 1246092"/>
              <a:gd name="connsiteY2" fmla="*/ 1219200 h 1219200"/>
              <a:gd name="connsiteX3" fmla="*/ 0 w 1246092"/>
              <a:gd name="connsiteY3" fmla="*/ 1219200 h 1219200"/>
              <a:gd name="connsiteX4" fmla="*/ 0 w 1246092"/>
              <a:gd name="connsiteY4" fmla="*/ 0 h 1219200"/>
              <a:gd name="connsiteX0-1" fmla="*/ 307 w 1246399"/>
              <a:gd name="connsiteY0-2" fmla="*/ 0 h 1219200"/>
              <a:gd name="connsiteX1-3" fmla="*/ 1246399 w 1246399"/>
              <a:gd name="connsiteY1-4" fmla="*/ 0 h 1219200"/>
              <a:gd name="connsiteX2-5" fmla="*/ 1246399 w 1246399"/>
              <a:gd name="connsiteY2-6" fmla="*/ 1219200 h 1219200"/>
              <a:gd name="connsiteX3-7" fmla="*/ 307 w 1246399"/>
              <a:gd name="connsiteY3-8" fmla="*/ 1219200 h 1219200"/>
              <a:gd name="connsiteX4-9" fmla="*/ 7234 w 1246399"/>
              <a:gd name="connsiteY4-10" fmla="*/ 41564 h 1219200"/>
              <a:gd name="connsiteX5" fmla="*/ 307 w 1246399"/>
              <a:gd name="connsiteY5" fmla="*/ 0 h 1219200"/>
              <a:gd name="connsiteX0-11" fmla="*/ 307 w 1246399"/>
              <a:gd name="connsiteY0-12" fmla="*/ 0 h 1219200"/>
              <a:gd name="connsiteX1-13" fmla="*/ 1246399 w 1246399"/>
              <a:gd name="connsiteY1-14" fmla="*/ 0 h 1219200"/>
              <a:gd name="connsiteX2-15" fmla="*/ 1246399 w 1246399"/>
              <a:gd name="connsiteY2-16" fmla="*/ 1219200 h 1219200"/>
              <a:gd name="connsiteX3-17" fmla="*/ 307 w 1246399"/>
              <a:gd name="connsiteY3-18" fmla="*/ 1219200 h 1219200"/>
              <a:gd name="connsiteX4-19" fmla="*/ 7234 w 1246399"/>
              <a:gd name="connsiteY4-20" fmla="*/ 41564 h 1219200"/>
              <a:gd name="connsiteX5-21" fmla="*/ 307 w 1246399"/>
              <a:gd name="connsiteY5-22" fmla="*/ 0 h 1219200"/>
              <a:gd name="connsiteX0-23" fmla="*/ 3 w 1246095"/>
              <a:gd name="connsiteY0-24" fmla="*/ 0 h 1219200"/>
              <a:gd name="connsiteX1-25" fmla="*/ 1246095 w 1246095"/>
              <a:gd name="connsiteY1-26" fmla="*/ 0 h 1219200"/>
              <a:gd name="connsiteX2-27" fmla="*/ 1246095 w 1246095"/>
              <a:gd name="connsiteY2-28" fmla="*/ 1219200 h 1219200"/>
              <a:gd name="connsiteX3-29" fmla="*/ 3 w 1246095"/>
              <a:gd name="connsiteY3-30" fmla="*/ 1219200 h 1219200"/>
              <a:gd name="connsiteX4-31" fmla="*/ 6930 w 1246095"/>
              <a:gd name="connsiteY4-32" fmla="*/ 41564 h 1219200"/>
              <a:gd name="connsiteX5-33" fmla="*/ 3 w 1246095"/>
              <a:gd name="connsiteY5-34" fmla="*/ 0 h 1219200"/>
              <a:gd name="connsiteX0-35" fmla="*/ 11917 w 1258009"/>
              <a:gd name="connsiteY0-36" fmla="*/ 0 h 1219200"/>
              <a:gd name="connsiteX1-37" fmla="*/ 1258009 w 1258009"/>
              <a:gd name="connsiteY1-38" fmla="*/ 0 h 1219200"/>
              <a:gd name="connsiteX2-39" fmla="*/ 1258009 w 1258009"/>
              <a:gd name="connsiteY2-40" fmla="*/ 1219200 h 1219200"/>
              <a:gd name="connsiteX3-41" fmla="*/ 11917 w 1258009"/>
              <a:gd name="connsiteY3-42" fmla="*/ 1219200 h 1219200"/>
              <a:gd name="connsiteX4-43" fmla="*/ 441405 w 1258009"/>
              <a:gd name="connsiteY4-44" fmla="*/ 625256 h 1219200"/>
              <a:gd name="connsiteX5-45" fmla="*/ 18844 w 1258009"/>
              <a:gd name="connsiteY5-46" fmla="*/ 41564 h 1219200"/>
              <a:gd name="connsiteX6" fmla="*/ 11917 w 1258009"/>
              <a:gd name="connsiteY6" fmla="*/ 0 h 1219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" y="connsiteY6"/>
              </a:cxn>
            </a:cxnLst>
            <a:rect l="l" t="t" r="r" b="b"/>
            <a:pathLst>
              <a:path w="1258009" h="1219200">
                <a:moveTo>
                  <a:pt x="11917" y="0"/>
                </a:moveTo>
                <a:lnTo>
                  <a:pt x="1258009" y="0"/>
                </a:lnTo>
                <a:lnTo>
                  <a:pt x="1258009" y="1219200"/>
                </a:lnTo>
                <a:lnTo>
                  <a:pt x="11917" y="1219200"/>
                </a:lnTo>
                <a:cubicBezTo>
                  <a:pt x="-84929" y="1123024"/>
                  <a:pt x="440251" y="821529"/>
                  <a:pt x="441405" y="625256"/>
                </a:cubicBezTo>
                <a:cubicBezTo>
                  <a:pt x="442560" y="428983"/>
                  <a:pt x="129680" y="148589"/>
                  <a:pt x="18844" y="41564"/>
                </a:cubicBezTo>
                <a:lnTo>
                  <a:pt x="11917" y="0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 dirty="0">
              <a:solidFill>
                <a:prstClr val="white"/>
              </a:solidFill>
              <a:latin typeface="Calibri"/>
              <a:ea typeface="Arial-Rounded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0C2327F-772D-471F-A831-A1DEF1E65AF1}"/>
              </a:ext>
            </a:extLst>
          </p:cNvPr>
          <p:cNvGrpSpPr/>
          <p:nvPr userDrawn="1"/>
        </p:nvGrpSpPr>
        <p:grpSpPr>
          <a:xfrm>
            <a:off x="825316" y="2087841"/>
            <a:ext cx="1861680" cy="1924493"/>
            <a:chOff x="1149549" y="1066515"/>
            <a:chExt cx="992332" cy="992332"/>
          </a:xfrm>
          <a:solidFill>
            <a:srgbClr val="F79646">
              <a:lumMod val="75000"/>
            </a:srgbClr>
          </a:solidFill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53C7C092-C2E1-4EAB-81DD-9FBC247ABEE4}"/>
                </a:ext>
              </a:extLst>
            </p:cNvPr>
            <p:cNvSpPr/>
            <p:nvPr/>
          </p:nvSpPr>
          <p:spPr>
            <a:xfrm>
              <a:off x="1149549" y="1066515"/>
              <a:ext cx="992332" cy="992332"/>
            </a:xfrm>
            <a:prstGeom prst="ellipse">
              <a:avLst/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55C85B9-5AD0-477D-800F-329C4602AFE8}"/>
                </a:ext>
              </a:extLst>
            </p:cNvPr>
            <p:cNvSpPr/>
            <p:nvPr/>
          </p:nvSpPr>
          <p:spPr>
            <a:xfrm>
              <a:off x="1188515" y="1081392"/>
              <a:ext cx="914400" cy="914400"/>
            </a:xfrm>
            <a:prstGeom prst="ellipse">
              <a:avLst/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Arial-Rounded"/>
                <a:cs typeface="+mn-cs"/>
                <a:sym typeface="Arial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929A2D4-A6E4-4062-8DEA-65CE7EA4FE50}"/>
              </a:ext>
            </a:extLst>
          </p:cNvPr>
          <p:cNvSpPr txBox="1"/>
          <p:nvPr userDrawn="1"/>
        </p:nvSpPr>
        <p:spPr>
          <a:xfrm>
            <a:off x="9271945" y="6473418"/>
            <a:ext cx="3467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Hương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 </a:t>
            </a: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Thảo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: tranthao121004@gmail.com</a:t>
            </a:r>
          </a:p>
        </p:txBody>
      </p:sp>
    </p:spTree>
    <p:extLst>
      <p:ext uri="{BB962C8B-B14F-4D97-AF65-F5344CB8AC3E}">
        <p14:creationId xmlns:p14="http://schemas.microsoft.com/office/powerpoint/2010/main" val="68712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2DB1-1BF1-4FD7-8920-8FEEFC1AC9F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FA5B8-2277-4AA6-9479-48B9E75D8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66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2DB1-1BF1-4FD7-8920-8FEEFC1AC9F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FA5B8-2277-4AA6-9479-48B9E75D8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24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2DB1-1BF1-4FD7-8920-8FEEFC1AC9F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FA5B8-2277-4AA6-9479-48B9E75D8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89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2DB1-1BF1-4FD7-8920-8FEEFC1AC9F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FA5B8-2277-4AA6-9479-48B9E75D8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42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2DB1-1BF1-4FD7-8920-8FEEFC1AC9F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FA5B8-2277-4AA6-9479-48B9E75D8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4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2DB1-1BF1-4FD7-8920-8FEEFC1AC9F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FA5B8-2277-4AA6-9479-48B9E75D8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43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2DB1-1BF1-4FD7-8920-8FEEFC1AC9F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FA5B8-2277-4AA6-9479-48B9E75D8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12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2DB1-1BF1-4FD7-8920-8FEEFC1AC9F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FA5B8-2277-4AA6-9479-48B9E75D8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43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2DB1-1BF1-4FD7-8920-8FEEFC1AC9F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FA5B8-2277-4AA6-9479-48B9E75D8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6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A2DB1-1BF1-4FD7-8920-8FEEFC1AC9F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FA5B8-2277-4AA6-9479-48B9E75D8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34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rgbClr val="E6C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7">
            <a:extLst>
              <a:ext uri="{FF2B5EF4-FFF2-40B4-BE49-F238E27FC236}">
                <a16:creationId xmlns:a16="http://schemas.microsoft.com/office/drawing/2014/main" id="{9F4ACC47-C9C6-4F81-BB25-DACCF7DD0A1C}"/>
              </a:ext>
            </a:extLst>
          </p:cNvPr>
          <p:cNvSpPr/>
          <p:nvPr userDrawn="1"/>
        </p:nvSpPr>
        <p:spPr>
          <a:xfrm>
            <a:off x="280793" y="1122217"/>
            <a:ext cx="11691467" cy="552313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A889C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73B789B-7F2E-4429-A489-1553207A25DE}"/>
              </a:ext>
            </a:extLst>
          </p:cNvPr>
          <p:cNvGrpSpPr/>
          <p:nvPr userDrawn="1"/>
        </p:nvGrpSpPr>
        <p:grpSpPr>
          <a:xfrm>
            <a:off x="377049" y="255821"/>
            <a:ext cx="2630602" cy="2047390"/>
            <a:chOff x="237072" y="234585"/>
            <a:chExt cx="1448294" cy="144829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4EE6655-F091-4A19-B7C1-4C7F8015D865}"/>
                </a:ext>
              </a:extLst>
            </p:cNvPr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A889CC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181BBDEA-EA5F-44EB-9888-7D77B1301735}"/>
                </a:ext>
              </a:extLst>
            </p:cNvPr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E7A3F90-C945-4A54-87CF-B865A1B2E4B3}"/>
                </a:ext>
              </a:extLst>
            </p:cNvPr>
            <p:cNvSpPr/>
            <p:nvPr/>
          </p:nvSpPr>
          <p:spPr>
            <a:xfrm>
              <a:off x="254348" y="252246"/>
              <a:ext cx="1419087" cy="1419087"/>
            </a:xfrm>
            <a:prstGeom prst="ellipse">
              <a:avLst/>
            </a:prstGeom>
            <a:noFill/>
            <a:ln w="9525" cap="flat" cmpd="sng" algn="ctr">
              <a:solidFill>
                <a:srgbClr val="BAE5E4">
                  <a:lumMod val="2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909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F203C-26B7-4FFE-BE5E-0E3DE940E9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EE8102-9CB9-4EC7-8C08-3CD968720C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E74408-354A-4938-B7C6-B4E1E21E3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88F464-37B1-4A5C-A8FD-3DF9EDF27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CD406-0728-4961-82AD-8277EE1DD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15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_图片 2" descr="图片包含 室内, 墙壁&#10;&#10;已生成高可信度的说明">
            <a:extLst>
              <a:ext uri="{FF2B5EF4-FFF2-40B4-BE49-F238E27FC236}">
                <a16:creationId xmlns:a16="http://schemas.microsoft.com/office/drawing/2014/main" id="{3D3BFAC6-E4F7-4285-9F4E-EFC21AFFE8BC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9561" y="-321904"/>
            <a:ext cx="9892397" cy="750180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890A358-1FE7-49FE-8C71-27E2C45C82F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0226" y="-242207"/>
            <a:ext cx="5352893" cy="3506145"/>
          </a:xfrm>
          <a:prstGeom prst="rect">
            <a:avLst/>
          </a:prstGeom>
        </p:spPr>
      </p:pic>
      <p:pic>
        <p:nvPicPr>
          <p:cNvPr id="12" name="PA_图片 6">
            <a:extLst>
              <a:ext uri="{FF2B5EF4-FFF2-40B4-BE49-F238E27FC236}">
                <a16:creationId xmlns:a16="http://schemas.microsoft.com/office/drawing/2014/main" id="{1EB92C0C-91B8-4FCE-B507-FFA510A4D8CC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7175" y="433160"/>
            <a:ext cx="4229070" cy="3064817"/>
          </a:xfrm>
          <a:prstGeom prst="rect">
            <a:avLst/>
          </a:prstGeom>
        </p:spPr>
      </p:pic>
      <p:pic>
        <p:nvPicPr>
          <p:cNvPr id="13" name="PA_图片 8" descr="图片包含 矢量图形&#10;&#10;已生成高可信度的说明">
            <a:extLst>
              <a:ext uri="{FF2B5EF4-FFF2-40B4-BE49-F238E27FC236}">
                <a16:creationId xmlns:a16="http://schemas.microsoft.com/office/drawing/2014/main" id="{D5901FA8-80E5-47CA-B278-792CF245A161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747" y="3859845"/>
            <a:ext cx="2559562" cy="369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77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6419 0.85926 L 0.86419 0.85926 C 0.86133 0.86297 0.85885 0.86713 0.85573 0.86991 C 0.8543 0.8713 0.8526 0.87153 0.85104 0.87199 C 0.84531 0.87408 0.84023 0.875 0.83438 0.87639 L 0.79271 0.87408 C 0.78906 0.87385 0.78542 0.87361 0.78203 0.87199 C 0.7806 0.87153 0.77982 0.86852 0.77839 0.86783 C 0.77487 0.86574 0.77122 0.86505 0.76771 0.86366 C 0.75859 0.85973 0.76732 0.8625 0.75456 0.85926 C 0.74688 0.85486 0.75495 0.85926 0.74154 0.85301 C 0.73581 0.85024 0.7293 0.84653 0.7237 0.84445 C 0.72044 0.84352 0.71732 0.84329 0.71406 0.84236 C 0.71172 0.8419 0.70938 0.84098 0.70703 0.84028 C 0.70221 0.8375 0.69753 0.83403 0.69271 0.83172 C 0.68737 0.8294 0.68112 0.82709 0.67604 0.82338 C 0.67044 0.81922 0.66953 0.81783 0.66523 0.81274 C 0.66081 0.78102 0.66328 0.80209 0.66523 0.73033 C 0.66536 0.72593 0.66615 0.72176 0.66654 0.7176 C 0.66797 0.69561 0.66784 0.6838 0.66888 0.66042 C 0.67109 0.61019 0.66901 0.66111 0.67122 0.62662 C 0.67175 0.61875 0.67201 0.61088 0.6724 0.60324 C 0.67279 0.58357 0.67357 0.56366 0.67357 0.54399 C 0.67357 0.54121 0.67552 0.48658 0.67122 0.46343 C 0.67057 0.45996 0.66992 0.45625 0.66888 0.45301 C 0.66797 0.44977 0.66654 0.44723 0.66523 0.44445 C 0.66445 0.44028 0.66419 0.43565 0.66289 0.43172 C 0.66094 0.4257 0.65794 0.42061 0.65573 0.41482 C 0.65495 0.41274 0.6543 0.41042 0.65339 0.40857 C 0.65195 0.40556 0.65039 0.40232 0.64857 0.4 C 0.64727 0.39815 0.64531 0.39746 0.64388 0.39584 C 0.64219 0.39399 0.64089 0.39098 0.63906 0.38936 C 0.63685 0.3875 0.63438 0.38681 0.6319 0.38519 C 0.62995 0.3838 0.628 0.38218 0.62604 0.38102 C 0.61966 0.37686 0.61979 0.37709 0.61406 0.37454 C 0.60234 0.36412 0.61706 0.37709 0.60339 0.36621 C 0.60182 0.36482 0.60039 0.36274 0.59857 0.36204 C 0.59518 0.36042 0.59154 0.36019 0.58789 0.35973 C 0.55143 0.35486 0.58112 0.36042 0.5569 0.35556 C 0.54909 0.35602 0.51706 0.35672 0.50339 0.35973 C 0.50208 0.36019 0.50104 0.36135 0.49974 0.36204 C 0.4974 0.36297 0.49505 0.36343 0.49271 0.36412 C 0.48242 0.3669 0.4849 0.36598 0.47357 0.36829 L 0.46406 0.37037 C 0.45182 0.36899 0.43945 0.36899 0.42721 0.36621 C 0.42422 0.36551 0.42161 0.36181 0.41888 0.35973 C 0.41654 0.35811 0.41406 0.35695 0.41172 0.35556 L 0.40456 0.34283 C 0.40339 0.34074 0.40234 0.33843 0.40104 0.33658 C 0.39779 0.33241 0.39479 0.32778 0.39141 0.32385 C 0.39023 0.32246 0.38906 0.32107 0.38789 0.31968 C 0.38633 0.3176 0.38477 0.31505 0.38307 0.3132 C 0.38164 0.31158 0.37995 0.31065 0.37839 0.30903 C 0.37708 0.30764 0.37604 0.30602 0.37474 0.30486 C 0.3737 0.30371 0.3724 0.30348 0.37122 0.30255 C 0.36719 0.3 0.36341 0.29607 0.35938 0.29422 C 0.35612 0.29283 0.35286 0.2919 0.34974 0.29005 C 0.32122 0.27153 0.3418 0.28102 0.32839 0.27524 C 0.32682 0.27292 0.32487 0.27153 0.32357 0.26875 C 0.32279 0.26713 0.32305 0.26436 0.3224 0.2625 C 0.32148 0.25996 0.32005 0.25811 0.31888 0.25602 L 0.31641 0.24329 C 0.31602 0.24121 0.31563 0.23912 0.31523 0.23704 L 0.31406 0.22848 C 0.31367 0.22153 0.31393 0.21412 0.31289 0.20741 C 0.31237 0.20394 0.31029 0.20209 0.30925 0.19885 C 0.30208 0.17639 0.31745 0.21482 0.30456 0.18403 C 0.30221 0.17199 0.30508 0.18287 0.29857 0.17153 C 0.2944 0.16412 0.29388 0.15834 0.28906 0.15232 C 0.28802 0.15116 0.28659 0.15116 0.28555 0.15024 C 0.28346 0.14838 0.28164 0.14561 0.27956 0.14399 C 0.27721 0.14213 0.27474 0.14144 0.2724 0.13959 C 0.27057 0.13843 0.26536 0.13449 0.26289 0.13334 C 0.26094 0.13241 0.25885 0.13195 0.2569 0.13125 C 0.24661 0.13195 0.2362 0.13172 0.22591 0.13334 C 0.22266 0.1338 0.21966 0.13704 0.21641 0.1375 L 0.20456 0.13959 C 0.2013 0.14028 0.19818 0.14121 0.19505 0.1419 C 0.19023 0.1426 0.18555 0.14329 0.18073 0.14399 C 0.17917 0.14468 0.17747 0.14514 0.17591 0.14607 C 0.17474 0.14653 0.17357 0.14769 0.1724 0.14815 C 0.17044 0.14908 0.16836 0.14954 0.16641 0.15024 C 0.15833 0.15741 0.15755 0.1588 0.14505 0.16297 C 0.13997 0.16459 0.13464 0.16436 0.12956 0.16505 C 0.10104 0.16945 0.1375 0.16598 0.08542 0.16922 C 0.08385 0.16991 0.08229 0.17107 0.08073 0.17153 C 0.05964 0.1757 0.07005 0.16991 0.06042 0.1757 C 0.05052 0.175 0.0405 0.17616 0.03073 0.17361 C 0.0293 0.17315 0.02943 0.16875 0.02839 0.16713 C 0.02734 0.16574 0.02591 0.16574 0.02474 0.16505 C 0.02253 0.15348 0.02487 0.16389 0.02122 0.15232 C 0.01888 0.14514 0.01888 0.14468 0.01758 0.1375 C 0.01719 0.11713 0.01693 0.09653 0.01641 0.07616 C 0.01615 0.0669 0.01589 0.05787 0.01523 0.04861 C 0.0151 0.04653 0.01471 0.04422 0.01406 0.04236 C 0.01341 0.04051 0.0125 0.03959 0.01172 0.0382 L 0.01523 0.0382 " pathEditMode="relative" ptsTypes="AAAAAAAAAAAAAAAAAAAAAAAAAAAAAAAAAAAAAAAAAAAAAAAAAAAAAAAAAAAAAAAAAAAAAAAAAAAAAAAAAAAAAAAAAAAAAAAAA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path" presetSubtype="0" repeatCount="2000" accel="50000" decel="5000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3.75E-6 4.44444E-6 L 0.06705 0.006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6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1-原创素材\1_mm1102\PPT\PPT_014\materaials\pageimg_g16.png">
            <a:extLst>
              <a:ext uri="{FF2B5EF4-FFF2-40B4-BE49-F238E27FC236}">
                <a16:creationId xmlns:a16="http://schemas.microsoft.com/office/drawing/2014/main" id="{F0C5347E-219D-4058-A14F-DA8D5D9656C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948" y="722895"/>
            <a:ext cx="9308875" cy="54122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34">
            <a:extLst>
              <a:ext uri="{FF2B5EF4-FFF2-40B4-BE49-F238E27FC236}">
                <a16:creationId xmlns:a16="http://schemas.microsoft.com/office/drawing/2014/main" id="{7A94D1F6-8705-4172-8272-342EA3260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9041" y="0"/>
            <a:ext cx="1302586" cy="1207834"/>
          </a:xfrm>
          <a:prstGeom prst="rect">
            <a:avLst/>
          </a:prstGeom>
        </p:spPr>
      </p:pic>
      <p:pic>
        <p:nvPicPr>
          <p:cNvPr id="4" name="图片 35">
            <a:extLst>
              <a:ext uri="{FF2B5EF4-FFF2-40B4-BE49-F238E27FC236}">
                <a16:creationId xmlns:a16="http://schemas.microsoft.com/office/drawing/2014/main" id="{90B4873B-BBB4-4E65-8321-DEBC9EDB251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098" y="1574825"/>
            <a:ext cx="5374251" cy="1090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92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>
            <a:extLst>
              <a:ext uri="{FF2B5EF4-FFF2-40B4-BE49-F238E27FC236}">
                <a16:creationId xmlns:a16="http://schemas.microsoft.com/office/drawing/2014/main" id="{B22B1E67-3008-4521-AE81-657AB5E1176C}"/>
              </a:ext>
            </a:extLst>
          </p:cNvPr>
          <p:cNvSpPr/>
          <p:nvPr userDrawn="1"/>
        </p:nvSpPr>
        <p:spPr>
          <a:xfrm>
            <a:off x="106327" y="95693"/>
            <a:ext cx="11972260" cy="6634716"/>
          </a:xfrm>
          <a:prstGeom prst="rect">
            <a:avLst/>
          </a:prstGeom>
          <a:noFill/>
          <a:ln w="28575">
            <a:solidFill>
              <a:srgbClr val="DC5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ea"/>
              <a:sym typeface="+mn-lt"/>
            </a:endParaRPr>
          </a:p>
        </p:txBody>
      </p:sp>
      <p:pic>
        <p:nvPicPr>
          <p:cNvPr id="8" name="图片 8">
            <a:extLst>
              <a:ext uri="{FF2B5EF4-FFF2-40B4-BE49-F238E27FC236}">
                <a16:creationId xmlns:a16="http://schemas.microsoft.com/office/drawing/2014/main" id="{318CC0AA-2F1C-47E2-96E1-12F350AB0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94895" y="56367"/>
            <a:ext cx="5002213" cy="1549970"/>
          </a:xfrm>
          <a:prstGeom prst="rect">
            <a:avLst/>
          </a:prstGeom>
        </p:spPr>
      </p:pic>
      <p:pic>
        <p:nvPicPr>
          <p:cNvPr id="9" name="PA_图片 2">
            <a:extLst>
              <a:ext uri="{FF2B5EF4-FFF2-40B4-BE49-F238E27FC236}">
                <a16:creationId xmlns:a16="http://schemas.microsoft.com/office/drawing/2014/main" id="{F453868A-7C7E-4C9C-BFDE-8FEE5AE3420C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38663" y="1049796"/>
            <a:ext cx="7547145" cy="6071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22">
            <a:extLst>
              <a:ext uri="{FF2B5EF4-FFF2-40B4-BE49-F238E27FC236}">
                <a16:creationId xmlns:a16="http://schemas.microsoft.com/office/drawing/2014/main" id="{3FCE1FC1-F6CB-4EDD-B53D-CAC51658793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9881" y="4085590"/>
            <a:ext cx="2421891" cy="2250440"/>
          </a:xfrm>
          <a:prstGeom prst="rect">
            <a:avLst/>
          </a:prstGeom>
        </p:spPr>
      </p:pic>
      <p:pic>
        <p:nvPicPr>
          <p:cNvPr id="12" name="图片 20">
            <a:extLst>
              <a:ext uri="{FF2B5EF4-FFF2-40B4-BE49-F238E27FC236}">
                <a16:creationId xmlns:a16="http://schemas.microsoft.com/office/drawing/2014/main" id="{12D22E61-431C-4BF7-B86C-F36DBA00E06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337" y="408940"/>
            <a:ext cx="1630363" cy="14859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46082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7655D7-831E-4361-B238-F2CAB20126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F8D30F-F0A2-4A3B-B58D-661FFB5B9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21126F-EAB8-450A-8D64-688E67324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BE0255-8A45-49EF-924E-CB064091B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reeform 17">
            <a:extLst>
              <a:ext uri="{FF2B5EF4-FFF2-40B4-BE49-F238E27FC236}">
                <a16:creationId xmlns:a16="http://schemas.microsoft.com/office/drawing/2014/main" id="{211953F5-6B26-4EF9-80F1-8C59D26D86B6}"/>
              </a:ext>
            </a:extLst>
          </p:cNvPr>
          <p:cNvSpPr/>
          <p:nvPr userDrawn="1"/>
        </p:nvSpPr>
        <p:spPr>
          <a:xfrm>
            <a:off x="280793" y="1122218"/>
            <a:ext cx="11640697" cy="547996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AB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292217B-AAAB-4C97-A9F3-72484E8C0407}"/>
              </a:ext>
            </a:extLst>
          </p:cNvPr>
          <p:cNvGrpSpPr/>
          <p:nvPr userDrawn="1"/>
        </p:nvGrpSpPr>
        <p:grpSpPr>
          <a:xfrm>
            <a:off x="377049" y="255821"/>
            <a:ext cx="2619178" cy="2075610"/>
            <a:chOff x="237072" y="234585"/>
            <a:chExt cx="1448294" cy="1448294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376D84D-018E-4D01-942E-AE923E1C4CE8}"/>
                </a:ext>
              </a:extLst>
            </p:cNvPr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FFAB4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916C782-6A15-4A1C-B436-6AA78F90670C}"/>
                </a:ext>
              </a:extLst>
            </p:cNvPr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E3CAB66-C4EE-4FB9-95A3-DAF258DCF997}"/>
                </a:ext>
              </a:extLst>
            </p:cNvPr>
            <p:cNvSpPr/>
            <p:nvPr/>
          </p:nvSpPr>
          <p:spPr>
            <a:xfrm>
              <a:off x="251674" y="248347"/>
              <a:ext cx="1419087" cy="1419087"/>
            </a:xfrm>
            <a:prstGeom prst="ellipse">
              <a:avLst/>
            </a:prstGeom>
            <a:noFill/>
            <a:ln w="9525" cap="flat" cmpd="sng" algn="ctr">
              <a:solidFill>
                <a:srgbClr val="BAE5E4">
                  <a:lumMod val="2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172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ocument 17">
            <a:extLst>
              <a:ext uri="{FF2B5EF4-FFF2-40B4-BE49-F238E27FC236}">
                <a16:creationId xmlns:a16="http://schemas.microsoft.com/office/drawing/2014/main" id="{32888698-6355-46B4-87D5-BC0381CA579C}"/>
              </a:ext>
            </a:extLst>
          </p:cNvPr>
          <p:cNvSpPr/>
          <p:nvPr userDrawn="1"/>
        </p:nvSpPr>
        <p:spPr>
          <a:xfrm>
            <a:off x="-138222" y="0"/>
            <a:ext cx="12346422" cy="1741732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17322"/>
              <a:gd name="connsiteX1-3" fmla="*/ 21600 w 21600"/>
              <a:gd name="connsiteY1-4" fmla="*/ 0 h 17322"/>
              <a:gd name="connsiteX2-5" fmla="*/ 21600 w 21600"/>
              <a:gd name="connsiteY2-6" fmla="*/ 17322 h 17322"/>
              <a:gd name="connsiteX3-7" fmla="*/ 50 w 21600"/>
              <a:gd name="connsiteY3-8" fmla="*/ 13503 h 17322"/>
              <a:gd name="connsiteX4-9" fmla="*/ 0 w 21600"/>
              <a:gd name="connsiteY4-10" fmla="*/ 0 h 17322"/>
              <a:gd name="connsiteX0-11" fmla="*/ 0 w 21600"/>
              <a:gd name="connsiteY0-12" fmla="*/ 0 h 18888"/>
              <a:gd name="connsiteX1-13" fmla="*/ 21600 w 21600"/>
              <a:gd name="connsiteY1-14" fmla="*/ 0 h 18888"/>
              <a:gd name="connsiteX2-15" fmla="*/ 21600 w 21600"/>
              <a:gd name="connsiteY2-16" fmla="*/ 17322 h 18888"/>
              <a:gd name="connsiteX3-17" fmla="*/ 50 w 21600"/>
              <a:gd name="connsiteY3-18" fmla="*/ 13503 h 18888"/>
              <a:gd name="connsiteX4-19" fmla="*/ 0 w 21600"/>
              <a:gd name="connsiteY4-20" fmla="*/ 0 h 18888"/>
              <a:gd name="connsiteX0-21" fmla="*/ 0 w 21600"/>
              <a:gd name="connsiteY0-22" fmla="*/ 0 h 18322"/>
              <a:gd name="connsiteX1-23" fmla="*/ 21600 w 21600"/>
              <a:gd name="connsiteY1-24" fmla="*/ 0 h 18322"/>
              <a:gd name="connsiteX2-25" fmla="*/ 21600 w 21600"/>
              <a:gd name="connsiteY2-26" fmla="*/ 17322 h 18322"/>
              <a:gd name="connsiteX3-27" fmla="*/ 15726 w 21600"/>
              <a:gd name="connsiteY3-28" fmla="*/ 14955 h 18322"/>
              <a:gd name="connsiteX4-29" fmla="*/ 50 w 21600"/>
              <a:gd name="connsiteY4-30" fmla="*/ 13503 h 18322"/>
              <a:gd name="connsiteX5" fmla="*/ 0 w 21600"/>
              <a:gd name="connsiteY5" fmla="*/ 0 h 18322"/>
              <a:gd name="connsiteX0-31" fmla="*/ 0 w 21600"/>
              <a:gd name="connsiteY0-32" fmla="*/ 0 h 18400"/>
              <a:gd name="connsiteX1-33" fmla="*/ 21600 w 21600"/>
              <a:gd name="connsiteY1-34" fmla="*/ 0 h 18400"/>
              <a:gd name="connsiteX2-35" fmla="*/ 21600 w 21600"/>
              <a:gd name="connsiteY2-36" fmla="*/ 17322 h 18400"/>
              <a:gd name="connsiteX3-37" fmla="*/ 15726 w 21600"/>
              <a:gd name="connsiteY3-38" fmla="*/ 14955 h 18400"/>
              <a:gd name="connsiteX4-39" fmla="*/ 5570 w 21600"/>
              <a:gd name="connsiteY4-40" fmla="*/ 18390 h 18400"/>
              <a:gd name="connsiteX5-41" fmla="*/ 50 w 21600"/>
              <a:gd name="connsiteY5-42" fmla="*/ 13503 h 18400"/>
              <a:gd name="connsiteX6" fmla="*/ 0 w 21600"/>
              <a:gd name="connsiteY6" fmla="*/ 0 h 18400"/>
              <a:gd name="connsiteX0-43" fmla="*/ 0 w 21600"/>
              <a:gd name="connsiteY0-44" fmla="*/ 0 h 18400"/>
              <a:gd name="connsiteX1-45" fmla="*/ 21600 w 21600"/>
              <a:gd name="connsiteY1-46" fmla="*/ 0 h 18400"/>
              <a:gd name="connsiteX2-47" fmla="*/ 21600 w 21600"/>
              <a:gd name="connsiteY2-48" fmla="*/ 17322 h 18400"/>
              <a:gd name="connsiteX3-49" fmla="*/ 15726 w 21600"/>
              <a:gd name="connsiteY3-50" fmla="*/ 14955 h 18400"/>
              <a:gd name="connsiteX4-51" fmla="*/ 5570 w 21600"/>
              <a:gd name="connsiteY4-52" fmla="*/ 18390 h 18400"/>
              <a:gd name="connsiteX5-53" fmla="*/ 50 w 21600"/>
              <a:gd name="connsiteY5-54" fmla="*/ 13503 h 18400"/>
              <a:gd name="connsiteX6-55" fmla="*/ 0 w 21600"/>
              <a:gd name="connsiteY6-56" fmla="*/ 0 h 18400"/>
              <a:gd name="connsiteX0-57" fmla="*/ 0 w 21600"/>
              <a:gd name="connsiteY0-58" fmla="*/ 0 h 18400"/>
              <a:gd name="connsiteX1-59" fmla="*/ 21600 w 21600"/>
              <a:gd name="connsiteY1-60" fmla="*/ 0 h 18400"/>
              <a:gd name="connsiteX2-61" fmla="*/ 21499 w 21600"/>
              <a:gd name="connsiteY2-62" fmla="*/ 15907 h 18400"/>
              <a:gd name="connsiteX3-63" fmla="*/ 15726 w 21600"/>
              <a:gd name="connsiteY3-64" fmla="*/ 14955 h 18400"/>
              <a:gd name="connsiteX4-65" fmla="*/ 5570 w 21600"/>
              <a:gd name="connsiteY4-66" fmla="*/ 18390 h 18400"/>
              <a:gd name="connsiteX5-67" fmla="*/ 50 w 21600"/>
              <a:gd name="connsiteY5-68" fmla="*/ 13503 h 18400"/>
              <a:gd name="connsiteX6-69" fmla="*/ 0 w 21600"/>
              <a:gd name="connsiteY6-70" fmla="*/ 0 h 18400"/>
              <a:gd name="connsiteX0-71" fmla="*/ 0 w 21600"/>
              <a:gd name="connsiteY0-72" fmla="*/ 0 h 18736"/>
              <a:gd name="connsiteX1-73" fmla="*/ 21600 w 21600"/>
              <a:gd name="connsiteY1-74" fmla="*/ 0 h 18736"/>
              <a:gd name="connsiteX2-75" fmla="*/ 21524 w 21600"/>
              <a:gd name="connsiteY2-76" fmla="*/ 18736 h 18736"/>
              <a:gd name="connsiteX3-77" fmla="*/ 15726 w 21600"/>
              <a:gd name="connsiteY3-78" fmla="*/ 14955 h 18736"/>
              <a:gd name="connsiteX4-79" fmla="*/ 5570 w 21600"/>
              <a:gd name="connsiteY4-80" fmla="*/ 18390 h 18736"/>
              <a:gd name="connsiteX5-81" fmla="*/ 50 w 21600"/>
              <a:gd name="connsiteY5-82" fmla="*/ 13503 h 18736"/>
              <a:gd name="connsiteX6-83" fmla="*/ 0 w 21600"/>
              <a:gd name="connsiteY6-84" fmla="*/ 0 h 18736"/>
              <a:gd name="connsiteX0-85" fmla="*/ 0 w 21600"/>
              <a:gd name="connsiteY0-86" fmla="*/ 0 h 18736"/>
              <a:gd name="connsiteX1-87" fmla="*/ 21600 w 21600"/>
              <a:gd name="connsiteY1-88" fmla="*/ 0 h 18736"/>
              <a:gd name="connsiteX2-89" fmla="*/ 21524 w 21600"/>
              <a:gd name="connsiteY2-90" fmla="*/ 18736 h 18736"/>
              <a:gd name="connsiteX3-91" fmla="*/ 15726 w 21600"/>
              <a:gd name="connsiteY3-92" fmla="*/ 14147 h 18736"/>
              <a:gd name="connsiteX4-93" fmla="*/ 5570 w 21600"/>
              <a:gd name="connsiteY4-94" fmla="*/ 18390 h 18736"/>
              <a:gd name="connsiteX5-95" fmla="*/ 50 w 21600"/>
              <a:gd name="connsiteY5-96" fmla="*/ 13503 h 18736"/>
              <a:gd name="connsiteX6-97" fmla="*/ 0 w 21600"/>
              <a:gd name="connsiteY6-98" fmla="*/ 0 h 18736"/>
              <a:gd name="connsiteX0-99" fmla="*/ 0 w 21600"/>
              <a:gd name="connsiteY0-100" fmla="*/ 0 h 19811"/>
              <a:gd name="connsiteX1-101" fmla="*/ 21600 w 21600"/>
              <a:gd name="connsiteY1-102" fmla="*/ 0 h 19811"/>
              <a:gd name="connsiteX2-103" fmla="*/ 21524 w 21600"/>
              <a:gd name="connsiteY2-104" fmla="*/ 18736 h 19811"/>
              <a:gd name="connsiteX3-105" fmla="*/ 15726 w 21600"/>
              <a:gd name="connsiteY3-106" fmla="*/ 14147 h 19811"/>
              <a:gd name="connsiteX4-107" fmla="*/ 5545 w 21600"/>
              <a:gd name="connsiteY4-108" fmla="*/ 19805 h 19811"/>
              <a:gd name="connsiteX5-109" fmla="*/ 50 w 21600"/>
              <a:gd name="connsiteY5-110" fmla="*/ 13503 h 19811"/>
              <a:gd name="connsiteX6-111" fmla="*/ 0 w 21600"/>
              <a:gd name="connsiteY6-112" fmla="*/ 0 h 19811"/>
              <a:gd name="connsiteX0-113" fmla="*/ 0 w 21600"/>
              <a:gd name="connsiteY0-114" fmla="*/ 0 h 19811"/>
              <a:gd name="connsiteX1-115" fmla="*/ 21600 w 21600"/>
              <a:gd name="connsiteY1-116" fmla="*/ 0 h 19811"/>
              <a:gd name="connsiteX2-117" fmla="*/ 21524 w 21600"/>
              <a:gd name="connsiteY2-118" fmla="*/ 18736 h 19811"/>
              <a:gd name="connsiteX3-119" fmla="*/ 15726 w 21600"/>
              <a:gd name="connsiteY3-120" fmla="*/ 14147 h 19811"/>
              <a:gd name="connsiteX4-121" fmla="*/ 5545 w 21600"/>
              <a:gd name="connsiteY4-122" fmla="*/ 19805 h 19811"/>
              <a:gd name="connsiteX5-123" fmla="*/ 25 w 21600"/>
              <a:gd name="connsiteY5-124" fmla="*/ 17343 h 19811"/>
              <a:gd name="connsiteX6-125" fmla="*/ 0 w 21600"/>
              <a:gd name="connsiteY6-126" fmla="*/ 0 h 19811"/>
              <a:gd name="connsiteX0-127" fmla="*/ 0 w 21600"/>
              <a:gd name="connsiteY0-128" fmla="*/ 0 h 19811"/>
              <a:gd name="connsiteX1-129" fmla="*/ 21600 w 21600"/>
              <a:gd name="connsiteY1-130" fmla="*/ 0 h 19811"/>
              <a:gd name="connsiteX2-131" fmla="*/ 21524 w 21600"/>
              <a:gd name="connsiteY2-132" fmla="*/ 18736 h 19811"/>
              <a:gd name="connsiteX3-133" fmla="*/ 15726 w 21600"/>
              <a:gd name="connsiteY3-134" fmla="*/ 14147 h 19811"/>
              <a:gd name="connsiteX4-135" fmla="*/ 5545 w 21600"/>
              <a:gd name="connsiteY4-136" fmla="*/ 19805 h 19811"/>
              <a:gd name="connsiteX5-137" fmla="*/ 25 w 21600"/>
              <a:gd name="connsiteY5-138" fmla="*/ 17343 h 19811"/>
              <a:gd name="connsiteX6-139" fmla="*/ 0 w 21600"/>
              <a:gd name="connsiteY6-140" fmla="*/ 0 h 19811"/>
              <a:gd name="connsiteX0-141" fmla="*/ 0 w 21600"/>
              <a:gd name="connsiteY0-142" fmla="*/ 0 h 20417"/>
              <a:gd name="connsiteX1-143" fmla="*/ 21600 w 21600"/>
              <a:gd name="connsiteY1-144" fmla="*/ 0 h 20417"/>
              <a:gd name="connsiteX2-145" fmla="*/ 21524 w 21600"/>
              <a:gd name="connsiteY2-146" fmla="*/ 18736 h 20417"/>
              <a:gd name="connsiteX3-147" fmla="*/ 15726 w 21600"/>
              <a:gd name="connsiteY3-148" fmla="*/ 14147 h 20417"/>
              <a:gd name="connsiteX4-149" fmla="*/ 8393 w 21600"/>
              <a:gd name="connsiteY4-150" fmla="*/ 20411 h 20417"/>
              <a:gd name="connsiteX5-151" fmla="*/ 25 w 21600"/>
              <a:gd name="connsiteY5-152" fmla="*/ 17343 h 20417"/>
              <a:gd name="connsiteX6-153" fmla="*/ 0 w 21600"/>
              <a:gd name="connsiteY6-154" fmla="*/ 0 h 20417"/>
              <a:gd name="connsiteX0-155" fmla="*/ 0 w 21600"/>
              <a:gd name="connsiteY0-156" fmla="*/ 0 h 20605"/>
              <a:gd name="connsiteX1-157" fmla="*/ 21600 w 21600"/>
              <a:gd name="connsiteY1-158" fmla="*/ 0 h 20605"/>
              <a:gd name="connsiteX2-159" fmla="*/ 21524 w 21600"/>
              <a:gd name="connsiteY2-160" fmla="*/ 18736 h 20605"/>
              <a:gd name="connsiteX3-161" fmla="*/ 15726 w 21600"/>
              <a:gd name="connsiteY3-162" fmla="*/ 14147 h 20605"/>
              <a:gd name="connsiteX4-163" fmla="*/ 8393 w 21600"/>
              <a:gd name="connsiteY4-164" fmla="*/ 20411 h 20605"/>
              <a:gd name="connsiteX5-165" fmla="*/ 25 w 21600"/>
              <a:gd name="connsiteY5-166" fmla="*/ 17343 h 20605"/>
              <a:gd name="connsiteX6-167" fmla="*/ 0 w 21600"/>
              <a:gd name="connsiteY6-168" fmla="*/ 0 h 20605"/>
              <a:gd name="connsiteX0-169" fmla="*/ 0 w 21600"/>
              <a:gd name="connsiteY0-170" fmla="*/ 0 h 20658"/>
              <a:gd name="connsiteX1-171" fmla="*/ 21600 w 21600"/>
              <a:gd name="connsiteY1-172" fmla="*/ 0 h 20658"/>
              <a:gd name="connsiteX2-173" fmla="*/ 21524 w 21600"/>
              <a:gd name="connsiteY2-174" fmla="*/ 18736 h 20658"/>
              <a:gd name="connsiteX3-175" fmla="*/ 15726 w 21600"/>
              <a:gd name="connsiteY3-176" fmla="*/ 14147 h 20658"/>
              <a:gd name="connsiteX4-177" fmla="*/ 8393 w 21600"/>
              <a:gd name="connsiteY4-178" fmla="*/ 20411 h 20658"/>
              <a:gd name="connsiteX5-179" fmla="*/ 101 w 21600"/>
              <a:gd name="connsiteY5-180" fmla="*/ 18151 h 20658"/>
              <a:gd name="connsiteX6-181" fmla="*/ 0 w 21600"/>
              <a:gd name="connsiteY6-182" fmla="*/ 0 h 20658"/>
              <a:gd name="connsiteX0-183" fmla="*/ 0 w 21600"/>
              <a:gd name="connsiteY0-184" fmla="*/ 0 h 20618"/>
              <a:gd name="connsiteX1-185" fmla="*/ 21600 w 21600"/>
              <a:gd name="connsiteY1-186" fmla="*/ 0 h 20618"/>
              <a:gd name="connsiteX2-187" fmla="*/ 21524 w 21600"/>
              <a:gd name="connsiteY2-188" fmla="*/ 18736 h 20618"/>
              <a:gd name="connsiteX3-189" fmla="*/ 15726 w 21600"/>
              <a:gd name="connsiteY3-190" fmla="*/ 14147 h 20618"/>
              <a:gd name="connsiteX4-191" fmla="*/ 8393 w 21600"/>
              <a:gd name="connsiteY4-192" fmla="*/ 20411 h 20618"/>
              <a:gd name="connsiteX5-193" fmla="*/ 101 w 21600"/>
              <a:gd name="connsiteY5-194" fmla="*/ 18151 h 20618"/>
              <a:gd name="connsiteX6-195" fmla="*/ 0 w 21600"/>
              <a:gd name="connsiteY6-196" fmla="*/ 0 h 20618"/>
              <a:gd name="connsiteX0-197" fmla="*/ 76 w 21676"/>
              <a:gd name="connsiteY0-198" fmla="*/ 0 h 20662"/>
              <a:gd name="connsiteX1-199" fmla="*/ 21676 w 21676"/>
              <a:gd name="connsiteY1-200" fmla="*/ 0 h 20662"/>
              <a:gd name="connsiteX2-201" fmla="*/ 21600 w 21676"/>
              <a:gd name="connsiteY2-202" fmla="*/ 18736 h 20662"/>
              <a:gd name="connsiteX3-203" fmla="*/ 15802 w 21676"/>
              <a:gd name="connsiteY3-204" fmla="*/ 14147 h 20662"/>
              <a:gd name="connsiteX4-205" fmla="*/ 8469 w 21676"/>
              <a:gd name="connsiteY4-206" fmla="*/ 20411 h 20662"/>
              <a:gd name="connsiteX5-207" fmla="*/ 1 w 21676"/>
              <a:gd name="connsiteY5-208" fmla="*/ 18757 h 20662"/>
              <a:gd name="connsiteX6-209" fmla="*/ 76 w 21676"/>
              <a:gd name="connsiteY6-210" fmla="*/ 0 h 20662"/>
              <a:gd name="connsiteX0-211" fmla="*/ 76 w 21676"/>
              <a:gd name="connsiteY0-212" fmla="*/ 0 h 23168"/>
              <a:gd name="connsiteX1-213" fmla="*/ 21676 w 21676"/>
              <a:gd name="connsiteY1-214" fmla="*/ 0 h 23168"/>
              <a:gd name="connsiteX2-215" fmla="*/ 21600 w 21676"/>
              <a:gd name="connsiteY2-216" fmla="*/ 18736 h 23168"/>
              <a:gd name="connsiteX3-217" fmla="*/ 15802 w 21676"/>
              <a:gd name="connsiteY3-218" fmla="*/ 14147 h 23168"/>
              <a:gd name="connsiteX4-219" fmla="*/ 8469 w 21676"/>
              <a:gd name="connsiteY4-220" fmla="*/ 23038 h 23168"/>
              <a:gd name="connsiteX5-221" fmla="*/ 1 w 21676"/>
              <a:gd name="connsiteY5-222" fmla="*/ 18757 h 23168"/>
              <a:gd name="connsiteX6-223" fmla="*/ 76 w 21676"/>
              <a:gd name="connsiteY6-224" fmla="*/ 0 h 23168"/>
              <a:gd name="connsiteX0-225" fmla="*/ 76 w 21676"/>
              <a:gd name="connsiteY0-226" fmla="*/ 0 h 23168"/>
              <a:gd name="connsiteX1-227" fmla="*/ 21676 w 21676"/>
              <a:gd name="connsiteY1-228" fmla="*/ 0 h 23168"/>
              <a:gd name="connsiteX2-229" fmla="*/ 21600 w 21676"/>
              <a:gd name="connsiteY2-230" fmla="*/ 18736 h 23168"/>
              <a:gd name="connsiteX3-231" fmla="*/ 15802 w 21676"/>
              <a:gd name="connsiteY3-232" fmla="*/ 15764 h 23168"/>
              <a:gd name="connsiteX4-233" fmla="*/ 8469 w 21676"/>
              <a:gd name="connsiteY4-234" fmla="*/ 23038 h 23168"/>
              <a:gd name="connsiteX5-235" fmla="*/ 1 w 21676"/>
              <a:gd name="connsiteY5-236" fmla="*/ 18757 h 23168"/>
              <a:gd name="connsiteX6-237" fmla="*/ 76 w 21676"/>
              <a:gd name="connsiteY6-238" fmla="*/ 0 h 23168"/>
              <a:gd name="connsiteX0-239" fmla="*/ 76 w 21676"/>
              <a:gd name="connsiteY0-240" fmla="*/ 0 h 23168"/>
              <a:gd name="connsiteX1-241" fmla="*/ 21676 w 21676"/>
              <a:gd name="connsiteY1-242" fmla="*/ 0 h 23168"/>
              <a:gd name="connsiteX2-243" fmla="*/ 21600 w 21676"/>
              <a:gd name="connsiteY2-244" fmla="*/ 18736 h 23168"/>
              <a:gd name="connsiteX3-245" fmla="*/ 15802 w 21676"/>
              <a:gd name="connsiteY3-246" fmla="*/ 15764 h 23168"/>
              <a:gd name="connsiteX4-247" fmla="*/ 8469 w 21676"/>
              <a:gd name="connsiteY4-248" fmla="*/ 23038 h 23168"/>
              <a:gd name="connsiteX5-249" fmla="*/ 1 w 21676"/>
              <a:gd name="connsiteY5-250" fmla="*/ 18757 h 23168"/>
              <a:gd name="connsiteX6-251" fmla="*/ 76 w 21676"/>
              <a:gd name="connsiteY6-252" fmla="*/ 0 h 23168"/>
              <a:gd name="connsiteX0-253" fmla="*/ 76 w 21676"/>
              <a:gd name="connsiteY0-254" fmla="*/ 0 h 23168"/>
              <a:gd name="connsiteX1-255" fmla="*/ 21676 w 21676"/>
              <a:gd name="connsiteY1-256" fmla="*/ 0 h 23168"/>
              <a:gd name="connsiteX2-257" fmla="*/ 21600 w 21676"/>
              <a:gd name="connsiteY2-258" fmla="*/ 18736 h 23168"/>
              <a:gd name="connsiteX3-259" fmla="*/ 15802 w 21676"/>
              <a:gd name="connsiteY3-260" fmla="*/ 15764 h 23168"/>
              <a:gd name="connsiteX4-261" fmla="*/ 8469 w 21676"/>
              <a:gd name="connsiteY4-262" fmla="*/ 23038 h 23168"/>
              <a:gd name="connsiteX5-263" fmla="*/ 1 w 21676"/>
              <a:gd name="connsiteY5-264" fmla="*/ 18757 h 23168"/>
              <a:gd name="connsiteX6-265" fmla="*/ 76 w 21676"/>
              <a:gd name="connsiteY6-266" fmla="*/ 0 h 23168"/>
              <a:gd name="connsiteX0-267" fmla="*/ 76 w 21676"/>
              <a:gd name="connsiteY0-268" fmla="*/ 0 h 23168"/>
              <a:gd name="connsiteX1-269" fmla="*/ 21676 w 21676"/>
              <a:gd name="connsiteY1-270" fmla="*/ 0 h 23168"/>
              <a:gd name="connsiteX2-271" fmla="*/ 21600 w 21676"/>
              <a:gd name="connsiteY2-272" fmla="*/ 18736 h 23168"/>
              <a:gd name="connsiteX3-273" fmla="*/ 17163 w 21676"/>
              <a:gd name="connsiteY3-274" fmla="*/ 16168 h 23168"/>
              <a:gd name="connsiteX4-275" fmla="*/ 8469 w 21676"/>
              <a:gd name="connsiteY4-276" fmla="*/ 23038 h 23168"/>
              <a:gd name="connsiteX5-277" fmla="*/ 1 w 21676"/>
              <a:gd name="connsiteY5-278" fmla="*/ 18757 h 23168"/>
              <a:gd name="connsiteX6-279" fmla="*/ 76 w 21676"/>
              <a:gd name="connsiteY6-280" fmla="*/ 0 h 23168"/>
              <a:gd name="connsiteX0-281" fmla="*/ 76 w 21676"/>
              <a:gd name="connsiteY0-282" fmla="*/ 0 h 23168"/>
              <a:gd name="connsiteX1-283" fmla="*/ 21676 w 21676"/>
              <a:gd name="connsiteY1-284" fmla="*/ 0 h 23168"/>
              <a:gd name="connsiteX2-285" fmla="*/ 21600 w 21676"/>
              <a:gd name="connsiteY2-286" fmla="*/ 18736 h 23168"/>
              <a:gd name="connsiteX3-287" fmla="*/ 17793 w 21676"/>
              <a:gd name="connsiteY3-288" fmla="*/ 17785 h 23168"/>
              <a:gd name="connsiteX4-289" fmla="*/ 8469 w 21676"/>
              <a:gd name="connsiteY4-290" fmla="*/ 23038 h 23168"/>
              <a:gd name="connsiteX5-291" fmla="*/ 1 w 21676"/>
              <a:gd name="connsiteY5-292" fmla="*/ 18757 h 23168"/>
              <a:gd name="connsiteX6-293" fmla="*/ 76 w 21676"/>
              <a:gd name="connsiteY6-294" fmla="*/ 0 h 23168"/>
              <a:gd name="connsiteX0-295" fmla="*/ 76 w 21676"/>
              <a:gd name="connsiteY0-296" fmla="*/ 0 h 23168"/>
              <a:gd name="connsiteX1-297" fmla="*/ 21676 w 21676"/>
              <a:gd name="connsiteY1-298" fmla="*/ 0 h 23168"/>
              <a:gd name="connsiteX2-299" fmla="*/ 21600 w 21676"/>
              <a:gd name="connsiteY2-300" fmla="*/ 20353 h 23168"/>
              <a:gd name="connsiteX3-301" fmla="*/ 17793 w 21676"/>
              <a:gd name="connsiteY3-302" fmla="*/ 17785 h 23168"/>
              <a:gd name="connsiteX4-303" fmla="*/ 8469 w 21676"/>
              <a:gd name="connsiteY4-304" fmla="*/ 23038 h 23168"/>
              <a:gd name="connsiteX5-305" fmla="*/ 1 w 21676"/>
              <a:gd name="connsiteY5-306" fmla="*/ 18757 h 23168"/>
              <a:gd name="connsiteX6-307" fmla="*/ 76 w 21676"/>
              <a:gd name="connsiteY6-308" fmla="*/ 0 h 23168"/>
              <a:gd name="connsiteX0-309" fmla="*/ 76 w 21676"/>
              <a:gd name="connsiteY0-310" fmla="*/ 0 h 23168"/>
              <a:gd name="connsiteX1-311" fmla="*/ 21676 w 21676"/>
              <a:gd name="connsiteY1-312" fmla="*/ 0 h 23168"/>
              <a:gd name="connsiteX2-313" fmla="*/ 21600 w 21676"/>
              <a:gd name="connsiteY2-314" fmla="*/ 20353 h 23168"/>
              <a:gd name="connsiteX3-315" fmla="*/ 17793 w 21676"/>
              <a:gd name="connsiteY3-316" fmla="*/ 17785 h 23168"/>
              <a:gd name="connsiteX4-317" fmla="*/ 8469 w 21676"/>
              <a:gd name="connsiteY4-318" fmla="*/ 23038 h 23168"/>
              <a:gd name="connsiteX5-319" fmla="*/ 1 w 21676"/>
              <a:gd name="connsiteY5-320" fmla="*/ 18757 h 23168"/>
              <a:gd name="connsiteX6-321" fmla="*/ 76 w 21676"/>
              <a:gd name="connsiteY6-322" fmla="*/ 0 h 23168"/>
              <a:gd name="connsiteX0-323" fmla="*/ 76 w 21676"/>
              <a:gd name="connsiteY0-324" fmla="*/ 0 h 23168"/>
              <a:gd name="connsiteX1-325" fmla="*/ 21676 w 21676"/>
              <a:gd name="connsiteY1-326" fmla="*/ 0 h 23168"/>
              <a:gd name="connsiteX2-327" fmla="*/ 21600 w 21676"/>
              <a:gd name="connsiteY2-328" fmla="*/ 20353 h 23168"/>
              <a:gd name="connsiteX3-329" fmla="*/ 17591 w 21676"/>
              <a:gd name="connsiteY3-330" fmla="*/ 19806 h 23168"/>
              <a:gd name="connsiteX4-331" fmla="*/ 8469 w 21676"/>
              <a:gd name="connsiteY4-332" fmla="*/ 23038 h 23168"/>
              <a:gd name="connsiteX5-333" fmla="*/ 1 w 21676"/>
              <a:gd name="connsiteY5-334" fmla="*/ 18757 h 23168"/>
              <a:gd name="connsiteX6-335" fmla="*/ 76 w 21676"/>
              <a:gd name="connsiteY6-336" fmla="*/ 0 h 23168"/>
              <a:gd name="connsiteX0-337" fmla="*/ 76 w 21676"/>
              <a:gd name="connsiteY0-338" fmla="*/ 0 h 23168"/>
              <a:gd name="connsiteX1-339" fmla="*/ 21676 w 21676"/>
              <a:gd name="connsiteY1-340" fmla="*/ 0 h 23168"/>
              <a:gd name="connsiteX2-341" fmla="*/ 21600 w 21676"/>
              <a:gd name="connsiteY2-342" fmla="*/ 20353 h 23168"/>
              <a:gd name="connsiteX3-343" fmla="*/ 17591 w 21676"/>
              <a:gd name="connsiteY3-344" fmla="*/ 19806 h 23168"/>
              <a:gd name="connsiteX4-345" fmla="*/ 8469 w 21676"/>
              <a:gd name="connsiteY4-346" fmla="*/ 23038 h 23168"/>
              <a:gd name="connsiteX5-347" fmla="*/ 1 w 21676"/>
              <a:gd name="connsiteY5-348" fmla="*/ 18757 h 23168"/>
              <a:gd name="connsiteX6-349" fmla="*/ 76 w 21676"/>
              <a:gd name="connsiteY6-350" fmla="*/ 0 h 23168"/>
              <a:gd name="connsiteX0-351" fmla="*/ 76 w 21676"/>
              <a:gd name="connsiteY0-352" fmla="*/ 0 h 23168"/>
              <a:gd name="connsiteX1-353" fmla="*/ 21676 w 21676"/>
              <a:gd name="connsiteY1-354" fmla="*/ 0 h 23168"/>
              <a:gd name="connsiteX2-355" fmla="*/ 21600 w 21676"/>
              <a:gd name="connsiteY2-356" fmla="*/ 20353 h 23168"/>
              <a:gd name="connsiteX3-357" fmla="*/ 17591 w 21676"/>
              <a:gd name="connsiteY3-358" fmla="*/ 19806 h 23168"/>
              <a:gd name="connsiteX4-359" fmla="*/ 8469 w 21676"/>
              <a:gd name="connsiteY4-360" fmla="*/ 23038 h 23168"/>
              <a:gd name="connsiteX5-361" fmla="*/ 1 w 21676"/>
              <a:gd name="connsiteY5-362" fmla="*/ 18757 h 23168"/>
              <a:gd name="connsiteX6-363" fmla="*/ 76 w 21676"/>
              <a:gd name="connsiteY6-364" fmla="*/ 0 h 23168"/>
              <a:gd name="connsiteX0-365" fmla="*/ 76 w 21676"/>
              <a:gd name="connsiteY0-366" fmla="*/ 0 h 23168"/>
              <a:gd name="connsiteX1-367" fmla="*/ 21676 w 21676"/>
              <a:gd name="connsiteY1-368" fmla="*/ 0 h 23168"/>
              <a:gd name="connsiteX2-369" fmla="*/ 21625 w 21676"/>
              <a:gd name="connsiteY2-370" fmla="*/ 20757 h 23168"/>
              <a:gd name="connsiteX3-371" fmla="*/ 17591 w 21676"/>
              <a:gd name="connsiteY3-372" fmla="*/ 19806 h 23168"/>
              <a:gd name="connsiteX4-373" fmla="*/ 8469 w 21676"/>
              <a:gd name="connsiteY4-374" fmla="*/ 23038 h 23168"/>
              <a:gd name="connsiteX5-375" fmla="*/ 1 w 21676"/>
              <a:gd name="connsiteY5-376" fmla="*/ 18757 h 23168"/>
              <a:gd name="connsiteX6-377" fmla="*/ 76 w 21676"/>
              <a:gd name="connsiteY6-378" fmla="*/ 0 h 23168"/>
              <a:gd name="connsiteX0-379" fmla="*/ 76 w 21676"/>
              <a:gd name="connsiteY0-380" fmla="*/ 0 h 23168"/>
              <a:gd name="connsiteX1-381" fmla="*/ 21676 w 21676"/>
              <a:gd name="connsiteY1-382" fmla="*/ 0 h 23168"/>
              <a:gd name="connsiteX2-383" fmla="*/ 21650 w 21676"/>
              <a:gd name="connsiteY2-384" fmla="*/ 17928 h 23168"/>
              <a:gd name="connsiteX3-385" fmla="*/ 17591 w 21676"/>
              <a:gd name="connsiteY3-386" fmla="*/ 19806 h 23168"/>
              <a:gd name="connsiteX4-387" fmla="*/ 8469 w 21676"/>
              <a:gd name="connsiteY4-388" fmla="*/ 23038 h 23168"/>
              <a:gd name="connsiteX5-389" fmla="*/ 1 w 21676"/>
              <a:gd name="connsiteY5-390" fmla="*/ 18757 h 23168"/>
              <a:gd name="connsiteX6-391" fmla="*/ 76 w 21676"/>
              <a:gd name="connsiteY6-392" fmla="*/ 0 h 23168"/>
              <a:gd name="connsiteX0-393" fmla="*/ 76 w 21676"/>
              <a:gd name="connsiteY0-394" fmla="*/ 0 h 23168"/>
              <a:gd name="connsiteX1-395" fmla="*/ 21676 w 21676"/>
              <a:gd name="connsiteY1-396" fmla="*/ 0 h 23168"/>
              <a:gd name="connsiteX2-397" fmla="*/ 21650 w 21676"/>
              <a:gd name="connsiteY2-398" fmla="*/ 17928 h 23168"/>
              <a:gd name="connsiteX3-399" fmla="*/ 17591 w 21676"/>
              <a:gd name="connsiteY3-400" fmla="*/ 19806 h 23168"/>
              <a:gd name="connsiteX4-401" fmla="*/ 8469 w 21676"/>
              <a:gd name="connsiteY4-402" fmla="*/ 23038 h 23168"/>
              <a:gd name="connsiteX5-403" fmla="*/ 1 w 21676"/>
              <a:gd name="connsiteY5-404" fmla="*/ 18757 h 23168"/>
              <a:gd name="connsiteX6-405" fmla="*/ 76 w 21676"/>
              <a:gd name="connsiteY6-406" fmla="*/ 0 h 23168"/>
              <a:gd name="connsiteX0-407" fmla="*/ 76 w 21676"/>
              <a:gd name="connsiteY0-408" fmla="*/ 0 h 23168"/>
              <a:gd name="connsiteX1-409" fmla="*/ 21676 w 21676"/>
              <a:gd name="connsiteY1-410" fmla="*/ 0 h 23168"/>
              <a:gd name="connsiteX2-411" fmla="*/ 21650 w 21676"/>
              <a:gd name="connsiteY2-412" fmla="*/ 17928 h 23168"/>
              <a:gd name="connsiteX3-413" fmla="*/ 17591 w 21676"/>
              <a:gd name="connsiteY3-414" fmla="*/ 19806 h 23168"/>
              <a:gd name="connsiteX4-415" fmla="*/ 8469 w 21676"/>
              <a:gd name="connsiteY4-416" fmla="*/ 23038 h 23168"/>
              <a:gd name="connsiteX5-417" fmla="*/ 1 w 21676"/>
              <a:gd name="connsiteY5-418" fmla="*/ 18757 h 23168"/>
              <a:gd name="connsiteX6-419" fmla="*/ 76 w 21676"/>
              <a:gd name="connsiteY6-420" fmla="*/ 0 h 23168"/>
              <a:gd name="connsiteX0-421" fmla="*/ 76 w 21676"/>
              <a:gd name="connsiteY0-422" fmla="*/ 0 h 23168"/>
              <a:gd name="connsiteX1-423" fmla="*/ 21676 w 21676"/>
              <a:gd name="connsiteY1-424" fmla="*/ 0 h 23168"/>
              <a:gd name="connsiteX2-425" fmla="*/ 21625 w 21676"/>
              <a:gd name="connsiteY2-426" fmla="*/ 18938 h 23168"/>
              <a:gd name="connsiteX3-427" fmla="*/ 17591 w 21676"/>
              <a:gd name="connsiteY3-428" fmla="*/ 19806 h 23168"/>
              <a:gd name="connsiteX4-429" fmla="*/ 8469 w 21676"/>
              <a:gd name="connsiteY4-430" fmla="*/ 23038 h 23168"/>
              <a:gd name="connsiteX5-431" fmla="*/ 1 w 21676"/>
              <a:gd name="connsiteY5-432" fmla="*/ 18757 h 23168"/>
              <a:gd name="connsiteX6-433" fmla="*/ 76 w 21676"/>
              <a:gd name="connsiteY6-434" fmla="*/ 0 h 23168"/>
              <a:gd name="connsiteX0-435" fmla="*/ 76 w 21676"/>
              <a:gd name="connsiteY0-436" fmla="*/ 0 h 23168"/>
              <a:gd name="connsiteX1-437" fmla="*/ 21676 w 21676"/>
              <a:gd name="connsiteY1-438" fmla="*/ 0 h 23168"/>
              <a:gd name="connsiteX2-439" fmla="*/ 21625 w 21676"/>
              <a:gd name="connsiteY2-440" fmla="*/ 18938 h 23168"/>
              <a:gd name="connsiteX3-441" fmla="*/ 17591 w 21676"/>
              <a:gd name="connsiteY3-442" fmla="*/ 19806 h 23168"/>
              <a:gd name="connsiteX4-443" fmla="*/ 8469 w 21676"/>
              <a:gd name="connsiteY4-444" fmla="*/ 23038 h 23168"/>
              <a:gd name="connsiteX5-445" fmla="*/ 1 w 21676"/>
              <a:gd name="connsiteY5-446" fmla="*/ 18757 h 23168"/>
              <a:gd name="connsiteX6-447" fmla="*/ 76 w 21676"/>
              <a:gd name="connsiteY6-448" fmla="*/ 0 h 231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</a:cxnLst>
            <a:rect l="l" t="t" r="r" b="b"/>
            <a:pathLst>
              <a:path w="21676" h="23168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3636"/>
                  <a:pt x="21625" y="18938"/>
                </a:cubicBezTo>
                <a:cubicBezTo>
                  <a:pt x="19315" y="18936"/>
                  <a:pt x="19771" y="19028"/>
                  <a:pt x="17591" y="19806"/>
                </a:cubicBezTo>
                <a:cubicBezTo>
                  <a:pt x="14874" y="20859"/>
                  <a:pt x="11082" y="23280"/>
                  <a:pt x="8469" y="23038"/>
                </a:cubicBezTo>
                <a:cubicBezTo>
                  <a:pt x="5856" y="24009"/>
                  <a:pt x="1035" y="19262"/>
                  <a:pt x="1" y="18757"/>
                </a:cubicBezTo>
                <a:cubicBezTo>
                  <a:pt x="-16" y="14256"/>
                  <a:pt x="93" y="4501"/>
                  <a:pt x="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2" tIns="34277" rIns="68552" bIns="34277"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/>
              <a:ea typeface="Arial-Rounded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7E1ED-35EE-4A35-AB1B-C27E8E85F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9F781B-348E-4241-AEB5-EDA391A21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2938E5-D814-47FF-8739-F01A13BC6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6C5AC5-4737-4E0C-AF3A-BE5C93980E77}"/>
              </a:ext>
            </a:extLst>
          </p:cNvPr>
          <p:cNvGrpSpPr/>
          <p:nvPr userDrawn="1"/>
        </p:nvGrpSpPr>
        <p:grpSpPr>
          <a:xfrm>
            <a:off x="2222205" y="2224564"/>
            <a:ext cx="9845748" cy="1783150"/>
            <a:chOff x="9566064" y="964372"/>
            <a:chExt cx="5446164" cy="69825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F655384-50D8-4A34-9319-7850232AC3C4}"/>
                </a:ext>
              </a:extLst>
            </p:cNvPr>
            <p:cNvSpPr/>
            <p:nvPr/>
          </p:nvSpPr>
          <p:spPr>
            <a:xfrm rot="416356">
              <a:off x="13066912" y="966823"/>
              <a:ext cx="1945316" cy="695802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  <a:gd name="connsiteX0-23" fmla="*/ 0 w 5333999"/>
                <a:gd name="connsiteY0-24" fmla="*/ 0 h 724766"/>
                <a:gd name="connsiteX1-25" fmla="*/ 5334000 w 5333999"/>
                <a:gd name="connsiteY1-26" fmla="*/ 0 h 724766"/>
                <a:gd name="connsiteX2-27" fmla="*/ 3970191 w 5333999"/>
                <a:gd name="connsiteY2-28" fmla="*/ 513468 h 724766"/>
                <a:gd name="connsiteX3-29" fmla="*/ 5334000 w 5333999"/>
                <a:gd name="connsiteY3-30" fmla="*/ 724766 h 724766"/>
                <a:gd name="connsiteX4-31" fmla="*/ 0 w 5333999"/>
                <a:gd name="connsiteY4-32" fmla="*/ 724766 h 724766"/>
                <a:gd name="connsiteX5-33" fmla="*/ 0 w 5333999"/>
                <a:gd name="connsiteY5-34" fmla="*/ 0 h 724766"/>
                <a:gd name="connsiteX0-35" fmla="*/ 0 w 5334002"/>
                <a:gd name="connsiteY0-36" fmla="*/ 0 h 724766"/>
                <a:gd name="connsiteX1-37" fmla="*/ 5334000 w 5334002"/>
                <a:gd name="connsiteY1-38" fmla="*/ 0 h 724766"/>
                <a:gd name="connsiteX2-39" fmla="*/ 4572681 w 5334002"/>
                <a:gd name="connsiteY2-40" fmla="*/ 409907 h 724766"/>
                <a:gd name="connsiteX3-41" fmla="*/ 5334000 w 5334002"/>
                <a:gd name="connsiteY3-42" fmla="*/ 724766 h 724766"/>
                <a:gd name="connsiteX4-43" fmla="*/ 0 w 5334002"/>
                <a:gd name="connsiteY4-44" fmla="*/ 724766 h 724766"/>
                <a:gd name="connsiteX5-45" fmla="*/ 0 w 5334002"/>
                <a:gd name="connsiteY5-46" fmla="*/ 0 h 724766"/>
                <a:gd name="connsiteX0-47" fmla="*/ 0 w 5649495"/>
                <a:gd name="connsiteY0-48" fmla="*/ 0 h 724766"/>
                <a:gd name="connsiteX1-49" fmla="*/ 5649496 w 5649495"/>
                <a:gd name="connsiteY1-50" fmla="*/ 27302 h 724766"/>
                <a:gd name="connsiteX2-51" fmla="*/ 4572681 w 5649495"/>
                <a:gd name="connsiteY2-52" fmla="*/ 409907 h 724766"/>
                <a:gd name="connsiteX3-53" fmla="*/ 5334000 w 5649495"/>
                <a:gd name="connsiteY3-54" fmla="*/ 724766 h 724766"/>
                <a:gd name="connsiteX4-55" fmla="*/ 0 w 5649495"/>
                <a:gd name="connsiteY4-56" fmla="*/ 724766 h 724766"/>
                <a:gd name="connsiteX5-57" fmla="*/ 0 w 5649495"/>
                <a:gd name="connsiteY5-58" fmla="*/ 0 h 724766"/>
                <a:gd name="connsiteX0-59" fmla="*/ -1 w 5673840"/>
                <a:gd name="connsiteY0-60" fmla="*/ 152873 h 697464"/>
                <a:gd name="connsiteX1-61" fmla="*/ 5673841 w 5673840"/>
                <a:gd name="connsiteY1-62" fmla="*/ 0 h 697464"/>
                <a:gd name="connsiteX2-63" fmla="*/ 4597026 w 5673840"/>
                <a:gd name="connsiteY2-64" fmla="*/ 382605 h 697464"/>
                <a:gd name="connsiteX3-65" fmla="*/ 5358345 w 5673840"/>
                <a:gd name="connsiteY3-66" fmla="*/ 697464 h 697464"/>
                <a:gd name="connsiteX4-67" fmla="*/ 24345 w 5673840"/>
                <a:gd name="connsiteY4-68" fmla="*/ 697464 h 697464"/>
                <a:gd name="connsiteX5-69" fmla="*/ -1 w 5673840"/>
                <a:gd name="connsiteY5-70" fmla="*/ 152873 h 697464"/>
                <a:gd name="connsiteX0-71" fmla="*/ -1 w 5673840"/>
                <a:gd name="connsiteY0-72" fmla="*/ 152873 h 697464"/>
                <a:gd name="connsiteX1-73" fmla="*/ 5673841 w 5673840"/>
                <a:gd name="connsiteY1-74" fmla="*/ 0 h 697464"/>
                <a:gd name="connsiteX2-75" fmla="*/ 4597026 w 5673840"/>
                <a:gd name="connsiteY2-76" fmla="*/ 382605 h 697464"/>
                <a:gd name="connsiteX3-77" fmla="*/ 5358345 w 5673840"/>
                <a:gd name="connsiteY3-78" fmla="*/ 697464 h 697464"/>
                <a:gd name="connsiteX4-79" fmla="*/ 6831 w 5673840"/>
                <a:gd name="connsiteY4-80" fmla="*/ 568730 h 697464"/>
                <a:gd name="connsiteX5-81" fmla="*/ -1 w 5673840"/>
                <a:gd name="connsiteY5-82" fmla="*/ 152873 h 697464"/>
                <a:gd name="connsiteX0-83" fmla="*/ -1 w 5673840"/>
                <a:gd name="connsiteY0-84" fmla="*/ 152873 h 661803"/>
                <a:gd name="connsiteX1-85" fmla="*/ 5673841 w 5673840"/>
                <a:gd name="connsiteY1-86" fmla="*/ 0 h 661803"/>
                <a:gd name="connsiteX2-87" fmla="*/ 4597026 w 5673840"/>
                <a:gd name="connsiteY2-88" fmla="*/ 382605 h 661803"/>
                <a:gd name="connsiteX3-89" fmla="*/ 5253439 w 5673840"/>
                <a:gd name="connsiteY3-90" fmla="*/ 661803 h 661803"/>
                <a:gd name="connsiteX4-91" fmla="*/ 6831 w 5673840"/>
                <a:gd name="connsiteY4-92" fmla="*/ 568730 h 661803"/>
                <a:gd name="connsiteX5-93" fmla="*/ -1 w 5673840"/>
                <a:gd name="connsiteY5-94" fmla="*/ 152873 h 6618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673840" h="661803">
                  <a:moveTo>
                    <a:pt x="-1" y="152873"/>
                  </a:moveTo>
                  <a:lnTo>
                    <a:pt x="5673841" y="0"/>
                  </a:lnTo>
                  <a:cubicBezTo>
                    <a:pt x="5674995" y="102899"/>
                    <a:pt x="4595872" y="279706"/>
                    <a:pt x="4597026" y="382605"/>
                  </a:cubicBezTo>
                  <a:lnTo>
                    <a:pt x="5253439" y="661803"/>
                  </a:lnTo>
                  <a:lnTo>
                    <a:pt x="6831" y="568730"/>
                  </a:lnTo>
                  <a:lnTo>
                    <a:pt x="-1" y="1528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1" tIns="34286" rIns="68571" bIns="34286" spcCol="0" rtlCol="0" anchor="ctr"/>
            <a:lstStyle/>
            <a:p>
              <a:pPr algn="ctr" defTabSz="685800">
                <a:buClrTx/>
                <a:defRPr/>
              </a:pPr>
              <a:endParaRPr lang="en-US" sz="1350" kern="1200">
                <a:solidFill>
                  <a:prstClr val="white"/>
                </a:solidFill>
                <a:latin typeface="Calibri"/>
                <a:ea typeface="Arial-Rounded"/>
              </a:endParaRPr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61F8DAC8-BEF5-47CE-809B-214CCD5FC825}"/>
                </a:ext>
              </a:extLst>
            </p:cNvPr>
            <p:cNvSpPr/>
            <p:nvPr/>
          </p:nvSpPr>
          <p:spPr>
            <a:xfrm>
              <a:off x="9566064" y="964372"/>
              <a:ext cx="5334002" cy="646524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1" tIns="34286" rIns="68571" bIns="34286" spcCol="0" rtlCol="0" anchor="ctr"/>
            <a:lstStyle/>
            <a:p>
              <a:pPr algn="ctr" defTabSz="685800">
                <a:buClrTx/>
                <a:defRPr/>
              </a:pPr>
              <a:endParaRPr lang="en-US" sz="1350" kern="1200">
                <a:solidFill>
                  <a:prstClr val="white"/>
                </a:solidFill>
                <a:latin typeface="Calibri"/>
                <a:ea typeface="Arial-Rounded"/>
              </a:endParaRPr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F092A2B4-2FAA-4A47-9149-9FA895BC8381}"/>
                </a:ext>
              </a:extLst>
            </p:cNvPr>
            <p:cNvSpPr/>
            <p:nvPr/>
          </p:nvSpPr>
          <p:spPr>
            <a:xfrm>
              <a:off x="9623715" y="1023319"/>
              <a:ext cx="5049983" cy="543791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1" tIns="34286" rIns="68571" bIns="34286" spcCol="0" rtlCol="0" anchor="ctr"/>
            <a:lstStyle/>
            <a:p>
              <a:pPr algn="ctr" defTabSz="685800">
                <a:buClrTx/>
                <a:defRPr/>
              </a:pPr>
              <a:endParaRPr lang="en-US" sz="1350" kern="1200">
                <a:solidFill>
                  <a:prstClr val="white"/>
                </a:solidFill>
                <a:latin typeface="Calibri"/>
                <a:ea typeface="Arial-Rounded"/>
              </a:endParaRPr>
            </a:p>
          </p:txBody>
        </p:sp>
      </p:grpSp>
      <p:sp>
        <p:nvSpPr>
          <p:cNvPr id="17" name="Rectangle 17">
            <a:extLst>
              <a:ext uri="{FF2B5EF4-FFF2-40B4-BE49-F238E27FC236}">
                <a16:creationId xmlns:a16="http://schemas.microsoft.com/office/drawing/2014/main" id="{AB5ABAEB-B6DE-4128-ACA3-6591223A9BC3}"/>
              </a:ext>
            </a:extLst>
          </p:cNvPr>
          <p:cNvSpPr/>
          <p:nvPr userDrawn="1"/>
        </p:nvSpPr>
        <p:spPr>
          <a:xfrm>
            <a:off x="121324" y="2161349"/>
            <a:ext cx="1545885" cy="1761680"/>
          </a:xfrm>
          <a:custGeom>
            <a:avLst/>
            <a:gdLst>
              <a:gd name="connsiteX0" fmla="*/ 0 w 1371600"/>
              <a:gd name="connsiteY0" fmla="*/ 0 h 1295400"/>
              <a:gd name="connsiteX1" fmla="*/ 1371600 w 1371600"/>
              <a:gd name="connsiteY1" fmla="*/ 0 h 1295400"/>
              <a:gd name="connsiteX2" fmla="*/ 1371600 w 1371600"/>
              <a:gd name="connsiteY2" fmla="*/ 1295400 h 1295400"/>
              <a:gd name="connsiteX3" fmla="*/ 0 w 1371600"/>
              <a:gd name="connsiteY3" fmla="*/ 1295400 h 1295400"/>
              <a:gd name="connsiteX4" fmla="*/ 0 w 1371600"/>
              <a:gd name="connsiteY4" fmla="*/ 0 h 1295400"/>
              <a:gd name="connsiteX0-1" fmla="*/ 6 w 1371606"/>
              <a:gd name="connsiteY0-2" fmla="*/ 0 h 1295400"/>
              <a:gd name="connsiteX1-3" fmla="*/ 1371606 w 1371606"/>
              <a:gd name="connsiteY1-4" fmla="*/ 0 h 1295400"/>
              <a:gd name="connsiteX2-5" fmla="*/ 1371606 w 1371606"/>
              <a:gd name="connsiteY2-6" fmla="*/ 1295400 h 1295400"/>
              <a:gd name="connsiteX3-7" fmla="*/ 6 w 1371606"/>
              <a:gd name="connsiteY3-8" fmla="*/ 1295400 h 1295400"/>
              <a:gd name="connsiteX4-9" fmla="*/ 630388 w 1371606"/>
              <a:gd name="connsiteY4-10" fmla="*/ 609600 h 1295400"/>
              <a:gd name="connsiteX5" fmla="*/ 6 w 1371606"/>
              <a:gd name="connsiteY5" fmla="*/ 0 h 1295400"/>
              <a:gd name="connsiteX0-11" fmla="*/ 9 w 1371609"/>
              <a:gd name="connsiteY0-12" fmla="*/ 0 h 1295400"/>
              <a:gd name="connsiteX1-13" fmla="*/ 1371609 w 1371609"/>
              <a:gd name="connsiteY1-14" fmla="*/ 0 h 1295400"/>
              <a:gd name="connsiteX2-15" fmla="*/ 1371609 w 1371609"/>
              <a:gd name="connsiteY2-16" fmla="*/ 1295400 h 1295400"/>
              <a:gd name="connsiteX3-17" fmla="*/ 9 w 1371609"/>
              <a:gd name="connsiteY3-18" fmla="*/ 1295400 h 1295400"/>
              <a:gd name="connsiteX4-19" fmla="*/ 434971 w 1371609"/>
              <a:gd name="connsiteY4-20" fmla="*/ 564951 h 1295400"/>
              <a:gd name="connsiteX5-21" fmla="*/ 9 w 1371609"/>
              <a:gd name="connsiteY5-22" fmla="*/ 0 h 1295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371609" h="1295400">
                <a:moveTo>
                  <a:pt x="9" y="0"/>
                </a:moveTo>
                <a:lnTo>
                  <a:pt x="1371609" y="0"/>
                </a:lnTo>
                <a:lnTo>
                  <a:pt x="1371609" y="1295400"/>
                </a:lnTo>
                <a:lnTo>
                  <a:pt x="9" y="1295400"/>
                </a:lnTo>
                <a:cubicBezTo>
                  <a:pt x="-2300" y="1071418"/>
                  <a:pt x="437280" y="788933"/>
                  <a:pt x="434971" y="564951"/>
                </a:cubicBezTo>
                <a:lnTo>
                  <a:pt x="9" y="0"/>
                </a:lnTo>
                <a:close/>
              </a:path>
            </a:pathLst>
          </a:custGeom>
          <a:solidFill>
            <a:srgbClr val="F79646"/>
          </a:solidFill>
          <a:ln w="25400" cap="flat" cmpd="sng" algn="ctr">
            <a:solidFill>
              <a:srgbClr val="F79646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Arial-Rounded"/>
              <a:cs typeface="+mn-cs"/>
              <a:sym typeface="Arial"/>
            </a:endParaRPr>
          </a:p>
        </p:txBody>
      </p:sp>
      <p:sp>
        <p:nvSpPr>
          <p:cNvPr id="14" name="Rectangle 16">
            <a:extLst>
              <a:ext uri="{FF2B5EF4-FFF2-40B4-BE49-F238E27FC236}">
                <a16:creationId xmlns:a16="http://schemas.microsoft.com/office/drawing/2014/main" id="{51DF8B52-6FB7-427D-B981-7B81EC39B6C8}"/>
              </a:ext>
            </a:extLst>
          </p:cNvPr>
          <p:cNvSpPr/>
          <p:nvPr userDrawn="1"/>
        </p:nvSpPr>
        <p:spPr>
          <a:xfrm>
            <a:off x="418553" y="2224564"/>
            <a:ext cx="1394416" cy="1581352"/>
          </a:xfrm>
          <a:custGeom>
            <a:avLst/>
            <a:gdLst>
              <a:gd name="connsiteX0" fmla="*/ 0 w 1246092"/>
              <a:gd name="connsiteY0" fmla="*/ 0 h 1219200"/>
              <a:gd name="connsiteX1" fmla="*/ 1246092 w 1246092"/>
              <a:gd name="connsiteY1" fmla="*/ 0 h 1219200"/>
              <a:gd name="connsiteX2" fmla="*/ 1246092 w 1246092"/>
              <a:gd name="connsiteY2" fmla="*/ 1219200 h 1219200"/>
              <a:gd name="connsiteX3" fmla="*/ 0 w 1246092"/>
              <a:gd name="connsiteY3" fmla="*/ 1219200 h 1219200"/>
              <a:gd name="connsiteX4" fmla="*/ 0 w 1246092"/>
              <a:gd name="connsiteY4" fmla="*/ 0 h 1219200"/>
              <a:gd name="connsiteX0-1" fmla="*/ 307 w 1246399"/>
              <a:gd name="connsiteY0-2" fmla="*/ 0 h 1219200"/>
              <a:gd name="connsiteX1-3" fmla="*/ 1246399 w 1246399"/>
              <a:gd name="connsiteY1-4" fmla="*/ 0 h 1219200"/>
              <a:gd name="connsiteX2-5" fmla="*/ 1246399 w 1246399"/>
              <a:gd name="connsiteY2-6" fmla="*/ 1219200 h 1219200"/>
              <a:gd name="connsiteX3-7" fmla="*/ 307 w 1246399"/>
              <a:gd name="connsiteY3-8" fmla="*/ 1219200 h 1219200"/>
              <a:gd name="connsiteX4-9" fmla="*/ 7234 w 1246399"/>
              <a:gd name="connsiteY4-10" fmla="*/ 41564 h 1219200"/>
              <a:gd name="connsiteX5" fmla="*/ 307 w 1246399"/>
              <a:gd name="connsiteY5" fmla="*/ 0 h 1219200"/>
              <a:gd name="connsiteX0-11" fmla="*/ 307 w 1246399"/>
              <a:gd name="connsiteY0-12" fmla="*/ 0 h 1219200"/>
              <a:gd name="connsiteX1-13" fmla="*/ 1246399 w 1246399"/>
              <a:gd name="connsiteY1-14" fmla="*/ 0 h 1219200"/>
              <a:gd name="connsiteX2-15" fmla="*/ 1246399 w 1246399"/>
              <a:gd name="connsiteY2-16" fmla="*/ 1219200 h 1219200"/>
              <a:gd name="connsiteX3-17" fmla="*/ 307 w 1246399"/>
              <a:gd name="connsiteY3-18" fmla="*/ 1219200 h 1219200"/>
              <a:gd name="connsiteX4-19" fmla="*/ 7234 w 1246399"/>
              <a:gd name="connsiteY4-20" fmla="*/ 41564 h 1219200"/>
              <a:gd name="connsiteX5-21" fmla="*/ 307 w 1246399"/>
              <a:gd name="connsiteY5-22" fmla="*/ 0 h 1219200"/>
              <a:gd name="connsiteX0-23" fmla="*/ 3 w 1246095"/>
              <a:gd name="connsiteY0-24" fmla="*/ 0 h 1219200"/>
              <a:gd name="connsiteX1-25" fmla="*/ 1246095 w 1246095"/>
              <a:gd name="connsiteY1-26" fmla="*/ 0 h 1219200"/>
              <a:gd name="connsiteX2-27" fmla="*/ 1246095 w 1246095"/>
              <a:gd name="connsiteY2-28" fmla="*/ 1219200 h 1219200"/>
              <a:gd name="connsiteX3-29" fmla="*/ 3 w 1246095"/>
              <a:gd name="connsiteY3-30" fmla="*/ 1219200 h 1219200"/>
              <a:gd name="connsiteX4-31" fmla="*/ 6930 w 1246095"/>
              <a:gd name="connsiteY4-32" fmla="*/ 41564 h 1219200"/>
              <a:gd name="connsiteX5-33" fmla="*/ 3 w 1246095"/>
              <a:gd name="connsiteY5-34" fmla="*/ 0 h 1219200"/>
              <a:gd name="connsiteX0-35" fmla="*/ 11917 w 1258009"/>
              <a:gd name="connsiteY0-36" fmla="*/ 0 h 1219200"/>
              <a:gd name="connsiteX1-37" fmla="*/ 1258009 w 1258009"/>
              <a:gd name="connsiteY1-38" fmla="*/ 0 h 1219200"/>
              <a:gd name="connsiteX2-39" fmla="*/ 1258009 w 1258009"/>
              <a:gd name="connsiteY2-40" fmla="*/ 1219200 h 1219200"/>
              <a:gd name="connsiteX3-41" fmla="*/ 11917 w 1258009"/>
              <a:gd name="connsiteY3-42" fmla="*/ 1219200 h 1219200"/>
              <a:gd name="connsiteX4-43" fmla="*/ 441405 w 1258009"/>
              <a:gd name="connsiteY4-44" fmla="*/ 625256 h 1219200"/>
              <a:gd name="connsiteX5-45" fmla="*/ 18844 w 1258009"/>
              <a:gd name="connsiteY5-46" fmla="*/ 41564 h 1219200"/>
              <a:gd name="connsiteX6" fmla="*/ 11917 w 1258009"/>
              <a:gd name="connsiteY6" fmla="*/ 0 h 1219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" y="connsiteY6"/>
              </a:cxn>
            </a:cxnLst>
            <a:rect l="l" t="t" r="r" b="b"/>
            <a:pathLst>
              <a:path w="1258009" h="1219200">
                <a:moveTo>
                  <a:pt x="11917" y="0"/>
                </a:moveTo>
                <a:lnTo>
                  <a:pt x="1258009" y="0"/>
                </a:lnTo>
                <a:lnTo>
                  <a:pt x="1258009" y="1219200"/>
                </a:lnTo>
                <a:lnTo>
                  <a:pt x="11917" y="1219200"/>
                </a:lnTo>
                <a:cubicBezTo>
                  <a:pt x="-84929" y="1123024"/>
                  <a:pt x="440251" y="821529"/>
                  <a:pt x="441405" y="625256"/>
                </a:cubicBezTo>
                <a:cubicBezTo>
                  <a:pt x="442560" y="428983"/>
                  <a:pt x="129680" y="148589"/>
                  <a:pt x="18844" y="41564"/>
                </a:cubicBezTo>
                <a:lnTo>
                  <a:pt x="11917" y="0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 dirty="0">
              <a:solidFill>
                <a:prstClr val="white"/>
              </a:solidFill>
              <a:latin typeface="Calibri"/>
              <a:ea typeface="Arial-Rounded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0C2327F-772D-471F-A831-A1DEF1E65AF1}"/>
              </a:ext>
            </a:extLst>
          </p:cNvPr>
          <p:cNvGrpSpPr/>
          <p:nvPr userDrawn="1"/>
        </p:nvGrpSpPr>
        <p:grpSpPr>
          <a:xfrm>
            <a:off x="825316" y="2087841"/>
            <a:ext cx="1861680" cy="1924493"/>
            <a:chOff x="1149549" y="1066515"/>
            <a:chExt cx="992332" cy="992332"/>
          </a:xfrm>
          <a:solidFill>
            <a:srgbClr val="F79646">
              <a:lumMod val="75000"/>
            </a:srgbClr>
          </a:solidFill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53C7C092-C2E1-4EAB-81DD-9FBC247ABEE4}"/>
                </a:ext>
              </a:extLst>
            </p:cNvPr>
            <p:cNvSpPr/>
            <p:nvPr/>
          </p:nvSpPr>
          <p:spPr>
            <a:xfrm>
              <a:off x="1149549" y="1066515"/>
              <a:ext cx="992332" cy="992332"/>
            </a:xfrm>
            <a:prstGeom prst="ellipse">
              <a:avLst/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55C85B9-5AD0-477D-800F-329C4602AFE8}"/>
                </a:ext>
              </a:extLst>
            </p:cNvPr>
            <p:cNvSpPr/>
            <p:nvPr/>
          </p:nvSpPr>
          <p:spPr>
            <a:xfrm>
              <a:off x="1188515" y="1081392"/>
              <a:ext cx="914400" cy="914400"/>
            </a:xfrm>
            <a:prstGeom prst="ellipse">
              <a:avLst/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Arial-Rounded"/>
                <a:cs typeface="+mn-cs"/>
                <a:sym typeface="Arial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929A2D4-A6E4-4062-8DEA-65CE7EA4FE50}"/>
              </a:ext>
            </a:extLst>
          </p:cNvPr>
          <p:cNvSpPr txBox="1"/>
          <p:nvPr userDrawn="1"/>
        </p:nvSpPr>
        <p:spPr>
          <a:xfrm>
            <a:off x="9271945" y="6473418"/>
            <a:ext cx="3467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Hương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 </a:t>
            </a: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Thảo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: tranthao121004@gmail.com</a:t>
            </a:r>
          </a:p>
        </p:txBody>
      </p:sp>
    </p:spTree>
    <p:extLst>
      <p:ext uri="{BB962C8B-B14F-4D97-AF65-F5344CB8AC3E}">
        <p14:creationId xmlns:p14="http://schemas.microsoft.com/office/powerpoint/2010/main" val="318582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rgbClr val="E6C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7">
            <a:extLst>
              <a:ext uri="{FF2B5EF4-FFF2-40B4-BE49-F238E27FC236}">
                <a16:creationId xmlns:a16="http://schemas.microsoft.com/office/drawing/2014/main" id="{9F4ACC47-C9C6-4F81-BB25-DACCF7DD0A1C}"/>
              </a:ext>
            </a:extLst>
          </p:cNvPr>
          <p:cNvSpPr/>
          <p:nvPr userDrawn="1"/>
        </p:nvSpPr>
        <p:spPr>
          <a:xfrm>
            <a:off x="280793" y="1122217"/>
            <a:ext cx="11691467" cy="552313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A889C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73B789B-7F2E-4429-A489-1553207A25DE}"/>
              </a:ext>
            </a:extLst>
          </p:cNvPr>
          <p:cNvGrpSpPr/>
          <p:nvPr userDrawn="1"/>
        </p:nvGrpSpPr>
        <p:grpSpPr>
          <a:xfrm>
            <a:off x="377049" y="255821"/>
            <a:ext cx="2630602" cy="2047390"/>
            <a:chOff x="237072" y="234585"/>
            <a:chExt cx="1448294" cy="144829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4EE6655-F091-4A19-B7C1-4C7F8015D865}"/>
                </a:ext>
              </a:extLst>
            </p:cNvPr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A889CC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181BBDEA-EA5F-44EB-9888-7D77B1301735}"/>
                </a:ext>
              </a:extLst>
            </p:cNvPr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E7A3F90-C945-4A54-87CF-B865A1B2E4B3}"/>
                </a:ext>
              </a:extLst>
            </p:cNvPr>
            <p:cNvSpPr/>
            <p:nvPr/>
          </p:nvSpPr>
          <p:spPr>
            <a:xfrm>
              <a:off x="254348" y="252246"/>
              <a:ext cx="1419087" cy="1419087"/>
            </a:xfrm>
            <a:prstGeom prst="ellipse">
              <a:avLst/>
            </a:prstGeom>
            <a:noFill/>
            <a:ln w="9525" cap="flat" cmpd="sng" algn="ctr">
              <a:solidFill>
                <a:srgbClr val="BAE5E4">
                  <a:lumMod val="2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75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63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7">
            <a:extLst>
              <a:ext uri="{FF2B5EF4-FFF2-40B4-BE49-F238E27FC236}">
                <a16:creationId xmlns:a16="http://schemas.microsoft.com/office/drawing/2014/main" id="{11AD8B8B-499E-4064-9606-1DD7568A748C}"/>
              </a:ext>
            </a:extLst>
          </p:cNvPr>
          <p:cNvSpPr/>
          <p:nvPr userDrawn="1"/>
        </p:nvSpPr>
        <p:spPr>
          <a:xfrm>
            <a:off x="247076" y="287079"/>
            <a:ext cx="11697847" cy="6434396"/>
          </a:xfrm>
          <a:prstGeom prst="roundRect">
            <a:avLst>
              <a:gd name="adj" fmla="val 8405"/>
            </a:avLst>
          </a:prstGeom>
          <a:solidFill>
            <a:srgbClr val="FFFFFF"/>
          </a:solidFill>
          <a:ln w="25400" cap="flat" cmpd="sng" algn="ctr">
            <a:solidFill>
              <a:schemeClr val="bg1">
                <a:lumMod val="85000"/>
              </a:schemeClr>
            </a:solidFill>
            <a:prstDash val="lg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3D60F7-56F1-4181-BD85-F81551044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F30DBA-58E9-471D-B31C-7704066C1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268F58-8D48-4EEB-8630-35022767B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16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7">
            <a:extLst>
              <a:ext uri="{FF2B5EF4-FFF2-40B4-BE49-F238E27FC236}">
                <a16:creationId xmlns:a16="http://schemas.microsoft.com/office/drawing/2014/main" id="{F00510D4-679A-4B44-AFFD-FD1FF3551A62}"/>
              </a:ext>
            </a:extLst>
          </p:cNvPr>
          <p:cNvSpPr/>
          <p:nvPr userDrawn="1"/>
        </p:nvSpPr>
        <p:spPr>
          <a:xfrm>
            <a:off x="280793" y="1122218"/>
            <a:ext cx="11720707" cy="556433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2B9509B-2605-49B8-82AA-4026BF3B536B}"/>
              </a:ext>
            </a:extLst>
          </p:cNvPr>
          <p:cNvGrpSpPr/>
          <p:nvPr userDrawn="1"/>
        </p:nvGrpSpPr>
        <p:grpSpPr>
          <a:xfrm>
            <a:off x="377049" y="255820"/>
            <a:ext cx="2637181" cy="2062663"/>
            <a:chOff x="237072" y="234585"/>
            <a:chExt cx="1448294" cy="144829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E9B5808-68F7-4A14-A759-6246698FF09F}"/>
                </a:ext>
              </a:extLst>
            </p:cNvPr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B7D57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D9337EE-9449-4FAF-8ADB-03892A796D0C}"/>
                </a:ext>
              </a:extLst>
            </p:cNvPr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229F8EB-2732-4CE9-8470-DB69792CAA1E}"/>
                </a:ext>
              </a:extLst>
            </p:cNvPr>
            <p:cNvSpPr/>
            <p:nvPr/>
          </p:nvSpPr>
          <p:spPr>
            <a:xfrm>
              <a:off x="244823" y="252246"/>
              <a:ext cx="1419087" cy="1419087"/>
            </a:xfrm>
            <a:prstGeom prst="ellipse">
              <a:avLst/>
            </a:prstGeom>
            <a:noFill/>
            <a:ln w="9525" cap="flat" cmpd="sng" algn="ctr">
              <a:solidFill>
                <a:srgbClr val="BAE5E4">
                  <a:lumMod val="2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206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993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4">
            <a:extLst>
              <a:ext uri="{FF2B5EF4-FFF2-40B4-BE49-F238E27FC236}">
                <a16:creationId xmlns:a16="http://schemas.microsoft.com/office/drawing/2014/main" id="{06641879-0A61-4DE0-96FB-E16ED04EE3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21077" y="-2315702"/>
            <a:ext cx="6349846" cy="1165570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7404B6D-4094-42EA-B728-B90A2DF483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5" b="75097"/>
          <a:stretch/>
        </p:blipFill>
        <p:spPr>
          <a:xfrm rot="17520652">
            <a:off x="-1241912" y="-526164"/>
            <a:ext cx="3020116" cy="314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83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nen1">
            <a:extLst>
              <a:ext uri="{FF2B5EF4-FFF2-40B4-BE49-F238E27FC236}">
                <a16:creationId xmlns:a16="http://schemas.microsoft.com/office/drawing/2014/main" id="{0ED50697-74BC-4EFA-B781-F79743CC2C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3B3005-989A-4064-A3A2-8F1316801303}"/>
              </a:ext>
            </a:extLst>
          </p:cNvPr>
          <p:cNvSpPr txBox="1"/>
          <p:nvPr userDrawn="1"/>
        </p:nvSpPr>
        <p:spPr>
          <a:xfrm>
            <a:off x="9250680" y="47238"/>
            <a:ext cx="3467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Hương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 </a:t>
            </a: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Thảo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: tranthao121004@gmail.com</a:t>
            </a:r>
          </a:p>
        </p:txBody>
      </p:sp>
    </p:spTree>
    <p:extLst>
      <p:ext uri="{BB962C8B-B14F-4D97-AF65-F5344CB8AC3E}">
        <p14:creationId xmlns:p14="http://schemas.microsoft.com/office/powerpoint/2010/main" val="372402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>
            <a:extLst>
              <a:ext uri="{FF2B5EF4-FFF2-40B4-BE49-F238E27FC236}">
                <a16:creationId xmlns:a16="http://schemas.microsoft.com/office/drawing/2014/main" id="{EF218D41-CACC-45EA-9B9C-2C45D39FBC7D}"/>
              </a:ext>
            </a:extLst>
          </p:cNvPr>
          <p:cNvSpPr/>
          <p:nvPr userDrawn="1"/>
        </p:nvSpPr>
        <p:spPr>
          <a:xfrm>
            <a:off x="395785" y="1201003"/>
            <a:ext cx="10508776" cy="5008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4">
            <a:extLst>
              <a:ext uri="{FF2B5EF4-FFF2-40B4-BE49-F238E27FC236}">
                <a16:creationId xmlns:a16="http://schemas.microsoft.com/office/drawing/2014/main" id="{02083DA8-612E-41DA-A4D1-2ACB2678C6D8}"/>
              </a:ext>
            </a:extLst>
          </p:cNvPr>
          <p:cNvGrpSpPr/>
          <p:nvPr userDrawn="1"/>
        </p:nvGrpSpPr>
        <p:grpSpPr>
          <a:xfrm>
            <a:off x="-418200" y="1324483"/>
            <a:ext cx="1627969" cy="3772305"/>
            <a:chOff x="2822570" y="743589"/>
            <a:chExt cx="1294598" cy="2999823"/>
          </a:xfrm>
        </p:grpSpPr>
        <p:pic>
          <p:nvPicPr>
            <p:cNvPr id="9" name="图片 17">
              <a:extLst>
                <a:ext uri="{FF2B5EF4-FFF2-40B4-BE49-F238E27FC236}">
                  <a16:creationId xmlns:a16="http://schemas.microsoft.com/office/drawing/2014/main" id="{189FBF95-47D8-446F-BB0A-1652EB7CD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3172519" y="3110245"/>
              <a:ext cx="633167" cy="633167"/>
            </a:xfrm>
            <a:prstGeom prst="rect">
              <a:avLst/>
            </a:prstGeom>
          </p:spPr>
        </p:pic>
        <p:pic>
          <p:nvPicPr>
            <p:cNvPr id="10" name="图形 21">
              <a:extLst>
                <a:ext uri="{FF2B5EF4-FFF2-40B4-BE49-F238E27FC236}">
                  <a16:creationId xmlns:a16="http://schemas.microsoft.com/office/drawing/2014/main" id="{8D592D9E-78DF-4E6B-B377-C92906ECC2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7931827">
              <a:off x="2374753" y="1191406"/>
              <a:ext cx="2190232" cy="1294598"/>
            </a:xfrm>
            <a:prstGeom prst="rect">
              <a:avLst/>
            </a:prstGeom>
          </p:spPr>
        </p:pic>
      </p:grpSp>
      <p:pic>
        <p:nvPicPr>
          <p:cNvPr id="11" name="图片 20">
            <a:extLst>
              <a:ext uri="{FF2B5EF4-FFF2-40B4-BE49-F238E27FC236}">
                <a16:creationId xmlns:a16="http://schemas.microsoft.com/office/drawing/2014/main" id="{46A1C692-1A89-4E71-82D9-E6FC90E3EB5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8370" y="-150126"/>
            <a:ext cx="2257728" cy="3457550"/>
          </a:xfrm>
          <a:prstGeom prst="rect">
            <a:avLst/>
          </a:prstGeom>
        </p:spPr>
      </p:pic>
      <p:sp>
        <p:nvSpPr>
          <p:cNvPr id="13" name="矩形 15">
            <a:extLst>
              <a:ext uri="{FF2B5EF4-FFF2-40B4-BE49-F238E27FC236}">
                <a16:creationId xmlns:a16="http://schemas.microsoft.com/office/drawing/2014/main" id="{4109CCAE-A277-41A5-B571-A07038641370}"/>
              </a:ext>
            </a:extLst>
          </p:cNvPr>
          <p:cNvSpPr/>
          <p:nvPr/>
        </p:nvSpPr>
        <p:spPr>
          <a:xfrm>
            <a:off x="1993312" y="224266"/>
            <a:ext cx="7200913" cy="80510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08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0113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2">
            <a:extLst>
              <a:ext uri="{FF2B5EF4-FFF2-40B4-BE49-F238E27FC236}">
                <a16:creationId xmlns:a16="http://schemas.microsoft.com/office/drawing/2014/main" id="{82C95F20-6AC4-4CAC-B270-10188A197E0A}"/>
              </a:ext>
            </a:extLst>
          </p:cNvPr>
          <p:cNvSpPr/>
          <p:nvPr userDrawn="1"/>
        </p:nvSpPr>
        <p:spPr>
          <a:xfrm>
            <a:off x="200167" y="464024"/>
            <a:ext cx="11791666" cy="6141492"/>
          </a:xfrm>
          <a:custGeom>
            <a:avLst/>
            <a:gdLst>
              <a:gd name="connsiteX0" fmla="*/ 0 w 8128398"/>
              <a:gd name="connsiteY0" fmla="*/ 2334126 h 4668252"/>
              <a:gd name="connsiteX1" fmla="*/ 4064199 w 8128398"/>
              <a:gd name="connsiteY1" fmla="*/ 0 h 4668252"/>
              <a:gd name="connsiteX2" fmla="*/ 8128398 w 8128398"/>
              <a:gd name="connsiteY2" fmla="*/ 2334126 h 4668252"/>
              <a:gd name="connsiteX3" fmla="*/ 4064199 w 8128398"/>
              <a:gd name="connsiteY3" fmla="*/ 4668252 h 4668252"/>
              <a:gd name="connsiteX4" fmla="*/ 0 w 8128398"/>
              <a:gd name="connsiteY4" fmla="*/ 2334126 h 4668252"/>
              <a:gd name="connsiteX0" fmla="*/ 162302 w 8290700"/>
              <a:gd name="connsiteY0" fmla="*/ 2423774 h 4757900"/>
              <a:gd name="connsiteX1" fmla="*/ 1139129 w 8290700"/>
              <a:gd name="connsiteY1" fmla="*/ 669643 h 4757900"/>
              <a:gd name="connsiteX2" fmla="*/ 4226501 w 8290700"/>
              <a:gd name="connsiteY2" fmla="*/ 89648 h 4757900"/>
              <a:gd name="connsiteX3" fmla="*/ 8290700 w 8290700"/>
              <a:gd name="connsiteY3" fmla="*/ 2423774 h 4757900"/>
              <a:gd name="connsiteX4" fmla="*/ 4226501 w 8290700"/>
              <a:gd name="connsiteY4" fmla="*/ 4757900 h 4757900"/>
              <a:gd name="connsiteX5" fmla="*/ 162302 w 8290700"/>
              <a:gd name="connsiteY5" fmla="*/ 2423774 h 4757900"/>
              <a:gd name="connsiteX0" fmla="*/ 162302 w 8453932"/>
              <a:gd name="connsiteY0" fmla="*/ 2334994 h 4669120"/>
              <a:gd name="connsiteX1" fmla="*/ 1139129 w 8453932"/>
              <a:gd name="connsiteY1" fmla="*/ 580863 h 4669120"/>
              <a:gd name="connsiteX2" fmla="*/ 4226501 w 8453932"/>
              <a:gd name="connsiteY2" fmla="*/ 868 h 4669120"/>
              <a:gd name="connsiteX3" fmla="*/ 7472553 w 8453932"/>
              <a:gd name="connsiteY3" fmla="*/ 677116 h 4669120"/>
              <a:gd name="connsiteX4" fmla="*/ 8290700 w 8453932"/>
              <a:gd name="connsiteY4" fmla="*/ 2334994 h 4669120"/>
              <a:gd name="connsiteX5" fmla="*/ 4226501 w 8453932"/>
              <a:gd name="connsiteY5" fmla="*/ 4669120 h 4669120"/>
              <a:gd name="connsiteX6" fmla="*/ 162302 w 8453932"/>
              <a:gd name="connsiteY6" fmla="*/ 2334994 h 4669120"/>
              <a:gd name="connsiteX0" fmla="*/ 380 w 8292010"/>
              <a:gd name="connsiteY0" fmla="*/ 2334994 h 4737634"/>
              <a:gd name="connsiteX1" fmla="*/ 977207 w 8292010"/>
              <a:gd name="connsiteY1" fmla="*/ 580863 h 4737634"/>
              <a:gd name="connsiteX2" fmla="*/ 4064579 w 8292010"/>
              <a:gd name="connsiteY2" fmla="*/ 868 h 4737634"/>
              <a:gd name="connsiteX3" fmla="*/ 7310631 w 8292010"/>
              <a:gd name="connsiteY3" fmla="*/ 677116 h 4737634"/>
              <a:gd name="connsiteX4" fmla="*/ 8128778 w 8292010"/>
              <a:gd name="connsiteY4" fmla="*/ 2334994 h 4737634"/>
              <a:gd name="connsiteX5" fmla="*/ 4064579 w 8292010"/>
              <a:gd name="connsiteY5" fmla="*/ 4669120 h 4737634"/>
              <a:gd name="connsiteX6" fmla="*/ 1054209 w 8292010"/>
              <a:gd name="connsiteY6" fmla="*/ 3958572 h 4737634"/>
              <a:gd name="connsiteX7" fmla="*/ 380 w 8292010"/>
              <a:gd name="connsiteY7" fmla="*/ 2334994 h 4737634"/>
              <a:gd name="connsiteX0" fmla="*/ 380 w 8160907"/>
              <a:gd name="connsiteY0" fmla="*/ 2334994 h 4676413"/>
              <a:gd name="connsiteX1" fmla="*/ 977207 w 8160907"/>
              <a:gd name="connsiteY1" fmla="*/ 580863 h 4676413"/>
              <a:gd name="connsiteX2" fmla="*/ 4064579 w 8160907"/>
              <a:gd name="connsiteY2" fmla="*/ 868 h 4676413"/>
              <a:gd name="connsiteX3" fmla="*/ 7310631 w 8160907"/>
              <a:gd name="connsiteY3" fmla="*/ 677116 h 4676413"/>
              <a:gd name="connsiteX4" fmla="*/ 8128778 w 8160907"/>
              <a:gd name="connsiteY4" fmla="*/ 2334994 h 4676413"/>
              <a:gd name="connsiteX5" fmla="*/ 7031498 w 8160907"/>
              <a:gd name="connsiteY5" fmla="*/ 4199203 h 4676413"/>
              <a:gd name="connsiteX6" fmla="*/ 4064579 w 8160907"/>
              <a:gd name="connsiteY6" fmla="*/ 4669120 h 4676413"/>
              <a:gd name="connsiteX7" fmla="*/ 1054209 w 8160907"/>
              <a:gd name="connsiteY7" fmla="*/ 3958572 h 4676413"/>
              <a:gd name="connsiteX8" fmla="*/ 380 w 8160907"/>
              <a:gd name="connsiteY8" fmla="*/ 2334994 h 4676413"/>
              <a:gd name="connsiteX0" fmla="*/ 62 w 8160589"/>
              <a:gd name="connsiteY0" fmla="*/ 2334994 h 4670006"/>
              <a:gd name="connsiteX1" fmla="*/ 976889 w 8160589"/>
              <a:gd name="connsiteY1" fmla="*/ 580863 h 4670006"/>
              <a:gd name="connsiteX2" fmla="*/ 4064261 w 8160589"/>
              <a:gd name="connsiteY2" fmla="*/ 868 h 4670006"/>
              <a:gd name="connsiteX3" fmla="*/ 7310313 w 8160589"/>
              <a:gd name="connsiteY3" fmla="*/ 677116 h 4670006"/>
              <a:gd name="connsiteX4" fmla="*/ 8128460 w 8160589"/>
              <a:gd name="connsiteY4" fmla="*/ 2334994 h 4670006"/>
              <a:gd name="connsiteX5" fmla="*/ 7031180 w 8160589"/>
              <a:gd name="connsiteY5" fmla="*/ 4199203 h 4670006"/>
              <a:gd name="connsiteX6" fmla="*/ 4064261 w 8160589"/>
              <a:gd name="connsiteY6" fmla="*/ 4669120 h 4670006"/>
              <a:gd name="connsiteX7" fmla="*/ 948013 w 8160589"/>
              <a:gd name="connsiteY7" fmla="*/ 4131826 h 4670006"/>
              <a:gd name="connsiteX8" fmla="*/ 62 w 8160589"/>
              <a:gd name="connsiteY8" fmla="*/ 2334994 h 4670006"/>
              <a:gd name="connsiteX0" fmla="*/ 3056 w 8163583"/>
              <a:gd name="connsiteY0" fmla="*/ 2353191 h 4688203"/>
              <a:gd name="connsiteX1" fmla="*/ 791407 w 8163583"/>
              <a:gd name="connsiteY1" fmla="*/ 387304 h 4688203"/>
              <a:gd name="connsiteX2" fmla="*/ 4067255 w 8163583"/>
              <a:gd name="connsiteY2" fmla="*/ 19065 h 4688203"/>
              <a:gd name="connsiteX3" fmla="*/ 7313307 w 8163583"/>
              <a:gd name="connsiteY3" fmla="*/ 695313 h 4688203"/>
              <a:gd name="connsiteX4" fmla="*/ 8131454 w 8163583"/>
              <a:gd name="connsiteY4" fmla="*/ 2353191 h 4688203"/>
              <a:gd name="connsiteX5" fmla="*/ 7034174 w 8163583"/>
              <a:gd name="connsiteY5" fmla="*/ 4217400 h 4688203"/>
              <a:gd name="connsiteX6" fmla="*/ 4067255 w 8163583"/>
              <a:gd name="connsiteY6" fmla="*/ 4687317 h 4688203"/>
              <a:gd name="connsiteX7" fmla="*/ 951007 w 8163583"/>
              <a:gd name="connsiteY7" fmla="*/ 4150023 h 4688203"/>
              <a:gd name="connsiteX8" fmla="*/ 3056 w 8163583"/>
              <a:gd name="connsiteY8" fmla="*/ 2353191 h 4688203"/>
              <a:gd name="connsiteX0" fmla="*/ 38786 w 8199313"/>
              <a:gd name="connsiteY0" fmla="*/ 2353191 h 4794578"/>
              <a:gd name="connsiteX1" fmla="*/ 827137 w 8199313"/>
              <a:gd name="connsiteY1" fmla="*/ 387304 h 4794578"/>
              <a:gd name="connsiteX2" fmla="*/ 4102985 w 8199313"/>
              <a:gd name="connsiteY2" fmla="*/ 19065 h 4794578"/>
              <a:gd name="connsiteX3" fmla="*/ 7349037 w 8199313"/>
              <a:gd name="connsiteY3" fmla="*/ 695313 h 4794578"/>
              <a:gd name="connsiteX4" fmla="*/ 8167184 w 8199313"/>
              <a:gd name="connsiteY4" fmla="*/ 2353191 h 4794578"/>
              <a:gd name="connsiteX5" fmla="*/ 7069904 w 8199313"/>
              <a:gd name="connsiteY5" fmla="*/ 4217400 h 4794578"/>
              <a:gd name="connsiteX6" fmla="*/ 4102985 w 8199313"/>
              <a:gd name="connsiteY6" fmla="*/ 4687317 h 4794578"/>
              <a:gd name="connsiteX7" fmla="*/ 549204 w 8199313"/>
              <a:gd name="connsiteY7" fmla="*/ 4563909 h 4794578"/>
              <a:gd name="connsiteX8" fmla="*/ 38786 w 8199313"/>
              <a:gd name="connsiteY8" fmla="*/ 2353191 h 4794578"/>
              <a:gd name="connsiteX0" fmla="*/ 38786 w 8199313"/>
              <a:gd name="connsiteY0" fmla="*/ 2353191 h 4802240"/>
              <a:gd name="connsiteX1" fmla="*/ 827137 w 8199313"/>
              <a:gd name="connsiteY1" fmla="*/ 387304 h 4802240"/>
              <a:gd name="connsiteX2" fmla="*/ 4102985 w 8199313"/>
              <a:gd name="connsiteY2" fmla="*/ 19065 h 4802240"/>
              <a:gd name="connsiteX3" fmla="*/ 7349037 w 8199313"/>
              <a:gd name="connsiteY3" fmla="*/ 695313 h 4802240"/>
              <a:gd name="connsiteX4" fmla="*/ 8167184 w 8199313"/>
              <a:gd name="connsiteY4" fmla="*/ 2353191 h 4802240"/>
              <a:gd name="connsiteX5" fmla="*/ 7460318 w 8199313"/>
              <a:gd name="connsiteY5" fmla="*/ 4602411 h 4802240"/>
              <a:gd name="connsiteX6" fmla="*/ 4102985 w 8199313"/>
              <a:gd name="connsiteY6" fmla="*/ 4687317 h 4802240"/>
              <a:gd name="connsiteX7" fmla="*/ 549204 w 8199313"/>
              <a:gd name="connsiteY7" fmla="*/ 4563909 h 4802240"/>
              <a:gd name="connsiteX8" fmla="*/ 38786 w 8199313"/>
              <a:gd name="connsiteY8" fmla="*/ 2353191 h 4802240"/>
              <a:gd name="connsiteX0" fmla="*/ 38786 w 8234668"/>
              <a:gd name="connsiteY0" fmla="*/ 2415359 h 4864408"/>
              <a:gd name="connsiteX1" fmla="*/ 827137 w 8234668"/>
              <a:gd name="connsiteY1" fmla="*/ 449472 h 4864408"/>
              <a:gd name="connsiteX2" fmla="*/ 4102985 w 8234668"/>
              <a:gd name="connsiteY2" fmla="*/ 81233 h 4864408"/>
              <a:gd name="connsiteX3" fmla="*/ 7618288 w 8234668"/>
              <a:gd name="connsiteY3" fmla="*/ 237716 h 4864408"/>
              <a:gd name="connsiteX4" fmla="*/ 8167184 w 8234668"/>
              <a:gd name="connsiteY4" fmla="*/ 2415359 h 4864408"/>
              <a:gd name="connsiteX5" fmla="*/ 7460318 w 8234668"/>
              <a:gd name="connsiteY5" fmla="*/ 4664579 h 4864408"/>
              <a:gd name="connsiteX6" fmla="*/ 4102985 w 8234668"/>
              <a:gd name="connsiteY6" fmla="*/ 4749485 h 4864408"/>
              <a:gd name="connsiteX7" fmla="*/ 549204 w 8234668"/>
              <a:gd name="connsiteY7" fmla="*/ 4626077 h 4864408"/>
              <a:gd name="connsiteX8" fmla="*/ 38786 w 8234668"/>
              <a:gd name="connsiteY8" fmla="*/ 2415359 h 4864408"/>
              <a:gd name="connsiteX0" fmla="*/ 38786 w 8234668"/>
              <a:gd name="connsiteY0" fmla="*/ 2415359 h 4864408"/>
              <a:gd name="connsiteX1" fmla="*/ 827137 w 8234668"/>
              <a:gd name="connsiteY1" fmla="*/ 449472 h 4864408"/>
              <a:gd name="connsiteX2" fmla="*/ 4102985 w 8234668"/>
              <a:gd name="connsiteY2" fmla="*/ 81233 h 4864408"/>
              <a:gd name="connsiteX3" fmla="*/ 7618288 w 8234668"/>
              <a:gd name="connsiteY3" fmla="*/ 237716 h 4864408"/>
              <a:gd name="connsiteX4" fmla="*/ 8167184 w 8234668"/>
              <a:gd name="connsiteY4" fmla="*/ 2444235 h 4864408"/>
              <a:gd name="connsiteX5" fmla="*/ 7460318 w 8234668"/>
              <a:gd name="connsiteY5" fmla="*/ 4664579 h 4864408"/>
              <a:gd name="connsiteX6" fmla="*/ 4102985 w 8234668"/>
              <a:gd name="connsiteY6" fmla="*/ 4749485 h 4864408"/>
              <a:gd name="connsiteX7" fmla="*/ 549204 w 8234668"/>
              <a:gd name="connsiteY7" fmla="*/ 4626077 h 4864408"/>
              <a:gd name="connsiteX8" fmla="*/ 38786 w 8234668"/>
              <a:gd name="connsiteY8" fmla="*/ 2415359 h 4864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34668" h="4864408">
                <a:moveTo>
                  <a:pt x="38786" y="2415359"/>
                </a:moveTo>
                <a:cubicBezTo>
                  <a:pt x="85108" y="1719258"/>
                  <a:pt x="149771" y="838493"/>
                  <a:pt x="827137" y="449472"/>
                </a:cubicBezTo>
                <a:cubicBezTo>
                  <a:pt x="1504504" y="60451"/>
                  <a:pt x="2971127" y="116526"/>
                  <a:pt x="4102985" y="81233"/>
                </a:cubicBezTo>
                <a:cubicBezTo>
                  <a:pt x="5234844" y="45940"/>
                  <a:pt x="6940922" y="-151305"/>
                  <a:pt x="7618288" y="237716"/>
                </a:cubicBezTo>
                <a:cubicBezTo>
                  <a:pt x="8295655" y="626737"/>
                  <a:pt x="8298729" y="1966307"/>
                  <a:pt x="8167184" y="2444235"/>
                </a:cubicBezTo>
                <a:cubicBezTo>
                  <a:pt x="8035639" y="2922163"/>
                  <a:pt x="8137685" y="4275558"/>
                  <a:pt x="7460318" y="4664579"/>
                </a:cubicBezTo>
                <a:cubicBezTo>
                  <a:pt x="6782952" y="5053600"/>
                  <a:pt x="5254837" y="4755902"/>
                  <a:pt x="4102985" y="4749485"/>
                </a:cubicBezTo>
                <a:cubicBezTo>
                  <a:pt x="2951133" y="4743068"/>
                  <a:pt x="1226571" y="5015098"/>
                  <a:pt x="549204" y="4626077"/>
                </a:cubicBezTo>
                <a:cubicBezTo>
                  <a:pt x="-128162" y="4237056"/>
                  <a:pt x="-7536" y="3111460"/>
                  <a:pt x="38786" y="2415359"/>
                </a:cubicBezTo>
                <a:close/>
              </a:path>
            </a:pathLst>
          </a:custGeom>
          <a:noFill/>
          <a:ln w="19050">
            <a:solidFill>
              <a:schemeClr val="accent5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9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488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E1EAE2-2D75-466D-AF47-208DCDA32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3A7CAC-56E0-43EC-9C88-5F957FB61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17C680-3799-40B0-ABB3-F65E69A1A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10">
            <a:extLst>
              <a:ext uri="{FF2B5EF4-FFF2-40B4-BE49-F238E27FC236}">
                <a16:creationId xmlns:a16="http://schemas.microsoft.com/office/drawing/2014/main" id="{3DF38B27-1082-401F-91DD-A33BC451FD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4301603" y="4901803"/>
            <a:ext cx="7918522" cy="1956197"/>
          </a:xfrm>
          <a:prstGeom prst="rect">
            <a:avLst/>
          </a:prstGeom>
        </p:spPr>
      </p:pic>
      <p:pic>
        <p:nvPicPr>
          <p:cNvPr id="8" name="13">
            <a:extLst>
              <a:ext uri="{FF2B5EF4-FFF2-40B4-BE49-F238E27FC236}">
                <a16:creationId xmlns:a16="http://schemas.microsoft.com/office/drawing/2014/main" id="{DC523EAF-88A8-4AA0-9FCC-904DE7B063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00215" y="4001444"/>
            <a:ext cx="3419910" cy="2720031"/>
          </a:xfrm>
          <a:prstGeom prst="rect">
            <a:avLst/>
          </a:prstGeom>
        </p:spPr>
      </p:pic>
      <p:pic>
        <p:nvPicPr>
          <p:cNvPr id="9" name="16">
            <a:extLst>
              <a:ext uri="{FF2B5EF4-FFF2-40B4-BE49-F238E27FC236}">
                <a16:creationId xmlns:a16="http://schemas.microsoft.com/office/drawing/2014/main" id="{112F61C9-C7A0-409F-98FF-3A8B41055B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4901803"/>
            <a:ext cx="7918522" cy="195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12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E15F07-3376-4EB4-851C-C01CF1485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B2C266-EC5F-43A6-86D4-1CC2C7AD6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图片 9">
            <a:extLst>
              <a:ext uri="{FF2B5EF4-FFF2-40B4-BE49-F238E27FC236}">
                <a16:creationId xmlns:a16="http://schemas.microsoft.com/office/drawing/2014/main" id="{4B1DF6FC-7E16-4635-8A35-944AD89C60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908" t="16713" b="14111"/>
          <a:stretch>
            <a:fillRect/>
          </a:stretch>
        </p:blipFill>
        <p:spPr>
          <a:xfrm>
            <a:off x="2456500" y="508763"/>
            <a:ext cx="7558181" cy="580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12">
            <a:extLst>
              <a:ext uri="{FF2B5EF4-FFF2-40B4-BE49-F238E27FC236}">
                <a16:creationId xmlns:a16="http://schemas.microsoft.com/office/drawing/2014/main" id="{97358077-9EE7-44A7-97C6-315D9C46C8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87479" y="1331058"/>
            <a:ext cx="5507665" cy="1549970"/>
          </a:xfrm>
          <a:prstGeom prst="rect">
            <a:avLst/>
          </a:prstGeom>
        </p:spPr>
      </p:pic>
      <p:pic>
        <p:nvPicPr>
          <p:cNvPr id="8" name="图片 1">
            <a:extLst>
              <a:ext uri="{FF2B5EF4-FFF2-40B4-BE49-F238E27FC236}">
                <a16:creationId xmlns:a16="http://schemas.microsoft.com/office/drawing/2014/main" id="{9646E44B-3867-4CC2-B640-09E839EA10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93" t="2191" r="2694" b="6031"/>
          <a:stretch>
            <a:fillRect/>
          </a:stretch>
        </p:blipFill>
        <p:spPr>
          <a:xfrm>
            <a:off x="112395" y="3453134"/>
            <a:ext cx="3482340" cy="3165475"/>
          </a:xfrm>
          <a:prstGeom prst="rect">
            <a:avLst/>
          </a:prstGeom>
        </p:spPr>
      </p:pic>
      <p:pic>
        <p:nvPicPr>
          <p:cNvPr id="9" name="图片 20">
            <a:extLst>
              <a:ext uri="{FF2B5EF4-FFF2-40B4-BE49-F238E27FC236}">
                <a16:creationId xmlns:a16="http://schemas.microsoft.com/office/drawing/2014/main" id="{A048540C-02AE-45F9-A868-5AF452F0EFD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137" y="142240"/>
            <a:ext cx="1630363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7025f93bab81e29a45dfc8ebfbf481b9">
            <a:extLst>
              <a:ext uri="{FF2B5EF4-FFF2-40B4-BE49-F238E27FC236}">
                <a16:creationId xmlns:a16="http://schemas.microsoft.com/office/drawing/2014/main" id="{890BE992-9077-47BD-BA72-99B4456EAB4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913372" y="955675"/>
            <a:ext cx="4785995" cy="6764020"/>
          </a:xfrm>
          <a:prstGeom prst="rect">
            <a:avLst/>
          </a:prstGeom>
        </p:spPr>
      </p:pic>
      <p:sp>
        <p:nvSpPr>
          <p:cNvPr id="11" name="矩形 8">
            <a:extLst>
              <a:ext uri="{FF2B5EF4-FFF2-40B4-BE49-F238E27FC236}">
                <a16:creationId xmlns:a16="http://schemas.microsoft.com/office/drawing/2014/main" id="{93040D19-7743-43B1-A900-286D474B37E7}"/>
              </a:ext>
            </a:extLst>
          </p:cNvPr>
          <p:cNvSpPr/>
          <p:nvPr userDrawn="1"/>
        </p:nvSpPr>
        <p:spPr>
          <a:xfrm>
            <a:off x="106327" y="95693"/>
            <a:ext cx="11972260" cy="6634716"/>
          </a:xfrm>
          <a:prstGeom prst="rect">
            <a:avLst/>
          </a:prstGeom>
          <a:noFill/>
          <a:ln w="28575">
            <a:solidFill>
              <a:srgbClr val="DC5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458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9AE12-2383-4AF9-8359-698ABAA21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9FAA95-4383-4919-B4B6-17A3DE4A2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5D1CFC-5940-49FA-A9B1-F0F1922C2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5B394D-F8FC-4D7A-A8E5-32FE0A8DD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图片 2">
            <a:extLst>
              <a:ext uri="{FF2B5EF4-FFF2-40B4-BE49-F238E27FC236}">
                <a16:creationId xmlns:a16="http://schemas.microsoft.com/office/drawing/2014/main" id="{316C996C-61E1-487A-B996-5A13664185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龚芝怡 - 卓别林">
            <a:hlinkClick r:id="" action="ppaction://media"/>
            <a:extLst>
              <a:ext uri="{FF2B5EF4-FFF2-40B4-BE49-F238E27FC236}">
                <a16:creationId xmlns:a16="http://schemas.microsoft.com/office/drawing/2014/main" id="{4BBE9D32-A35B-4C15-927C-15CB5DD7FEA9}"/>
              </a:ext>
            </a:extLst>
          </p:cNvPr>
          <p:cNvPicPr>
            <a:picLocks noChangeAspect="1"/>
          </p:cNvPicPr>
          <p:nvPr userDrawn="1"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7113" y="-1600200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7ECCED-74AF-4222-ACEA-AF0F161A1948}"/>
              </a:ext>
            </a:extLst>
          </p:cNvPr>
          <p:cNvSpPr txBox="1"/>
          <p:nvPr userDrawn="1"/>
        </p:nvSpPr>
        <p:spPr>
          <a:xfrm>
            <a:off x="2968651" y="2321004"/>
            <a:ext cx="65605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rộng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285DAF-BC7B-4DEA-9336-B1E7E1A835AE}"/>
              </a:ext>
            </a:extLst>
          </p:cNvPr>
          <p:cNvSpPr txBox="1"/>
          <p:nvPr userDrawn="1"/>
        </p:nvSpPr>
        <p:spPr>
          <a:xfrm>
            <a:off x="8248564" y="5910407"/>
            <a:ext cx="3467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200" kern="0" dirty="0" err="1">
                <a:solidFill>
                  <a:schemeClr val="tx1"/>
                </a:solidFill>
                <a:cs typeface="Arial"/>
                <a:sym typeface="Arial"/>
              </a:rPr>
              <a:t>Hương</a:t>
            </a:r>
            <a:r>
              <a:rPr lang="en-US" sz="1200" kern="0" dirty="0">
                <a:solidFill>
                  <a:schemeClr val="tx1"/>
                </a:solidFill>
                <a:cs typeface="Arial"/>
                <a:sym typeface="Arial"/>
              </a:rPr>
              <a:t> </a:t>
            </a:r>
            <a:r>
              <a:rPr lang="en-US" sz="1200" kern="0" dirty="0" err="1">
                <a:solidFill>
                  <a:schemeClr val="tx1"/>
                </a:solidFill>
                <a:cs typeface="Arial"/>
                <a:sym typeface="Arial"/>
              </a:rPr>
              <a:t>Thảo</a:t>
            </a:r>
            <a:r>
              <a:rPr lang="en-US" sz="1200" kern="0" dirty="0">
                <a:solidFill>
                  <a:schemeClr val="tx1"/>
                </a:solidFill>
                <a:cs typeface="Arial"/>
                <a:sym typeface="Arial"/>
              </a:rPr>
              <a:t>: tranthao121004@gmail.com</a:t>
            </a:r>
          </a:p>
        </p:txBody>
      </p:sp>
    </p:spTree>
    <p:extLst>
      <p:ext uri="{BB962C8B-B14F-4D97-AF65-F5344CB8AC3E}">
        <p14:creationId xmlns:p14="http://schemas.microsoft.com/office/powerpoint/2010/main" val="198365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1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extLst>
              <a:ext uri="{FF2B5EF4-FFF2-40B4-BE49-F238E27FC236}">
                <a16:creationId xmlns:a16="http://schemas.microsoft.com/office/drawing/2014/main" id="{B06B21EF-4290-4023-8D12-6133B3456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28900" y="-2705103"/>
            <a:ext cx="6858000" cy="12268204"/>
          </a:xfrm>
          <a:prstGeom prst="rect">
            <a:avLst/>
          </a:prstGeom>
        </p:spPr>
      </p:pic>
      <p:pic>
        <p:nvPicPr>
          <p:cNvPr id="3" name="图片 8">
            <a:extLst>
              <a:ext uri="{FF2B5EF4-FFF2-40B4-BE49-F238E27FC236}">
                <a16:creationId xmlns:a16="http://schemas.microsoft.com/office/drawing/2014/main" id="{73C579E6-EAF1-422D-AC51-D4A36153AB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07678" y="-2289879"/>
            <a:ext cx="6224681" cy="11494606"/>
          </a:xfrm>
          <a:prstGeom prst="rect">
            <a:avLst/>
          </a:prstGeom>
        </p:spPr>
      </p:pic>
      <p:pic>
        <p:nvPicPr>
          <p:cNvPr id="4" name="图片 10">
            <a:extLst>
              <a:ext uri="{FF2B5EF4-FFF2-40B4-BE49-F238E27FC236}">
                <a16:creationId xmlns:a16="http://schemas.microsoft.com/office/drawing/2014/main" id="{1220DD6E-E2D4-4158-9681-6CFE69A19E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865" y="1274025"/>
            <a:ext cx="5215801" cy="5583975"/>
          </a:xfrm>
          <a:prstGeom prst="rect">
            <a:avLst/>
          </a:prstGeom>
        </p:spPr>
      </p:pic>
      <p:pic>
        <p:nvPicPr>
          <p:cNvPr id="5" name="图片 14">
            <a:extLst>
              <a:ext uri="{FF2B5EF4-FFF2-40B4-BE49-F238E27FC236}">
                <a16:creationId xmlns:a16="http://schemas.microsoft.com/office/drawing/2014/main" id="{3E428603-5A8C-47DE-80E7-95AD414D89F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876" y="6143219"/>
            <a:ext cx="656057" cy="677220"/>
          </a:xfrm>
          <a:prstGeom prst="rect">
            <a:avLst/>
          </a:prstGeom>
        </p:spPr>
      </p:pic>
      <p:pic>
        <p:nvPicPr>
          <p:cNvPr id="6" name="图片 16">
            <a:extLst>
              <a:ext uri="{FF2B5EF4-FFF2-40B4-BE49-F238E27FC236}">
                <a16:creationId xmlns:a16="http://schemas.microsoft.com/office/drawing/2014/main" id="{F3F40050-FF5E-4375-9241-620E3FAC999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4652">
            <a:off x="115079" y="968971"/>
            <a:ext cx="419196" cy="1232181"/>
          </a:xfrm>
          <a:prstGeom prst="rect">
            <a:avLst/>
          </a:prstGeom>
        </p:spPr>
      </p:pic>
      <p:pic>
        <p:nvPicPr>
          <p:cNvPr id="7" name="图片 18">
            <a:extLst>
              <a:ext uri="{FF2B5EF4-FFF2-40B4-BE49-F238E27FC236}">
                <a16:creationId xmlns:a16="http://schemas.microsoft.com/office/drawing/2014/main" id="{604A78A6-248E-4841-9FCB-2B52759943E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329" y="5756310"/>
            <a:ext cx="497071" cy="529665"/>
          </a:xfrm>
          <a:prstGeom prst="rect">
            <a:avLst/>
          </a:prstGeom>
        </p:spPr>
      </p:pic>
      <p:pic>
        <p:nvPicPr>
          <p:cNvPr id="8" name="图片 20">
            <a:extLst>
              <a:ext uri="{FF2B5EF4-FFF2-40B4-BE49-F238E27FC236}">
                <a16:creationId xmlns:a16="http://schemas.microsoft.com/office/drawing/2014/main" id="{452DF785-0E58-4CAE-AFE9-171977E4668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862" y="94409"/>
            <a:ext cx="498012" cy="597614"/>
          </a:xfrm>
          <a:prstGeom prst="rect">
            <a:avLst/>
          </a:prstGeom>
        </p:spPr>
      </p:pic>
      <p:pic>
        <p:nvPicPr>
          <p:cNvPr id="9" name="图片 24">
            <a:extLst>
              <a:ext uri="{FF2B5EF4-FFF2-40B4-BE49-F238E27FC236}">
                <a16:creationId xmlns:a16="http://schemas.microsoft.com/office/drawing/2014/main" id="{D4D8A061-494A-4B32-A7C3-42E31E5A376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72" y="1274025"/>
            <a:ext cx="571630" cy="787579"/>
          </a:xfrm>
          <a:prstGeom prst="rect">
            <a:avLst/>
          </a:prstGeom>
        </p:spPr>
      </p:pic>
      <p:pic>
        <p:nvPicPr>
          <p:cNvPr id="10" name="图片 26">
            <a:extLst>
              <a:ext uri="{FF2B5EF4-FFF2-40B4-BE49-F238E27FC236}">
                <a16:creationId xmlns:a16="http://schemas.microsoft.com/office/drawing/2014/main" id="{1DF9917B-E90E-4946-84E5-4E3AC4D3C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5" b="75097"/>
          <a:stretch/>
        </p:blipFill>
        <p:spPr>
          <a:xfrm rot="7290495">
            <a:off x="10805766" y="5220749"/>
            <a:ext cx="2044871" cy="2130452"/>
          </a:xfrm>
          <a:prstGeom prst="rect">
            <a:avLst/>
          </a:prstGeom>
        </p:spPr>
      </p:pic>
      <p:pic>
        <p:nvPicPr>
          <p:cNvPr id="11" name="图片 28">
            <a:extLst>
              <a:ext uri="{FF2B5EF4-FFF2-40B4-BE49-F238E27FC236}">
                <a16:creationId xmlns:a16="http://schemas.microsoft.com/office/drawing/2014/main" id="{1FC472B4-0239-4099-BDB8-3CD9C4FFBBB4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791" y="753947"/>
            <a:ext cx="444494" cy="732592"/>
          </a:xfrm>
          <a:prstGeom prst="rect">
            <a:avLst/>
          </a:prstGeom>
        </p:spPr>
      </p:pic>
      <p:pic>
        <p:nvPicPr>
          <p:cNvPr id="12" name="图片 36">
            <a:extLst>
              <a:ext uri="{FF2B5EF4-FFF2-40B4-BE49-F238E27FC236}">
                <a16:creationId xmlns:a16="http://schemas.microsoft.com/office/drawing/2014/main" id="{3F5532E2-9ED9-4571-B262-DB498E11489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56" y="4004224"/>
            <a:ext cx="532692" cy="594157"/>
          </a:xfrm>
          <a:prstGeom prst="rect">
            <a:avLst/>
          </a:prstGeom>
        </p:spPr>
      </p:pic>
      <p:sp>
        <p:nvSpPr>
          <p:cNvPr id="13" name="矩形 39">
            <a:extLst>
              <a:ext uri="{FF2B5EF4-FFF2-40B4-BE49-F238E27FC236}">
                <a16:creationId xmlns:a16="http://schemas.microsoft.com/office/drawing/2014/main" id="{BC667135-285B-43E4-9109-FD5A575A6D8C}"/>
              </a:ext>
            </a:extLst>
          </p:cNvPr>
          <p:cNvSpPr/>
          <p:nvPr userDrawn="1"/>
        </p:nvSpPr>
        <p:spPr>
          <a:xfrm>
            <a:off x="11460235" y="699479"/>
            <a:ext cx="99112" cy="858080"/>
          </a:xfrm>
          <a:prstGeom prst="rect">
            <a:avLst/>
          </a:prstGeom>
          <a:solidFill>
            <a:srgbClr val="49D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23">
            <a:extLst>
              <a:ext uri="{FF2B5EF4-FFF2-40B4-BE49-F238E27FC236}">
                <a16:creationId xmlns:a16="http://schemas.microsoft.com/office/drawing/2014/main" id="{89A685F2-D426-47F1-9E6E-91E41B3E6B6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874" y="4953111"/>
            <a:ext cx="716833" cy="80319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1050C6A-EBF3-4AAC-9E6B-85FB9AC093B4}"/>
              </a:ext>
            </a:extLst>
          </p:cNvPr>
          <p:cNvSpPr/>
          <p:nvPr userDrawn="1"/>
        </p:nvSpPr>
        <p:spPr>
          <a:xfrm>
            <a:off x="490782" y="2406689"/>
            <a:ext cx="5944848" cy="99257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Củng</a:t>
            </a: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cố</a:t>
            </a: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dặn</a:t>
            </a: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dò</a:t>
            </a:r>
            <a:endParaRPr kumimoji="0" lang="en-US" sz="6000" b="1" i="0" u="none" strike="noStrike" kern="1200" cap="none" spc="0" normalizeH="0" baseline="0" noProof="0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33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7">
            <a:extLst>
              <a:ext uri="{FF2B5EF4-FFF2-40B4-BE49-F238E27FC236}">
                <a16:creationId xmlns:a16="http://schemas.microsoft.com/office/drawing/2014/main" id="{11AD8B8B-499E-4064-9606-1DD7568A748C}"/>
              </a:ext>
            </a:extLst>
          </p:cNvPr>
          <p:cNvSpPr/>
          <p:nvPr userDrawn="1"/>
        </p:nvSpPr>
        <p:spPr>
          <a:xfrm>
            <a:off x="247076" y="287079"/>
            <a:ext cx="11697847" cy="6434396"/>
          </a:xfrm>
          <a:prstGeom prst="roundRect">
            <a:avLst>
              <a:gd name="adj" fmla="val 8405"/>
            </a:avLst>
          </a:prstGeom>
          <a:solidFill>
            <a:srgbClr val="FFFFFF"/>
          </a:solidFill>
          <a:ln w="25400" cap="flat" cmpd="sng" algn="ctr">
            <a:solidFill>
              <a:schemeClr val="bg1">
                <a:lumMod val="85000"/>
              </a:schemeClr>
            </a:solidFill>
            <a:prstDash val="lg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3D60F7-56F1-4181-BD85-F81551044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F30DBA-58E9-471D-B31C-7704066C1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268F58-8D48-4EEB-8630-35022767B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16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60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33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14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91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28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89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02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98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17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95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106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slideLayout" Target="../slideLayouts/slideLayout109.xml"/><Relationship Id="rId7" Type="http://schemas.openxmlformats.org/officeDocument/2006/relationships/tags" Target="../tags/tag9.xml"/><Relationship Id="rId2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107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10.xml"/><Relationship Id="rId9" Type="http://schemas.openxmlformats.org/officeDocument/2006/relationships/tags" Target="../tags/tag1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39.jpe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82.xml"/><Relationship Id="rId1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72.xml"/><Relationship Id="rId21" Type="http://schemas.openxmlformats.org/officeDocument/2006/relationships/theme" Target="../theme/theme8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17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1.xml"/><Relationship Id="rId16" Type="http://schemas.openxmlformats.org/officeDocument/2006/relationships/slideLayout" Target="../slideLayouts/slideLayout85.xml"/><Relationship Id="rId2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79.xml"/><Relationship Id="rId19" Type="http://schemas.openxmlformats.org/officeDocument/2006/relationships/slideLayout" Target="../slideLayouts/slideLayout88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slideLayout" Target="../slideLayouts/slideLayout8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9E4B4B-505B-43E2-987D-384A64AE4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B41F7E-7A02-4FF2-8AF5-A1AE59CD34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41E1E4-156A-4C10-BC26-D07F5C724A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BD0CC-E3E2-4331-AA06-EBB8ADD6037D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7F9652-3E39-43EA-9F4E-489A7F3BC5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6CC6A0-BF40-4ACA-867F-55115DA3FB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430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6" r:id="rId3"/>
    <p:sldLayoutId id="214748365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6" r:id="rId10"/>
    <p:sldLayoutId id="2147483657" r:id="rId11"/>
    <p:sldLayoutId id="2147483661" r:id="rId12"/>
    <p:sldLayoutId id="2147483667" r:id="rId13"/>
    <p:sldLayoutId id="2147483668" r:id="rId14"/>
    <p:sldLayoutId id="2147483669" r:id="rId15"/>
    <p:sldLayoutId id="2147483660" r:id="rId16"/>
    <p:sldLayoutId id="2147483658" r:id="rId17"/>
    <p:sldLayoutId id="2147483663" r:id="rId18"/>
    <p:sldLayoutId id="2147483662" r:id="rId19"/>
    <p:sldLayoutId id="2147483655" r:id="rId20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CD96D62-AE49-41B9-80E6-E1E0FD3BCC3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75067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A2709D7-4076-4042-A170-5324C4069DEC}"/>
                </a:ext>
              </a:extLst>
            </p:cNvPr>
            <p:cNvSpPr/>
            <p:nvPr/>
          </p:nvSpPr>
          <p:spPr>
            <a:xfrm>
              <a:off x="0" y="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8041176-3F6C-45DD-BA61-F6AB03534BE5}"/>
                </a:ext>
              </a:extLst>
            </p:cNvPr>
            <p:cNvSpPr/>
            <p:nvPr/>
          </p:nvSpPr>
          <p:spPr>
            <a:xfrm>
              <a:off x="0" y="48219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A52AADE-244C-4660-94D1-FF0BECB8A5F8}"/>
                </a:ext>
              </a:extLst>
            </p:cNvPr>
            <p:cNvSpPr/>
            <p:nvPr/>
          </p:nvSpPr>
          <p:spPr>
            <a:xfrm>
              <a:off x="0" y="96438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C8ECE69-CBF3-46E2-95D4-76CEF8951AF1}"/>
                </a:ext>
              </a:extLst>
            </p:cNvPr>
            <p:cNvSpPr/>
            <p:nvPr/>
          </p:nvSpPr>
          <p:spPr>
            <a:xfrm>
              <a:off x="0" y="144657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6FC926A-9E58-42F3-A254-901D166EE8AB}"/>
                </a:ext>
              </a:extLst>
            </p:cNvPr>
            <p:cNvSpPr/>
            <p:nvPr/>
          </p:nvSpPr>
          <p:spPr>
            <a:xfrm>
              <a:off x="0" y="1928764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082A139-47CD-4316-A50E-635DCA61B726}"/>
                </a:ext>
              </a:extLst>
            </p:cNvPr>
            <p:cNvSpPr/>
            <p:nvPr/>
          </p:nvSpPr>
          <p:spPr>
            <a:xfrm>
              <a:off x="0" y="2410955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C56966C-87CE-4C19-B415-D1A116FFD55C}"/>
                </a:ext>
              </a:extLst>
            </p:cNvPr>
            <p:cNvSpPr/>
            <p:nvPr/>
          </p:nvSpPr>
          <p:spPr>
            <a:xfrm>
              <a:off x="0" y="2893146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0DF2F10-C9D9-469E-BA5B-4361A0E04F5C}"/>
                </a:ext>
              </a:extLst>
            </p:cNvPr>
            <p:cNvSpPr/>
            <p:nvPr/>
          </p:nvSpPr>
          <p:spPr>
            <a:xfrm>
              <a:off x="0" y="3375337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A96DBA7-5DE5-42C4-B77B-9E09808F12BE}"/>
                </a:ext>
              </a:extLst>
            </p:cNvPr>
            <p:cNvSpPr/>
            <p:nvPr/>
          </p:nvSpPr>
          <p:spPr>
            <a:xfrm>
              <a:off x="0" y="3857528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58800CD-0121-49FB-AF2E-869EB0AE685C}"/>
                </a:ext>
              </a:extLst>
            </p:cNvPr>
            <p:cNvSpPr/>
            <p:nvPr/>
          </p:nvSpPr>
          <p:spPr>
            <a:xfrm>
              <a:off x="0" y="4339719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6187C43-DC9C-48EB-800E-48E616220C24}"/>
                </a:ext>
              </a:extLst>
            </p:cNvPr>
            <p:cNvSpPr/>
            <p:nvPr/>
          </p:nvSpPr>
          <p:spPr>
            <a:xfrm>
              <a:off x="0" y="4821910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22023CD-DC59-496E-812C-A35B44A072DF}"/>
                </a:ext>
              </a:extLst>
            </p:cNvPr>
            <p:cNvSpPr/>
            <p:nvPr/>
          </p:nvSpPr>
          <p:spPr>
            <a:xfrm>
              <a:off x="0" y="5304101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F835750-1013-4D35-95B6-D7E4B0B0E2BF}"/>
                </a:ext>
              </a:extLst>
            </p:cNvPr>
            <p:cNvSpPr/>
            <p:nvPr/>
          </p:nvSpPr>
          <p:spPr>
            <a:xfrm>
              <a:off x="0" y="5786292"/>
              <a:ext cx="12192000" cy="482191"/>
            </a:xfrm>
            <a:prstGeom prst="rect">
              <a:avLst/>
            </a:prstGeom>
            <a:solidFill>
              <a:srgbClr val="DF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E7862D5-26D4-4CF0-A6A0-57B4835E763D}"/>
                </a:ext>
              </a:extLst>
            </p:cNvPr>
            <p:cNvSpPr/>
            <p:nvPr/>
          </p:nvSpPr>
          <p:spPr>
            <a:xfrm>
              <a:off x="0" y="6268483"/>
              <a:ext cx="12192000" cy="482191"/>
            </a:xfrm>
            <a:prstGeom prst="rect">
              <a:avLst/>
            </a:prstGeom>
            <a:solidFill>
              <a:srgbClr val="FAF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4">
            <a:extLst>
              <a:ext uri="{FF2B5EF4-FFF2-40B4-BE49-F238E27FC236}">
                <a16:creationId xmlns:a16="http://schemas.microsoft.com/office/drawing/2014/main" id="{612EB653-DB89-4A83-BCB9-AB55D6DF6F0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319548" y="5517737"/>
            <a:ext cx="12831097" cy="1340263"/>
            <a:chOff x="0" y="1761"/>
            <a:chExt cx="7678" cy="802"/>
          </a:xfrm>
        </p:grpSpPr>
        <p:grpSp>
          <p:nvGrpSpPr>
            <p:cNvPr id="19" name="Group 205">
              <a:extLst>
                <a:ext uri="{FF2B5EF4-FFF2-40B4-BE49-F238E27FC236}">
                  <a16:creationId xmlns:a16="http://schemas.microsoft.com/office/drawing/2014/main" id="{0E1575A5-C7B0-4FE8-928F-4CD3F8C9DE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761"/>
              <a:ext cx="7678" cy="802"/>
              <a:chOff x="0" y="1761"/>
              <a:chExt cx="7678" cy="802"/>
            </a:xfrm>
          </p:grpSpPr>
          <p:sp>
            <p:nvSpPr>
              <p:cNvPr id="120" name="Freeform 5">
                <a:extLst>
                  <a:ext uri="{FF2B5EF4-FFF2-40B4-BE49-F238E27FC236}">
                    <a16:creationId xmlns:a16="http://schemas.microsoft.com/office/drawing/2014/main" id="{4F88AE74-2F4D-44B3-8A39-0594A073A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" y="2057"/>
                <a:ext cx="161" cy="144"/>
              </a:xfrm>
              <a:custGeom>
                <a:avLst/>
                <a:gdLst>
                  <a:gd name="T0" fmla="*/ 20 w 70"/>
                  <a:gd name="T1" fmla="*/ 14 h 62"/>
                  <a:gd name="T2" fmla="*/ 70 w 70"/>
                  <a:gd name="T3" fmla="*/ 2 h 62"/>
                  <a:gd name="T4" fmla="*/ 45 w 70"/>
                  <a:gd name="T5" fmla="*/ 47 h 62"/>
                  <a:gd name="T6" fmla="*/ 6 w 70"/>
                  <a:gd name="T7" fmla="*/ 50 h 62"/>
                  <a:gd name="T8" fmla="*/ 20 w 70"/>
                  <a:gd name="T9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62">
                    <a:moveTo>
                      <a:pt x="20" y="14"/>
                    </a:moveTo>
                    <a:cubicBezTo>
                      <a:pt x="39" y="0"/>
                      <a:pt x="70" y="2"/>
                      <a:pt x="70" y="2"/>
                    </a:cubicBezTo>
                    <a:cubicBezTo>
                      <a:pt x="70" y="2"/>
                      <a:pt x="64" y="33"/>
                      <a:pt x="45" y="47"/>
                    </a:cubicBezTo>
                    <a:cubicBezTo>
                      <a:pt x="25" y="62"/>
                      <a:pt x="6" y="50"/>
                      <a:pt x="6" y="50"/>
                    </a:cubicBezTo>
                    <a:cubicBezTo>
                      <a:pt x="6" y="50"/>
                      <a:pt x="0" y="29"/>
                      <a:pt x="20" y="1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">
                <a:extLst>
                  <a:ext uri="{FF2B5EF4-FFF2-40B4-BE49-F238E27FC236}">
                    <a16:creationId xmlns:a16="http://schemas.microsoft.com/office/drawing/2014/main" id="{3138CD61-CB5E-4B04-93E2-578C13F65D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" y="2112"/>
                <a:ext cx="129" cy="107"/>
              </a:xfrm>
              <a:custGeom>
                <a:avLst/>
                <a:gdLst>
                  <a:gd name="T0" fmla="*/ 40 w 56"/>
                  <a:gd name="T1" fmla="*/ 9 h 46"/>
                  <a:gd name="T2" fmla="*/ 55 w 56"/>
                  <a:gd name="T3" fmla="*/ 35 h 46"/>
                  <a:gd name="T4" fmla="*/ 25 w 56"/>
                  <a:gd name="T5" fmla="*/ 37 h 46"/>
                  <a:gd name="T6" fmla="*/ 0 w 56"/>
                  <a:gd name="T7" fmla="*/ 6 h 46"/>
                  <a:gd name="T8" fmla="*/ 40 w 56"/>
                  <a:gd name="T9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6">
                    <a:moveTo>
                      <a:pt x="40" y="9"/>
                    </a:moveTo>
                    <a:cubicBezTo>
                      <a:pt x="56" y="17"/>
                      <a:pt x="55" y="35"/>
                      <a:pt x="55" y="35"/>
                    </a:cubicBezTo>
                    <a:cubicBezTo>
                      <a:pt x="55" y="35"/>
                      <a:pt x="41" y="46"/>
                      <a:pt x="25" y="37"/>
                    </a:cubicBezTo>
                    <a:cubicBezTo>
                      <a:pt x="9" y="29"/>
                      <a:pt x="0" y="6"/>
                      <a:pt x="0" y="6"/>
                    </a:cubicBezTo>
                    <a:cubicBezTo>
                      <a:pt x="0" y="6"/>
                      <a:pt x="23" y="0"/>
                      <a:pt x="40" y="9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Rectangle 7">
                <a:extLst>
                  <a:ext uri="{FF2B5EF4-FFF2-40B4-BE49-F238E27FC236}">
                    <a16:creationId xmlns:a16="http://schemas.microsoft.com/office/drawing/2014/main" id="{9DACD59F-FB7D-477A-A880-EC14DB2D24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4" y="1980"/>
                <a:ext cx="12" cy="446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8">
                <a:extLst>
                  <a:ext uri="{FF2B5EF4-FFF2-40B4-BE49-F238E27FC236}">
                    <a16:creationId xmlns:a16="http://schemas.microsoft.com/office/drawing/2014/main" id="{DE67CD92-A527-4855-9B4B-F1B3C02B0E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" y="1831"/>
                <a:ext cx="244" cy="237"/>
              </a:xfrm>
              <a:custGeom>
                <a:avLst/>
                <a:gdLst>
                  <a:gd name="T0" fmla="*/ 91 w 106"/>
                  <a:gd name="T1" fmla="*/ 18 h 102"/>
                  <a:gd name="T2" fmla="*/ 68 w 106"/>
                  <a:gd name="T3" fmla="*/ 13 h 102"/>
                  <a:gd name="T4" fmla="*/ 53 w 106"/>
                  <a:gd name="T5" fmla="*/ 0 h 102"/>
                  <a:gd name="T6" fmla="*/ 37 w 106"/>
                  <a:gd name="T7" fmla="*/ 13 h 102"/>
                  <a:gd name="T8" fmla="*/ 14 w 106"/>
                  <a:gd name="T9" fmla="*/ 18 h 102"/>
                  <a:gd name="T10" fmla="*/ 53 w 106"/>
                  <a:gd name="T11" fmla="*/ 102 h 102"/>
                  <a:gd name="T12" fmla="*/ 91 w 106"/>
                  <a:gd name="T13" fmla="*/ 1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02">
                    <a:moveTo>
                      <a:pt x="91" y="18"/>
                    </a:moveTo>
                    <a:cubicBezTo>
                      <a:pt x="81" y="4"/>
                      <a:pt x="68" y="13"/>
                      <a:pt x="68" y="13"/>
                    </a:cubicBezTo>
                    <a:cubicBezTo>
                      <a:pt x="70" y="9"/>
                      <a:pt x="62" y="0"/>
                      <a:pt x="53" y="0"/>
                    </a:cubicBezTo>
                    <a:cubicBezTo>
                      <a:pt x="44" y="0"/>
                      <a:pt x="35" y="9"/>
                      <a:pt x="37" y="13"/>
                    </a:cubicBezTo>
                    <a:cubicBezTo>
                      <a:pt x="37" y="13"/>
                      <a:pt x="24" y="4"/>
                      <a:pt x="14" y="18"/>
                    </a:cubicBezTo>
                    <a:cubicBezTo>
                      <a:pt x="0" y="39"/>
                      <a:pt x="19" y="102"/>
                      <a:pt x="53" y="102"/>
                    </a:cubicBezTo>
                    <a:cubicBezTo>
                      <a:pt x="86" y="102"/>
                      <a:pt x="106" y="39"/>
                      <a:pt x="91" y="18"/>
                    </a:cubicBezTo>
                  </a:path>
                </a:pathLst>
              </a:custGeom>
              <a:solidFill>
                <a:srgbClr val="FF4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9">
                <a:extLst>
                  <a:ext uri="{FF2B5EF4-FFF2-40B4-BE49-F238E27FC236}">
                    <a16:creationId xmlns:a16="http://schemas.microsoft.com/office/drawing/2014/main" id="{5C7113BE-9B04-4629-8925-E02ADEC0E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" y="2057"/>
                <a:ext cx="159" cy="144"/>
              </a:xfrm>
              <a:custGeom>
                <a:avLst/>
                <a:gdLst>
                  <a:gd name="T0" fmla="*/ 19 w 69"/>
                  <a:gd name="T1" fmla="*/ 14 h 62"/>
                  <a:gd name="T2" fmla="*/ 69 w 69"/>
                  <a:gd name="T3" fmla="*/ 2 h 62"/>
                  <a:gd name="T4" fmla="*/ 44 w 69"/>
                  <a:gd name="T5" fmla="*/ 47 h 62"/>
                  <a:gd name="T6" fmla="*/ 5 w 69"/>
                  <a:gd name="T7" fmla="*/ 50 h 62"/>
                  <a:gd name="T8" fmla="*/ 19 w 69"/>
                  <a:gd name="T9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2">
                    <a:moveTo>
                      <a:pt x="19" y="14"/>
                    </a:moveTo>
                    <a:cubicBezTo>
                      <a:pt x="38" y="0"/>
                      <a:pt x="69" y="2"/>
                      <a:pt x="69" y="2"/>
                    </a:cubicBezTo>
                    <a:cubicBezTo>
                      <a:pt x="69" y="2"/>
                      <a:pt x="63" y="33"/>
                      <a:pt x="44" y="47"/>
                    </a:cubicBezTo>
                    <a:cubicBezTo>
                      <a:pt x="25" y="62"/>
                      <a:pt x="5" y="50"/>
                      <a:pt x="5" y="50"/>
                    </a:cubicBezTo>
                    <a:cubicBezTo>
                      <a:pt x="5" y="50"/>
                      <a:pt x="0" y="29"/>
                      <a:pt x="19" y="1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0">
                <a:extLst>
                  <a:ext uri="{FF2B5EF4-FFF2-40B4-BE49-F238E27FC236}">
                    <a16:creationId xmlns:a16="http://schemas.microsoft.com/office/drawing/2014/main" id="{3F2501DC-B482-45D6-9CEC-FD21676C0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8" y="2112"/>
                <a:ext cx="127" cy="107"/>
              </a:xfrm>
              <a:custGeom>
                <a:avLst/>
                <a:gdLst>
                  <a:gd name="T0" fmla="*/ 39 w 55"/>
                  <a:gd name="T1" fmla="*/ 9 h 46"/>
                  <a:gd name="T2" fmla="*/ 54 w 55"/>
                  <a:gd name="T3" fmla="*/ 35 h 46"/>
                  <a:gd name="T4" fmla="*/ 24 w 55"/>
                  <a:gd name="T5" fmla="*/ 37 h 46"/>
                  <a:gd name="T6" fmla="*/ 0 w 55"/>
                  <a:gd name="T7" fmla="*/ 6 h 46"/>
                  <a:gd name="T8" fmla="*/ 39 w 55"/>
                  <a:gd name="T9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6">
                    <a:moveTo>
                      <a:pt x="39" y="9"/>
                    </a:moveTo>
                    <a:cubicBezTo>
                      <a:pt x="55" y="17"/>
                      <a:pt x="54" y="35"/>
                      <a:pt x="54" y="35"/>
                    </a:cubicBezTo>
                    <a:cubicBezTo>
                      <a:pt x="54" y="35"/>
                      <a:pt x="40" y="46"/>
                      <a:pt x="24" y="37"/>
                    </a:cubicBezTo>
                    <a:cubicBezTo>
                      <a:pt x="8" y="29"/>
                      <a:pt x="0" y="6"/>
                      <a:pt x="0" y="6"/>
                    </a:cubicBezTo>
                    <a:cubicBezTo>
                      <a:pt x="0" y="6"/>
                      <a:pt x="22" y="0"/>
                      <a:pt x="39" y="9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Rectangle 11">
                <a:extLst>
                  <a:ext uri="{FF2B5EF4-FFF2-40B4-BE49-F238E27FC236}">
                    <a16:creationId xmlns:a16="http://schemas.microsoft.com/office/drawing/2014/main" id="{5265D4DF-4B27-4C82-87E1-81758A4E1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3" y="1980"/>
                <a:ext cx="14" cy="446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">
                <a:extLst>
                  <a:ext uri="{FF2B5EF4-FFF2-40B4-BE49-F238E27FC236}">
                    <a16:creationId xmlns:a16="http://schemas.microsoft.com/office/drawing/2014/main" id="{84E6E25C-1B32-42D4-931A-564F3F8FC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8" y="1831"/>
                <a:ext cx="244" cy="237"/>
              </a:xfrm>
              <a:custGeom>
                <a:avLst/>
                <a:gdLst>
                  <a:gd name="T0" fmla="*/ 91 w 106"/>
                  <a:gd name="T1" fmla="*/ 18 h 102"/>
                  <a:gd name="T2" fmla="*/ 68 w 106"/>
                  <a:gd name="T3" fmla="*/ 13 h 102"/>
                  <a:gd name="T4" fmla="*/ 53 w 106"/>
                  <a:gd name="T5" fmla="*/ 0 h 102"/>
                  <a:gd name="T6" fmla="*/ 37 w 106"/>
                  <a:gd name="T7" fmla="*/ 13 h 102"/>
                  <a:gd name="T8" fmla="*/ 14 w 106"/>
                  <a:gd name="T9" fmla="*/ 18 h 102"/>
                  <a:gd name="T10" fmla="*/ 53 w 106"/>
                  <a:gd name="T11" fmla="*/ 102 h 102"/>
                  <a:gd name="T12" fmla="*/ 91 w 106"/>
                  <a:gd name="T13" fmla="*/ 1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02">
                    <a:moveTo>
                      <a:pt x="91" y="18"/>
                    </a:moveTo>
                    <a:cubicBezTo>
                      <a:pt x="81" y="4"/>
                      <a:pt x="68" y="13"/>
                      <a:pt x="68" y="13"/>
                    </a:cubicBezTo>
                    <a:cubicBezTo>
                      <a:pt x="70" y="9"/>
                      <a:pt x="62" y="0"/>
                      <a:pt x="53" y="0"/>
                    </a:cubicBezTo>
                    <a:cubicBezTo>
                      <a:pt x="44" y="0"/>
                      <a:pt x="36" y="9"/>
                      <a:pt x="37" y="13"/>
                    </a:cubicBezTo>
                    <a:cubicBezTo>
                      <a:pt x="37" y="13"/>
                      <a:pt x="24" y="4"/>
                      <a:pt x="14" y="18"/>
                    </a:cubicBezTo>
                    <a:cubicBezTo>
                      <a:pt x="0" y="39"/>
                      <a:pt x="19" y="102"/>
                      <a:pt x="53" y="102"/>
                    </a:cubicBezTo>
                    <a:cubicBezTo>
                      <a:pt x="87" y="102"/>
                      <a:pt x="106" y="39"/>
                      <a:pt x="91" y="18"/>
                    </a:cubicBezTo>
                  </a:path>
                </a:pathLst>
              </a:custGeom>
              <a:solidFill>
                <a:srgbClr val="FF4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3">
                <a:extLst>
                  <a:ext uri="{FF2B5EF4-FFF2-40B4-BE49-F238E27FC236}">
                    <a16:creationId xmlns:a16="http://schemas.microsoft.com/office/drawing/2014/main" id="{73410D53-110D-49B0-A0E9-B3D0C902C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" y="2001"/>
                <a:ext cx="159" cy="146"/>
              </a:xfrm>
              <a:custGeom>
                <a:avLst/>
                <a:gdLst>
                  <a:gd name="T0" fmla="*/ 19 w 69"/>
                  <a:gd name="T1" fmla="*/ 15 h 63"/>
                  <a:gd name="T2" fmla="*/ 69 w 69"/>
                  <a:gd name="T3" fmla="*/ 3 h 63"/>
                  <a:gd name="T4" fmla="*/ 44 w 69"/>
                  <a:gd name="T5" fmla="*/ 48 h 63"/>
                  <a:gd name="T6" fmla="*/ 5 w 69"/>
                  <a:gd name="T7" fmla="*/ 51 h 63"/>
                  <a:gd name="T8" fmla="*/ 19 w 69"/>
                  <a:gd name="T9" fmla="*/ 1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3">
                    <a:moveTo>
                      <a:pt x="19" y="15"/>
                    </a:moveTo>
                    <a:cubicBezTo>
                      <a:pt x="38" y="0"/>
                      <a:pt x="69" y="3"/>
                      <a:pt x="69" y="3"/>
                    </a:cubicBezTo>
                    <a:cubicBezTo>
                      <a:pt x="69" y="3"/>
                      <a:pt x="63" y="34"/>
                      <a:pt x="44" y="48"/>
                    </a:cubicBezTo>
                    <a:cubicBezTo>
                      <a:pt x="25" y="63"/>
                      <a:pt x="5" y="51"/>
                      <a:pt x="5" y="51"/>
                    </a:cubicBezTo>
                    <a:cubicBezTo>
                      <a:pt x="5" y="51"/>
                      <a:pt x="0" y="29"/>
                      <a:pt x="19" y="15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4">
                <a:extLst>
                  <a:ext uri="{FF2B5EF4-FFF2-40B4-BE49-F238E27FC236}">
                    <a16:creationId xmlns:a16="http://schemas.microsoft.com/office/drawing/2014/main" id="{444154B4-A697-46ED-A340-6A7A4E9E26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7" y="2059"/>
                <a:ext cx="127" cy="104"/>
              </a:xfrm>
              <a:custGeom>
                <a:avLst/>
                <a:gdLst>
                  <a:gd name="T0" fmla="*/ 39 w 55"/>
                  <a:gd name="T1" fmla="*/ 9 h 45"/>
                  <a:gd name="T2" fmla="*/ 54 w 55"/>
                  <a:gd name="T3" fmla="*/ 34 h 45"/>
                  <a:gd name="T4" fmla="*/ 24 w 55"/>
                  <a:gd name="T5" fmla="*/ 37 h 45"/>
                  <a:gd name="T6" fmla="*/ 0 w 55"/>
                  <a:gd name="T7" fmla="*/ 6 h 45"/>
                  <a:gd name="T8" fmla="*/ 39 w 55"/>
                  <a:gd name="T9" fmla="*/ 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5">
                    <a:moveTo>
                      <a:pt x="39" y="9"/>
                    </a:moveTo>
                    <a:cubicBezTo>
                      <a:pt x="55" y="17"/>
                      <a:pt x="54" y="34"/>
                      <a:pt x="54" y="34"/>
                    </a:cubicBezTo>
                    <a:cubicBezTo>
                      <a:pt x="54" y="34"/>
                      <a:pt x="41" y="45"/>
                      <a:pt x="24" y="37"/>
                    </a:cubicBezTo>
                    <a:cubicBezTo>
                      <a:pt x="8" y="28"/>
                      <a:pt x="0" y="6"/>
                      <a:pt x="0" y="6"/>
                    </a:cubicBezTo>
                    <a:cubicBezTo>
                      <a:pt x="0" y="6"/>
                      <a:pt x="23" y="0"/>
                      <a:pt x="39" y="9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Rectangle 15">
                <a:extLst>
                  <a:ext uri="{FF2B5EF4-FFF2-40B4-BE49-F238E27FC236}">
                    <a16:creationId xmlns:a16="http://schemas.microsoft.com/office/drawing/2014/main" id="{199F46DF-4044-4FB8-BBC7-9B0997A70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2" y="1926"/>
                <a:ext cx="14" cy="447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6">
                <a:extLst>
                  <a:ext uri="{FF2B5EF4-FFF2-40B4-BE49-F238E27FC236}">
                    <a16:creationId xmlns:a16="http://schemas.microsoft.com/office/drawing/2014/main" id="{94B6E31A-92F0-4A71-9EA1-FCF1F60B0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7" y="1778"/>
                <a:ext cx="244" cy="237"/>
              </a:xfrm>
              <a:custGeom>
                <a:avLst/>
                <a:gdLst>
                  <a:gd name="T0" fmla="*/ 92 w 106"/>
                  <a:gd name="T1" fmla="*/ 18 h 102"/>
                  <a:gd name="T2" fmla="*/ 68 w 106"/>
                  <a:gd name="T3" fmla="*/ 12 h 102"/>
                  <a:gd name="T4" fmla="*/ 53 w 106"/>
                  <a:gd name="T5" fmla="*/ 0 h 102"/>
                  <a:gd name="T6" fmla="*/ 38 w 106"/>
                  <a:gd name="T7" fmla="*/ 12 h 102"/>
                  <a:gd name="T8" fmla="*/ 15 w 106"/>
                  <a:gd name="T9" fmla="*/ 18 h 102"/>
                  <a:gd name="T10" fmla="*/ 53 w 106"/>
                  <a:gd name="T11" fmla="*/ 102 h 102"/>
                  <a:gd name="T12" fmla="*/ 92 w 106"/>
                  <a:gd name="T13" fmla="*/ 1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02">
                    <a:moveTo>
                      <a:pt x="92" y="18"/>
                    </a:moveTo>
                    <a:cubicBezTo>
                      <a:pt x="82" y="4"/>
                      <a:pt x="68" y="12"/>
                      <a:pt x="68" y="12"/>
                    </a:cubicBezTo>
                    <a:cubicBezTo>
                      <a:pt x="70" y="9"/>
                      <a:pt x="62" y="0"/>
                      <a:pt x="53" y="0"/>
                    </a:cubicBezTo>
                    <a:cubicBezTo>
                      <a:pt x="44" y="0"/>
                      <a:pt x="36" y="9"/>
                      <a:pt x="38" y="12"/>
                    </a:cubicBezTo>
                    <a:cubicBezTo>
                      <a:pt x="38" y="12"/>
                      <a:pt x="25" y="4"/>
                      <a:pt x="15" y="18"/>
                    </a:cubicBezTo>
                    <a:cubicBezTo>
                      <a:pt x="0" y="38"/>
                      <a:pt x="19" y="102"/>
                      <a:pt x="53" y="102"/>
                    </a:cubicBezTo>
                    <a:cubicBezTo>
                      <a:pt x="87" y="102"/>
                      <a:pt x="106" y="38"/>
                      <a:pt x="92" y="18"/>
                    </a:cubicBezTo>
                  </a:path>
                </a:pathLst>
              </a:custGeom>
              <a:solidFill>
                <a:srgbClr val="FF4D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7">
                <a:extLst>
                  <a:ext uri="{FF2B5EF4-FFF2-40B4-BE49-F238E27FC236}">
                    <a16:creationId xmlns:a16="http://schemas.microsoft.com/office/drawing/2014/main" id="{4AC2D6EB-6CC0-4D3B-820C-D31290EA92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2" y="2087"/>
                <a:ext cx="145" cy="132"/>
              </a:xfrm>
              <a:custGeom>
                <a:avLst/>
                <a:gdLst>
                  <a:gd name="T0" fmla="*/ 45 w 63"/>
                  <a:gd name="T1" fmla="*/ 13 h 57"/>
                  <a:gd name="T2" fmla="*/ 0 w 63"/>
                  <a:gd name="T3" fmla="*/ 3 h 57"/>
                  <a:gd name="T4" fmla="*/ 23 w 63"/>
                  <a:gd name="T5" fmla="*/ 44 h 57"/>
                  <a:gd name="T6" fmla="*/ 58 w 63"/>
                  <a:gd name="T7" fmla="*/ 47 h 57"/>
                  <a:gd name="T8" fmla="*/ 45 w 63"/>
                  <a:gd name="T9" fmla="*/ 1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7">
                    <a:moveTo>
                      <a:pt x="45" y="13"/>
                    </a:moveTo>
                    <a:cubicBezTo>
                      <a:pt x="28" y="0"/>
                      <a:pt x="0" y="3"/>
                      <a:pt x="0" y="3"/>
                    </a:cubicBezTo>
                    <a:cubicBezTo>
                      <a:pt x="0" y="3"/>
                      <a:pt x="5" y="31"/>
                      <a:pt x="23" y="44"/>
                    </a:cubicBezTo>
                    <a:cubicBezTo>
                      <a:pt x="40" y="57"/>
                      <a:pt x="58" y="47"/>
                      <a:pt x="58" y="47"/>
                    </a:cubicBezTo>
                    <a:cubicBezTo>
                      <a:pt x="58" y="47"/>
                      <a:pt x="63" y="27"/>
                      <a:pt x="45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8">
                <a:extLst>
                  <a:ext uri="{FF2B5EF4-FFF2-40B4-BE49-F238E27FC236}">
                    <a16:creationId xmlns:a16="http://schemas.microsoft.com/office/drawing/2014/main" id="{5FF7AB43-2ADD-48E7-9587-E20A1049F3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3" y="2140"/>
                <a:ext cx="118" cy="96"/>
              </a:xfrm>
              <a:custGeom>
                <a:avLst/>
                <a:gdLst>
                  <a:gd name="T0" fmla="*/ 15 w 51"/>
                  <a:gd name="T1" fmla="*/ 8 h 41"/>
                  <a:gd name="T2" fmla="*/ 1 w 51"/>
                  <a:gd name="T3" fmla="*/ 31 h 41"/>
                  <a:gd name="T4" fmla="*/ 28 w 51"/>
                  <a:gd name="T5" fmla="*/ 33 h 41"/>
                  <a:gd name="T6" fmla="*/ 51 w 51"/>
                  <a:gd name="T7" fmla="*/ 5 h 41"/>
                  <a:gd name="T8" fmla="*/ 15 w 51"/>
                  <a:gd name="T9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1">
                    <a:moveTo>
                      <a:pt x="15" y="8"/>
                    </a:moveTo>
                    <a:cubicBezTo>
                      <a:pt x="0" y="15"/>
                      <a:pt x="1" y="31"/>
                      <a:pt x="1" y="31"/>
                    </a:cubicBezTo>
                    <a:cubicBezTo>
                      <a:pt x="1" y="31"/>
                      <a:pt x="14" y="41"/>
                      <a:pt x="28" y="33"/>
                    </a:cubicBezTo>
                    <a:cubicBezTo>
                      <a:pt x="43" y="26"/>
                      <a:pt x="51" y="5"/>
                      <a:pt x="51" y="5"/>
                    </a:cubicBezTo>
                    <a:cubicBezTo>
                      <a:pt x="51" y="5"/>
                      <a:pt x="30" y="0"/>
                      <a:pt x="15" y="8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Rectangle 19">
                <a:extLst>
                  <a:ext uri="{FF2B5EF4-FFF2-40B4-BE49-F238E27FC236}">
                    <a16:creationId xmlns:a16="http://schemas.microsoft.com/office/drawing/2014/main" id="{434F64C2-2F95-420A-BE6A-DDBB97AC37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3" y="2019"/>
                <a:ext cx="12" cy="407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0">
                <a:extLst>
                  <a:ext uri="{FF2B5EF4-FFF2-40B4-BE49-F238E27FC236}">
                    <a16:creationId xmlns:a16="http://schemas.microsoft.com/office/drawing/2014/main" id="{95BB1E19-C72A-48E5-9185-6E7B783B34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1831"/>
                <a:ext cx="292" cy="228"/>
              </a:xfrm>
              <a:custGeom>
                <a:avLst/>
                <a:gdLst>
                  <a:gd name="T0" fmla="*/ 121 w 127"/>
                  <a:gd name="T1" fmla="*/ 27 h 98"/>
                  <a:gd name="T2" fmla="*/ 92 w 127"/>
                  <a:gd name="T3" fmla="*/ 42 h 98"/>
                  <a:gd name="T4" fmla="*/ 63 w 127"/>
                  <a:gd name="T5" fmla="*/ 0 h 98"/>
                  <a:gd name="T6" fmla="*/ 35 w 127"/>
                  <a:gd name="T7" fmla="*/ 42 h 98"/>
                  <a:gd name="T8" fmla="*/ 6 w 127"/>
                  <a:gd name="T9" fmla="*/ 27 h 98"/>
                  <a:gd name="T10" fmla="*/ 63 w 127"/>
                  <a:gd name="T11" fmla="*/ 98 h 98"/>
                  <a:gd name="T12" fmla="*/ 121 w 127"/>
                  <a:gd name="T13" fmla="*/ 2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98">
                    <a:moveTo>
                      <a:pt x="121" y="27"/>
                    </a:moveTo>
                    <a:cubicBezTo>
                      <a:pt x="92" y="42"/>
                      <a:pt x="92" y="42"/>
                      <a:pt x="92" y="42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0" y="98"/>
                      <a:pt x="63" y="98"/>
                    </a:cubicBezTo>
                    <a:cubicBezTo>
                      <a:pt x="127" y="98"/>
                      <a:pt x="121" y="27"/>
                      <a:pt x="121" y="27"/>
                    </a:cubicBezTo>
                  </a:path>
                </a:pathLst>
              </a:custGeom>
              <a:solidFill>
                <a:srgbClr val="FF7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1">
                <a:extLst>
                  <a:ext uri="{FF2B5EF4-FFF2-40B4-BE49-F238E27FC236}">
                    <a16:creationId xmlns:a16="http://schemas.microsoft.com/office/drawing/2014/main" id="{DB75EEF7-6121-428E-A12B-5FB0AD0B9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1" y="2108"/>
                <a:ext cx="136" cy="125"/>
              </a:xfrm>
              <a:custGeom>
                <a:avLst/>
                <a:gdLst>
                  <a:gd name="T0" fmla="*/ 43 w 59"/>
                  <a:gd name="T1" fmla="*/ 13 h 54"/>
                  <a:gd name="T2" fmla="*/ 0 w 59"/>
                  <a:gd name="T3" fmla="*/ 3 h 54"/>
                  <a:gd name="T4" fmla="*/ 21 w 59"/>
                  <a:gd name="T5" fmla="*/ 41 h 54"/>
                  <a:gd name="T6" fmla="*/ 55 w 59"/>
                  <a:gd name="T7" fmla="*/ 44 h 54"/>
                  <a:gd name="T8" fmla="*/ 43 w 59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4">
                    <a:moveTo>
                      <a:pt x="43" y="13"/>
                    </a:moveTo>
                    <a:cubicBezTo>
                      <a:pt x="26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1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59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2">
                <a:extLst>
                  <a:ext uri="{FF2B5EF4-FFF2-40B4-BE49-F238E27FC236}">
                    <a16:creationId xmlns:a16="http://schemas.microsoft.com/office/drawing/2014/main" id="{EE67D84A-FB3A-4789-89D7-A8D81D1EC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5" y="2159"/>
                <a:ext cx="108" cy="88"/>
              </a:xfrm>
              <a:custGeom>
                <a:avLst/>
                <a:gdLst>
                  <a:gd name="T0" fmla="*/ 14 w 47"/>
                  <a:gd name="T1" fmla="*/ 7 h 38"/>
                  <a:gd name="T2" fmla="*/ 1 w 47"/>
                  <a:gd name="T3" fmla="*/ 29 h 38"/>
                  <a:gd name="T4" fmla="*/ 26 w 47"/>
                  <a:gd name="T5" fmla="*/ 31 h 38"/>
                  <a:gd name="T6" fmla="*/ 47 w 47"/>
                  <a:gd name="T7" fmla="*/ 5 h 38"/>
                  <a:gd name="T8" fmla="*/ 14 w 47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2" y="38"/>
                      <a:pt x="26" y="31"/>
                    </a:cubicBezTo>
                    <a:cubicBezTo>
                      <a:pt x="40" y="24"/>
                      <a:pt x="47" y="5"/>
                      <a:pt x="47" y="5"/>
                    </a:cubicBezTo>
                    <a:cubicBezTo>
                      <a:pt x="47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23">
                <a:extLst>
                  <a:ext uri="{FF2B5EF4-FFF2-40B4-BE49-F238E27FC236}">
                    <a16:creationId xmlns:a16="http://schemas.microsoft.com/office/drawing/2014/main" id="{D8FBBE68-0593-4AEF-A4C8-B3441B9C9A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63" y="2043"/>
                <a:ext cx="11" cy="3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24">
                <a:extLst>
                  <a:ext uri="{FF2B5EF4-FFF2-40B4-BE49-F238E27FC236}">
                    <a16:creationId xmlns:a16="http://schemas.microsoft.com/office/drawing/2014/main" id="{C1CCB0E0-41AA-473F-8E42-29E183057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1" y="1868"/>
                <a:ext cx="277" cy="212"/>
              </a:xfrm>
              <a:custGeom>
                <a:avLst/>
                <a:gdLst>
                  <a:gd name="T0" fmla="*/ 113 w 120"/>
                  <a:gd name="T1" fmla="*/ 25 h 91"/>
                  <a:gd name="T2" fmla="*/ 87 w 120"/>
                  <a:gd name="T3" fmla="*/ 39 h 91"/>
                  <a:gd name="T4" fmla="*/ 60 w 120"/>
                  <a:gd name="T5" fmla="*/ 0 h 91"/>
                  <a:gd name="T6" fmla="*/ 33 w 120"/>
                  <a:gd name="T7" fmla="*/ 39 h 91"/>
                  <a:gd name="T8" fmla="*/ 6 w 120"/>
                  <a:gd name="T9" fmla="*/ 25 h 91"/>
                  <a:gd name="T10" fmla="*/ 60 w 120"/>
                  <a:gd name="T11" fmla="*/ 91 h 91"/>
                  <a:gd name="T12" fmla="*/ 113 w 120"/>
                  <a:gd name="T13" fmla="*/ 2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91">
                    <a:moveTo>
                      <a:pt x="113" y="25"/>
                    </a:moveTo>
                    <a:cubicBezTo>
                      <a:pt x="87" y="39"/>
                      <a:pt x="87" y="39"/>
                      <a:pt x="87" y="39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0" y="91"/>
                      <a:pt x="60" y="91"/>
                    </a:cubicBezTo>
                    <a:cubicBezTo>
                      <a:pt x="120" y="91"/>
                      <a:pt x="113" y="25"/>
                      <a:pt x="113" y="25"/>
                    </a:cubicBezTo>
                  </a:path>
                </a:pathLst>
              </a:custGeom>
              <a:solidFill>
                <a:srgbClr val="FF7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Rectangle 25">
                <a:extLst>
                  <a:ext uri="{FF2B5EF4-FFF2-40B4-BE49-F238E27FC236}">
                    <a16:creationId xmlns:a16="http://schemas.microsoft.com/office/drawing/2014/main" id="{9597F86F-6C8A-49C5-853D-9E0443AEE1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4" y="2154"/>
                <a:ext cx="14" cy="298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Oval 26">
                <a:extLst>
                  <a:ext uri="{FF2B5EF4-FFF2-40B4-BE49-F238E27FC236}">
                    <a16:creationId xmlns:a16="http://schemas.microsoft.com/office/drawing/2014/main" id="{919387DB-C63E-4E97-B40F-E53905D163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2" y="1964"/>
                <a:ext cx="97" cy="190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7">
                <a:extLst>
                  <a:ext uri="{FF2B5EF4-FFF2-40B4-BE49-F238E27FC236}">
                    <a16:creationId xmlns:a16="http://schemas.microsoft.com/office/drawing/2014/main" id="{E01FEB3F-77A1-4EEA-8B99-DB381D53B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2061"/>
                <a:ext cx="163" cy="149"/>
              </a:xfrm>
              <a:custGeom>
                <a:avLst/>
                <a:gdLst>
                  <a:gd name="T0" fmla="*/ 0 w 71"/>
                  <a:gd name="T1" fmla="*/ 3 h 64"/>
                  <a:gd name="T2" fmla="*/ 25 w 71"/>
                  <a:gd name="T3" fmla="*/ 49 h 64"/>
                  <a:gd name="T4" fmla="*/ 65 w 71"/>
                  <a:gd name="T5" fmla="*/ 52 h 64"/>
                  <a:gd name="T6" fmla="*/ 51 w 71"/>
                  <a:gd name="T7" fmla="*/ 15 h 64"/>
                  <a:gd name="T8" fmla="*/ 0 w 71"/>
                  <a:gd name="T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4">
                    <a:moveTo>
                      <a:pt x="0" y="3"/>
                    </a:moveTo>
                    <a:cubicBezTo>
                      <a:pt x="0" y="3"/>
                      <a:pt x="6" y="34"/>
                      <a:pt x="25" y="49"/>
                    </a:cubicBezTo>
                    <a:cubicBezTo>
                      <a:pt x="45" y="64"/>
                      <a:pt x="65" y="52"/>
                      <a:pt x="65" y="52"/>
                    </a:cubicBezTo>
                    <a:cubicBezTo>
                      <a:pt x="65" y="52"/>
                      <a:pt x="71" y="30"/>
                      <a:pt x="51" y="15"/>
                    </a:cubicBezTo>
                    <a:cubicBezTo>
                      <a:pt x="31" y="0"/>
                      <a:pt x="0" y="3"/>
                      <a:pt x="0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8">
                <a:extLst>
                  <a:ext uri="{FF2B5EF4-FFF2-40B4-BE49-F238E27FC236}">
                    <a16:creationId xmlns:a16="http://schemas.microsoft.com/office/drawing/2014/main" id="{04CAFA91-AC7F-40BA-9DE3-9B4094355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9" y="2061"/>
                <a:ext cx="164" cy="149"/>
              </a:xfrm>
              <a:custGeom>
                <a:avLst/>
                <a:gdLst>
                  <a:gd name="T0" fmla="*/ 71 w 71"/>
                  <a:gd name="T1" fmla="*/ 3 h 64"/>
                  <a:gd name="T2" fmla="*/ 46 w 71"/>
                  <a:gd name="T3" fmla="*/ 49 h 64"/>
                  <a:gd name="T4" fmla="*/ 6 w 71"/>
                  <a:gd name="T5" fmla="*/ 52 h 64"/>
                  <a:gd name="T6" fmla="*/ 20 w 71"/>
                  <a:gd name="T7" fmla="*/ 15 h 64"/>
                  <a:gd name="T8" fmla="*/ 71 w 71"/>
                  <a:gd name="T9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4">
                    <a:moveTo>
                      <a:pt x="71" y="3"/>
                    </a:moveTo>
                    <a:cubicBezTo>
                      <a:pt x="71" y="3"/>
                      <a:pt x="65" y="34"/>
                      <a:pt x="46" y="49"/>
                    </a:cubicBezTo>
                    <a:cubicBezTo>
                      <a:pt x="26" y="64"/>
                      <a:pt x="6" y="52"/>
                      <a:pt x="6" y="52"/>
                    </a:cubicBezTo>
                    <a:cubicBezTo>
                      <a:pt x="6" y="52"/>
                      <a:pt x="0" y="30"/>
                      <a:pt x="20" y="15"/>
                    </a:cubicBezTo>
                    <a:cubicBezTo>
                      <a:pt x="40" y="0"/>
                      <a:pt x="71" y="3"/>
                      <a:pt x="71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Rectangle 29">
                <a:extLst>
                  <a:ext uri="{FF2B5EF4-FFF2-40B4-BE49-F238E27FC236}">
                    <a16:creationId xmlns:a16="http://schemas.microsoft.com/office/drawing/2014/main" id="{EDEA2000-858D-4BB7-A888-89E149B4F6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8" y="2110"/>
                <a:ext cx="12" cy="314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Oval 30">
                <a:extLst>
                  <a:ext uri="{FF2B5EF4-FFF2-40B4-BE49-F238E27FC236}">
                    <a16:creationId xmlns:a16="http://schemas.microsoft.com/office/drawing/2014/main" id="{C4557293-0509-42FF-8224-BD1CEF8E7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2" y="1908"/>
                <a:ext cx="104" cy="20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1">
                <a:extLst>
                  <a:ext uri="{FF2B5EF4-FFF2-40B4-BE49-F238E27FC236}">
                    <a16:creationId xmlns:a16="http://schemas.microsoft.com/office/drawing/2014/main" id="{99E107C1-B3D8-403F-A9E1-1E09FA13ED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1" y="2012"/>
                <a:ext cx="173" cy="156"/>
              </a:xfrm>
              <a:custGeom>
                <a:avLst/>
                <a:gdLst>
                  <a:gd name="T0" fmla="*/ 0 w 75"/>
                  <a:gd name="T1" fmla="*/ 3 h 67"/>
                  <a:gd name="T2" fmla="*/ 28 w 75"/>
                  <a:gd name="T3" fmla="*/ 51 h 67"/>
                  <a:gd name="T4" fmla="*/ 70 w 75"/>
                  <a:gd name="T5" fmla="*/ 55 h 67"/>
                  <a:gd name="T6" fmla="*/ 55 w 75"/>
                  <a:gd name="T7" fmla="*/ 15 h 67"/>
                  <a:gd name="T8" fmla="*/ 0 w 75"/>
                  <a:gd name="T9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7">
                    <a:moveTo>
                      <a:pt x="0" y="3"/>
                    </a:moveTo>
                    <a:cubicBezTo>
                      <a:pt x="0" y="3"/>
                      <a:pt x="7" y="36"/>
                      <a:pt x="28" y="51"/>
                    </a:cubicBezTo>
                    <a:cubicBezTo>
                      <a:pt x="48" y="67"/>
                      <a:pt x="70" y="55"/>
                      <a:pt x="70" y="55"/>
                    </a:cubicBezTo>
                    <a:cubicBezTo>
                      <a:pt x="70" y="55"/>
                      <a:pt x="75" y="31"/>
                      <a:pt x="55" y="15"/>
                    </a:cubicBezTo>
                    <a:cubicBezTo>
                      <a:pt x="34" y="0"/>
                      <a:pt x="0" y="3"/>
                      <a:pt x="0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2">
                <a:extLst>
                  <a:ext uri="{FF2B5EF4-FFF2-40B4-BE49-F238E27FC236}">
                    <a16:creationId xmlns:a16="http://schemas.microsoft.com/office/drawing/2014/main" id="{919BD4C7-AAF6-43F5-B93C-5C96D9457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1" y="2012"/>
                <a:ext cx="175" cy="156"/>
              </a:xfrm>
              <a:custGeom>
                <a:avLst/>
                <a:gdLst>
                  <a:gd name="T0" fmla="*/ 76 w 76"/>
                  <a:gd name="T1" fmla="*/ 3 h 67"/>
                  <a:gd name="T2" fmla="*/ 48 w 76"/>
                  <a:gd name="T3" fmla="*/ 51 h 67"/>
                  <a:gd name="T4" fmla="*/ 6 w 76"/>
                  <a:gd name="T5" fmla="*/ 55 h 67"/>
                  <a:gd name="T6" fmla="*/ 21 w 76"/>
                  <a:gd name="T7" fmla="*/ 15 h 67"/>
                  <a:gd name="T8" fmla="*/ 76 w 76"/>
                  <a:gd name="T9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67">
                    <a:moveTo>
                      <a:pt x="76" y="3"/>
                    </a:moveTo>
                    <a:cubicBezTo>
                      <a:pt x="76" y="3"/>
                      <a:pt x="69" y="36"/>
                      <a:pt x="48" y="51"/>
                    </a:cubicBezTo>
                    <a:cubicBezTo>
                      <a:pt x="27" y="67"/>
                      <a:pt x="6" y="55"/>
                      <a:pt x="6" y="55"/>
                    </a:cubicBezTo>
                    <a:cubicBezTo>
                      <a:pt x="6" y="55"/>
                      <a:pt x="0" y="31"/>
                      <a:pt x="21" y="15"/>
                    </a:cubicBezTo>
                    <a:cubicBezTo>
                      <a:pt x="42" y="0"/>
                      <a:pt x="76" y="3"/>
                      <a:pt x="76" y="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Rectangle 33">
                <a:extLst>
                  <a:ext uri="{FF2B5EF4-FFF2-40B4-BE49-F238E27FC236}">
                    <a16:creationId xmlns:a16="http://schemas.microsoft.com/office/drawing/2014/main" id="{BB5494A3-5DE2-4640-BED4-3F2EA5553C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6" y="2154"/>
                <a:ext cx="16" cy="365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Oval 34">
                <a:extLst>
                  <a:ext uri="{FF2B5EF4-FFF2-40B4-BE49-F238E27FC236}">
                    <a16:creationId xmlns:a16="http://schemas.microsoft.com/office/drawing/2014/main" id="{C743AAC9-D2AC-4F6A-A30F-3888FDE067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53" y="1922"/>
                <a:ext cx="120" cy="23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5">
                <a:extLst>
                  <a:ext uri="{FF2B5EF4-FFF2-40B4-BE49-F238E27FC236}">
                    <a16:creationId xmlns:a16="http://schemas.microsoft.com/office/drawing/2014/main" id="{4FA02400-9DA7-4EDE-A701-5F3716611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6" y="2040"/>
                <a:ext cx="201" cy="182"/>
              </a:xfrm>
              <a:custGeom>
                <a:avLst/>
                <a:gdLst>
                  <a:gd name="T0" fmla="*/ 0 w 87"/>
                  <a:gd name="T1" fmla="*/ 4 h 78"/>
                  <a:gd name="T2" fmla="*/ 32 w 87"/>
                  <a:gd name="T3" fmla="*/ 60 h 78"/>
                  <a:gd name="T4" fmla="*/ 80 w 87"/>
                  <a:gd name="T5" fmla="*/ 64 h 78"/>
                  <a:gd name="T6" fmla="*/ 63 w 87"/>
                  <a:gd name="T7" fmla="*/ 18 h 78"/>
                  <a:gd name="T8" fmla="*/ 0 w 87"/>
                  <a:gd name="T9" fmla="*/ 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78">
                    <a:moveTo>
                      <a:pt x="0" y="4"/>
                    </a:moveTo>
                    <a:cubicBezTo>
                      <a:pt x="0" y="4"/>
                      <a:pt x="7" y="42"/>
                      <a:pt x="32" y="60"/>
                    </a:cubicBezTo>
                    <a:cubicBezTo>
                      <a:pt x="56" y="78"/>
                      <a:pt x="80" y="64"/>
                      <a:pt x="80" y="64"/>
                    </a:cubicBezTo>
                    <a:cubicBezTo>
                      <a:pt x="80" y="64"/>
                      <a:pt x="87" y="37"/>
                      <a:pt x="63" y="18"/>
                    </a:cubicBezTo>
                    <a:cubicBezTo>
                      <a:pt x="39" y="0"/>
                      <a:pt x="0" y="4"/>
                      <a:pt x="0" y="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6">
                <a:extLst>
                  <a:ext uri="{FF2B5EF4-FFF2-40B4-BE49-F238E27FC236}">
                    <a16:creationId xmlns:a16="http://schemas.microsoft.com/office/drawing/2014/main" id="{066531B8-9B65-4F79-9157-1F9FE4063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9" y="2040"/>
                <a:ext cx="201" cy="182"/>
              </a:xfrm>
              <a:custGeom>
                <a:avLst/>
                <a:gdLst>
                  <a:gd name="T0" fmla="*/ 87 w 87"/>
                  <a:gd name="T1" fmla="*/ 4 h 78"/>
                  <a:gd name="T2" fmla="*/ 56 w 87"/>
                  <a:gd name="T3" fmla="*/ 60 h 78"/>
                  <a:gd name="T4" fmla="*/ 7 w 87"/>
                  <a:gd name="T5" fmla="*/ 64 h 78"/>
                  <a:gd name="T6" fmla="*/ 25 w 87"/>
                  <a:gd name="T7" fmla="*/ 18 h 78"/>
                  <a:gd name="T8" fmla="*/ 87 w 87"/>
                  <a:gd name="T9" fmla="*/ 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78">
                    <a:moveTo>
                      <a:pt x="87" y="4"/>
                    </a:moveTo>
                    <a:cubicBezTo>
                      <a:pt x="87" y="4"/>
                      <a:pt x="80" y="42"/>
                      <a:pt x="56" y="60"/>
                    </a:cubicBezTo>
                    <a:cubicBezTo>
                      <a:pt x="32" y="78"/>
                      <a:pt x="7" y="64"/>
                      <a:pt x="7" y="64"/>
                    </a:cubicBezTo>
                    <a:cubicBezTo>
                      <a:pt x="7" y="64"/>
                      <a:pt x="0" y="37"/>
                      <a:pt x="25" y="18"/>
                    </a:cubicBezTo>
                    <a:cubicBezTo>
                      <a:pt x="49" y="0"/>
                      <a:pt x="87" y="4"/>
                      <a:pt x="87" y="4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37">
                <a:extLst>
                  <a:ext uri="{FF2B5EF4-FFF2-40B4-BE49-F238E27FC236}">
                    <a16:creationId xmlns:a16="http://schemas.microsoft.com/office/drawing/2014/main" id="{8EEB8646-3AB2-42DD-B626-3E0DD2B38A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8" y="1971"/>
                <a:ext cx="14" cy="4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Oval 38">
                <a:extLst>
                  <a:ext uri="{FF2B5EF4-FFF2-40B4-BE49-F238E27FC236}">
                    <a16:creationId xmlns:a16="http://schemas.microsoft.com/office/drawing/2014/main" id="{CA495488-654C-417C-9F39-613BA7C5B4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7" y="1817"/>
                <a:ext cx="177" cy="20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9">
                <a:extLst>
                  <a:ext uri="{FF2B5EF4-FFF2-40B4-BE49-F238E27FC236}">
                    <a16:creationId xmlns:a16="http://schemas.microsoft.com/office/drawing/2014/main" id="{A7A9C771-85C0-42E0-A148-9E1A1891BF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9" y="2043"/>
                <a:ext cx="90" cy="76"/>
              </a:xfrm>
              <a:custGeom>
                <a:avLst/>
                <a:gdLst>
                  <a:gd name="T0" fmla="*/ 90 w 90"/>
                  <a:gd name="T1" fmla="*/ 69 h 76"/>
                  <a:gd name="T2" fmla="*/ 83 w 90"/>
                  <a:gd name="T3" fmla="*/ 76 h 76"/>
                  <a:gd name="T4" fmla="*/ 0 w 90"/>
                  <a:gd name="T5" fmla="*/ 7 h 76"/>
                  <a:gd name="T6" fmla="*/ 7 w 90"/>
                  <a:gd name="T7" fmla="*/ 0 h 76"/>
                  <a:gd name="T8" fmla="*/ 90 w 90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6">
                    <a:moveTo>
                      <a:pt x="90" y="69"/>
                    </a:moveTo>
                    <a:lnTo>
                      <a:pt x="83" y="76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90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40">
                <a:extLst>
                  <a:ext uri="{FF2B5EF4-FFF2-40B4-BE49-F238E27FC236}">
                    <a16:creationId xmlns:a16="http://schemas.microsoft.com/office/drawing/2014/main" id="{58EC5587-79AE-493A-93AD-34B34B6CEA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7" y="1982"/>
                <a:ext cx="111" cy="114"/>
              </a:xfrm>
              <a:custGeom>
                <a:avLst/>
                <a:gdLst>
                  <a:gd name="T0" fmla="*/ 2 w 48"/>
                  <a:gd name="T1" fmla="*/ 6 h 49"/>
                  <a:gd name="T2" fmla="*/ 12 w 48"/>
                  <a:gd name="T3" fmla="*/ 39 h 49"/>
                  <a:gd name="T4" fmla="*/ 39 w 48"/>
                  <a:gd name="T5" fmla="*/ 37 h 49"/>
                  <a:gd name="T6" fmla="*/ 36 w 48"/>
                  <a:gd name="T7" fmla="*/ 10 h 49"/>
                  <a:gd name="T8" fmla="*/ 2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2" y="6"/>
                    </a:moveTo>
                    <a:cubicBezTo>
                      <a:pt x="2" y="6"/>
                      <a:pt x="0" y="30"/>
                      <a:pt x="12" y="39"/>
                    </a:cubicBezTo>
                    <a:cubicBezTo>
                      <a:pt x="23" y="49"/>
                      <a:pt x="39" y="37"/>
                      <a:pt x="39" y="37"/>
                    </a:cubicBezTo>
                    <a:cubicBezTo>
                      <a:pt x="39" y="37"/>
                      <a:pt x="48" y="19"/>
                      <a:pt x="36" y="10"/>
                    </a:cubicBezTo>
                    <a:cubicBezTo>
                      <a:pt x="25" y="0"/>
                      <a:pt x="2" y="6"/>
                      <a:pt x="2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41">
                <a:extLst>
                  <a:ext uri="{FF2B5EF4-FFF2-40B4-BE49-F238E27FC236}">
                    <a16:creationId xmlns:a16="http://schemas.microsoft.com/office/drawing/2014/main" id="{DCBFF6A3-5913-423D-9E16-B2FD4B925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2" y="2043"/>
                <a:ext cx="90" cy="76"/>
              </a:xfrm>
              <a:custGeom>
                <a:avLst/>
                <a:gdLst>
                  <a:gd name="T0" fmla="*/ 0 w 90"/>
                  <a:gd name="T1" fmla="*/ 69 h 76"/>
                  <a:gd name="T2" fmla="*/ 7 w 90"/>
                  <a:gd name="T3" fmla="*/ 76 h 76"/>
                  <a:gd name="T4" fmla="*/ 90 w 90"/>
                  <a:gd name="T5" fmla="*/ 7 h 76"/>
                  <a:gd name="T6" fmla="*/ 83 w 90"/>
                  <a:gd name="T7" fmla="*/ 0 h 76"/>
                  <a:gd name="T8" fmla="*/ 0 w 90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6">
                    <a:moveTo>
                      <a:pt x="0" y="69"/>
                    </a:moveTo>
                    <a:lnTo>
                      <a:pt x="7" y="76"/>
                    </a:lnTo>
                    <a:lnTo>
                      <a:pt x="90" y="7"/>
                    </a:lnTo>
                    <a:lnTo>
                      <a:pt x="83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42">
                <a:extLst>
                  <a:ext uri="{FF2B5EF4-FFF2-40B4-BE49-F238E27FC236}">
                    <a16:creationId xmlns:a16="http://schemas.microsoft.com/office/drawing/2014/main" id="{04F6F569-18D3-49E5-823D-0863CE47F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4" y="1982"/>
                <a:ext cx="110" cy="114"/>
              </a:xfrm>
              <a:custGeom>
                <a:avLst/>
                <a:gdLst>
                  <a:gd name="T0" fmla="*/ 46 w 48"/>
                  <a:gd name="T1" fmla="*/ 6 h 49"/>
                  <a:gd name="T2" fmla="*/ 36 w 48"/>
                  <a:gd name="T3" fmla="*/ 39 h 49"/>
                  <a:gd name="T4" fmla="*/ 8 w 48"/>
                  <a:gd name="T5" fmla="*/ 37 h 49"/>
                  <a:gd name="T6" fmla="*/ 11 w 48"/>
                  <a:gd name="T7" fmla="*/ 10 h 49"/>
                  <a:gd name="T8" fmla="*/ 46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46" y="6"/>
                    </a:moveTo>
                    <a:cubicBezTo>
                      <a:pt x="46" y="6"/>
                      <a:pt x="48" y="30"/>
                      <a:pt x="36" y="39"/>
                    </a:cubicBezTo>
                    <a:cubicBezTo>
                      <a:pt x="25" y="49"/>
                      <a:pt x="8" y="37"/>
                      <a:pt x="8" y="37"/>
                    </a:cubicBezTo>
                    <a:cubicBezTo>
                      <a:pt x="8" y="37"/>
                      <a:pt x="0" y="19"/>
                      <a:pt x="11" y="10"/>
                    </a:cubicBezTo>
                    <a:cubicBezTo>
                      <a:pt x="23" y="0"/>
                      <a:pt x="46" y="6"/>
                      <a:pt x="46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43">
                <a:extLst>
                  <a:ext uri="{FF2B5EF4-FFF2-40B4-BE49-F238E27FC236}">
                    <a16:creationId xmlns:a16="http://schemas.microsoft.com/office/drawing/2014/main" id="{50B6E8CD-F872-4CD2-92A1-D742B732D9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9" y="2159"/>
                <a:ext cx="90" cy="79"/>
              </a:xfrm>
              <a:custGeom>
                <a:avLst/>
                <a:gdLst>
                  <a:gd name="T0" fmla="*/ 90 w 90"/>
                  <a:gd name="T1" fmla="*/ 70 h 79"/>
                  <a:gd name="T2" fmla="*/ 83 w 90"/>
                  <a:gd name="T3" fmla="*/ 79 h 79"/>
                  <a:gd name="T4" fmla="*/ 0 w 90"/>
                  <a:gd name="T5" fmla="*/ 9 h 79"/>
                  <a:gd name="T6" fmla="*/ 7 w 90"/>
                  <a:gd name="T7" fmla="*/ 0 h 79"/>
                  <a:gd name="T8" fmla="*/ 90 w 90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9">
                    <a:moveTo>
                      <a:pt x="90" y="70"/>
                    </a:moveTo>
                    <a:lnTo>
                      <a:pt x="83" y="79"/>
                    </a:lnTo>
                    <a:lnTo>
                      <a:pt x="0" y="9"/>
                    </a:lnTo>
                    <a:lnTo>
                      <a:pt x="7" y="0"/>
                    </a:lnTo>
                    <a:lnTo>
                      <a:pt x="90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44">
                <a:extLst>
                  <a:ext uri="{FF2B5EF4-FFF2-40B4-BE49-F238E27FC236}">
                    <a16:creationId xmlns:a16="http://schemas.microsoft.com/office/drawing/2014/main" id="{B7E8716A-A86E-41A9-88DB-398E3DE8BC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7" y="2101"/>
                <a:ext cx="111" cy="111"/>
              </a:xfrm>
              <a:custGeom>
                <a:avLst/>
                <a:gdLst>
                  <a:gd name="T0" fmla="*/ 2 w 48"/>
                  <a:gd name="T1" fmla="*/ 5 h 48"/>
                  <a:gd name="T2" fmla="*/ 12 w 48"/>
                  <a:gd name="T3" fmla="*/ 39 h 48"/>
                  <a:gd name="T4" fmla="*/ 39 w 48"/>
                  <a:gd name="T5" fmla="*/ 37 h 48"/>
                  <a:gd name="T6" fmla="*/ 36 w 48"/>
                  <a:gd name="T7" fmla="*/ 9 h 48"/>
                  <a:gd name="T8" fmla="*/ 2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2" y="5"/>
                    </a:moveTo>
                    <a:cubicBezTo>
                      <a:pt x="2" y="5"/>
                      <a:pt x="0" y="29"/>
                      <a:pt x="12" y="39"/>
                    </a:cubicBezTo>
                    <a:cubicBezTo>
                      <a:pt x="23" y="48"/>
                      <a:pt x="39" y="37"/>
                      <a:pt x="39" y="37"/>
                    </a:cubicBezTo>
                    <a:cubicBezTo>
                      <a:pt x="39" y="37"/>
                      <a:pt x="48" y="18"/>
                      <a:pt x="36" y="9"/>
                    </a:cubicBezTo>
                    <a:cubicBezTo>
                      <a:pt x="25" y="0"/>
                      <a:pt x="2" y="5"/>
                      <a:pt x="2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45">
                <a:extLst>
                  <a:ext uri="{FF2B5EF4-FFF2-40B4-BE49-F238E27FC236}">
                    <a16:creationId xmlns:a16="http://schemas.microsoft.com/office/drawing/2014/main" id="{EB5E67A2-1FB1-453B-BD17-07A61701F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2" y="2159"/>
                <a:ext cx="90" cy="79"/>
              </a:xfrm>
              <a:custGeom>
                <a:avLst/>
                <a:gdLst>
                  <a:gd name="T0" fmla="*/ 0 w 90"/>
                  <a:gd name="T1" fmla="*/ 70 h 79"/>
                  <a:gd name="T2" fmla="*/ 7 w 90"/>
                  <a:gd name="T3" fmla="*/ 79 h 79"/>
                  <a:gd name="T4" fmla="*/ 90 w 90"/>
                  <a:gd name="T5" fmla="*/ 9 h 79"/>
                  <a:gd name="T6" fmla="*/ 83 w 90"/>
                  <a:gd name="T7" fmla="*/ 0 h 79"/>
                  <a:gd name="T8" fmla="*/ 0 w 90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79">
                    <a:moveTo>
                      <a:pt x="0" y="70"/>
                    </a:moveTo>
                    <a:lnTo>
                      <a:pt x="7" y="79"/>
                    </a:lnTo>
                    <a:lnTo>
                      <a:pt x="90" y="9"/>
                    </a:lnTo>
                    <a:lnTo>
                      <a:pt x="83" y="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46">
                <a:extLst>
                  <a:ext uri="{FF2B5EF4-FFF2-40B4-BE49-F238E27FC236}">
                    <a16:creationId xmlns:a16="http://schemas.microsoft.com/office/drawing/2014/main" id="{0F157CA4-F068-48FA-86EA-38A955481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4" y="2101"/>
                <a:ext cx="110" cy="111"/>
              </a:xfrm>
              <a:custGeom>
                <a:avLst/>
                <a:gdLst>
                  <a:gd name="T0" fmla="*/ 46 w 48"/>
                  <a:gd name="T1" fmla="*/ 5 h 48"/>
                  <a:gd name="T2" fmla="*/ 36 w 48"/>
                  <a:gd name="T3" fmla="*/ 39 h 48"/>
                  <a:gd name="T4" fmla="*/ 8 w 48"/>
                  <a:gd name="T5" fmla="*/ 37 h 48"/>
                  <a:gd name="T6" fmla="*/ 11 w 48"/>
                  <a:gd name="T7" fmla="*/ 9 h 48"/>
                  <a:gd name="T8" fmla="*/ 46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46" y="5"/>
                    </a:moveTo>
                    <a:cubicBezTo>
                      <a:pt x="46" y="5"/>
                      <a:pt x="48" y="29"/>
                      <a:pt x="36" y="39"/>
                    </a:cubicBezTo>
                    <a:cubicBezTo>
                      <a:pt x="25" y="48"/>
                      <a:pt x="8" y="37"/>
                      <a:pt x="8" y="37"/>
                    </a:cubicBezTo>
                    <a:cubicBezTo>
                      <a:pt x="8" y="37"/>
                      <a:pt x="0" y="18"/>
                      <a:pt x="11" y="9"/>
                    </a:cubicBezTo>
                    <a:cubicBezTo>
                      <a:pt x="23" y="0"/>
                      <a:pt x="46" y="5"/>
                      <a:pt x="46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Rectangle 47">
                <a:extLst>
                  <a:ext uri="{FF2B5EF4-FFF2-40B4-BE49-F238E27FC236}">
                    <a16:creationId xmlns:a16="http://schemas.microsoft.com/office/drawing/2014/main" id="{F9B18AF3-0BBB-4555-9520-1313B930EC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7" y="1971"/>
                <a:ext cx="16" cy="4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48">
                <a:extLst>
                  <a:ext uri="{FF2B5EF4-FFF2-40B4-BE49-F238E27FC236}">
                    <a16:creationId xmlns:a16="http://schemas.microsoft.com/office/drawing/2014/main" id="{46CC254D-B304-4130-940D-6B6C35CC57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6" y="1817"/>
                <a:ext cx="178" cy="202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49">
                <a:extLst>
                  <a:ext uri="{FF2B5EF4-FFF2-40B4-BE49-F238E27FC236}">
                    <a16:creationId xmlns:a16="http://schemas.microsoft.com/office/drawing/2014/main" id="{E13C4D00-B03F-4F13-A46C-1FD8CF2026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" y="2043"/>
                <a:ext cx="89" cy="76"/>
              </a:xfrm>
              <a:custGeom>
                <a:avLst/>
                <a:gdLst>
                  <a:gd name="T0" fmla="*/ 89 w 89"/>
                  <a:gd name="T1" fmla="*/ 69 h 76"/>
                  <a:gd name="T2" fmla="*/ 83 w 89"/>
                  <a:gd name="T3" fmla="*/ 76 h 76"/>
                  <a:gd name="T4" fmla="*/ 0 w 89"/>
                  <a:gd name="T5" fmla="*/ 7 h 76"/>
                  <a:gd name="T6" fmla="*/ 7 w 89"/>
                  <a:gd name="T7" fmla="*/ 0 h 76"/>
                  <a:gd name="T8" fmla="*/ 89 w 89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89" y="69"/>
                    </a:moveTo>
                    <a:lnTo>
                      <a:pt x="83" y="76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89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50">
                <a:extLst>
                  <a:ext uri="{FF2B5EF4-FFF2-40B4-BE49-F238E27FC236}">
                    <a16:creationId xmlns:a16="http://schemas.microsoft.com/office/drawing/2014/main" id="{7F8F74CE-D1A8-4F03-AD20-1571045F85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6" y="1982"/>
                <a:ext cx="111" cy="114"/>
              </a:xfrm>
              <a:custGeom>
                <a:avLst/>
                <a:gdLst>
                  <a:gd name="T0" fmla="*/ 2 w 48"/>
                  <a:gd name="T1" fmla="*/ 6 h 49"/>
                  <a:gd name="T2" fmla="*/ 12 w 48"/>
                  <a:gd name="T3" fmla="*/ 39 h 49"/>
                  <a:gd name="T4" fmla="*/ 40 w 48"/>
                  <a:gd name="T5" fmla="*/ 37 h 49"/>
                  <a:gd name="T6" fmla="*/ 37 w 48"/>
                  <a:gd name="T7" fmla="*/ 10 h 49"/>
                  <a:gd name="T8" fmla="*/ 2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2" y="6"/>
                    </a:moveTo>
                    <a:cubicBezTo>
                      <a:pt x="2" y="6"/>
                      <a:pt x="0" y="30"/>
                      <a:pt x="12" y="39"/>
                    </a:cubicBezTo>
                    <a:cubicBezTo>
                      <a:pt x="23" y="49"/>
                      <a:pt x="40" y="37"/>
                      <a:pt x="40" y="37"/>
                    </a:cubicBezTo>
                    <a:cubicBezTo>
                      <a:pt x="40" y="37"/>
                      <a:pt x="48" y="19"/>
                      <a:pt x="37" y="10"/>
                    </a:cubicBezTo>
                    <a:cubicBezTo>
                      <a:pt x="25" y="0"/>
                      <a:pt x="2" y="6"/>
                      <a:pt x="2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51">
                <a:extLst>
                  <a:ext uri="{FF2B5EF4-FFF2-40B4-BE49-F238E27FC236}">
                    <a16:creationId xmlns:a16="http://schemas.microsoft.com/office/drawing/2014/main" id="{703FE9D6-1416-4FB8-89C8-5F793022D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2043"/>
                <a:ext cx="89" cy="76"/>
              </a:xfrm>
              <a:custGeom>
                <a:avLst/>
                <a:gdLst>
                  <a:gd name="T0" fmla="*/ 0 w 89"/>
                  <a:gd name="T1" fmla="*/ 69 h 76"/>
                  <a:gd name="T2" fmla="*/ 6 w 89"/>
                  <a:gd name="T3" fmla="*/ 76 h 76"/>
                  <a:gd name="T4" fmla="*/ 89 w 89"/>
                  <a:gd name="T5" fmla="*/ 7 h 76"/>
                  <a:gd name="T6" fmla="*/ 83 w 89"/>
                  <a:gd name="T7" fmla="*/ 0 h 76"/>
                  <a:gd name="T8" fmla="*/ 0 w 89"/>
                  <a:gd name="T9" fmla="*/ 6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69"/>
                    </a:moveTo>
                    <a:lnTo>
                      <a:pt x="6" y="76"/>
                    </a:lnTo>
                    <a:lnTo>
                      <a:pt x="89" y="7"/>
                    </a:lnTo>
                    <a:lnTo>
                      <a:pt x="83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52">
                <a:extLst>
                  <a:ext uri="{FF2B5EF4-FFF2-40B4-BE49-F238E27FC236}">
                    <a16:creationId xmlns:a16="http://schemas.microsoft.com/office/drawing/2014/main" id="{7240AA30-D554-43A5-901E-C2AFCB309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3" y="1982"/>
                <a:ext cx="111" cy="114"/>
              </a:xfrm>
              <a:custGeom>
                <a:avLst/>
                <a:gdLst>
                  <a:gd name="T0" fmla="*/ 46 w 48"/>
                  <a:gd name="T1" fmla="*/ 6 h 49"/>
                  <a:gd name="T2" fmla="*/ 36 w 48"/>
                  <a:gd name="T3" fmla="*/ 39 h 49"/>
                  <a:gd name="T4" fmla="*/ 9 w 48"/>
                  <a:gd name="T5" fmla="*/ 37 h 49"/>
                  <a:gd name="T6" fmla="*/ 12 w 48"/>
                  <a:gd name="T7" fmla="*/ 10 h 49"/>
                  <a:gd name="T8" fmla="*/ 46 w 48"/>
                  <a:gd name="T9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46" y="6"/>
                    </a:moveTo>
                    <a:cubicBezTo>
                      <a:pt x="46" y="6"/>
                      <a:pt x="48" y="30"/>
                      <a:pt x="36" y="39"/>
                    </a:cubicBezTo>
                    <a:cubicBezTo>
                      <a:pt x="25" y="49"/>
                      <a:pt x="9" y="37"/>
                      <a:pt x="9" y="37"/>
                    </a:cubicBezTo>
                    <a:cubicBezTo>
                      <a:pt x="9" y="37"/>
                      <a:pt x="0" y="19"/>
                      <a:pt x="12" y="10"/>
                    </a:cubicBezTo>
                    <a:cubicBezTo>
                      <a:pt x="23" y="0"/>
                      <a:pt x="46" y="6"/>
                      <a:pt x="46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53">
                <a:extLst>
                  <a:ext uri="{FF2B5EF4-FFF2-40B4-BE49-F238E27FC236}">
                    <a16:creationId xmlns:a16="http://schemas.microsoft.com/office/drawing/2014/main" id="{81091CF3-08F5-4EA2-8205-193F28552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" y="2159"/>
                <a:ext cx="89" cy="79"/>
              </a:xfrm>
              <a:custGeom>
                <a:avLst/>
                <a:gdLst>
                  <a:gd name="T0" fmla="*/ 89 w 89"/>
                  <a:gd name="T1" fmla="*/ 70 h 79"/>
                  <a:gd name="T2" fmla="*/ 83 w 89"/>
                  <a:gd name="T3" fmla="*/ 79 h 79"/>
                  <a:gd name="T4" fmla="*/ 0 w 89"/>
                  <a:gd name="T5" fmla="*/ 9 h 79"/>
                  <a:gd name="T6" fmla="*/ 7 w 89"/>
                  <a:gd name="T7" fmla="*/ 0 h 79"/>
                  <a:gd name="T8" fmla="*/ 89 w 89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9">
                    <a:moveTo>
                      <a:pt x="89" y="70"/>
                    </a:moveTo>
                    <a:lnTo>
                      <a:pt x="83" y="79"/>
                    </a:lnTo>
                    <a:lnTo>
                      <a:pt x="0" y="9"/>
                    </a:lnTo>
                    <a:lnTo>
                      <a:pt x="7" y="0"/>
                    </a:lnTo>
                    <a:lnTo>
                      <a:pt x="89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54">
                <a:extLst>
                  <a:ext uri="{FF2B5EF4-FFF2-40B4-BE49-F238E27FC236}">
                    <a16:creationId xmlns:a16="http://schemas.microsoft.com/office/drawing/2014/main" id="{B5019A9A-4693-412F-9772-74DB5367B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6" y="2101"/>
                <a:ext cx="111" cy="111"/>
              </a:xfrm>
              <a:custGeom>
                <a:avLst/>
                <a:gdLst>
                  <a:gd name="T0" fmla="*/ 2 w 48"/>
                  <a:gd name="T1" fmla="*/ 5 h 48"/>
                  <a:gd name="T2" fmla="*/ 12 w 48"/>
                  <a:gd name="T3" fmla="*/ 39 h 48"/>
                  <a:gd name="T4" fmla="*/ 40 w 48"/>
                  <a:gd name="T5" fmla="*/ 37 h 48"/>
                  <a:gd name="T6" fmla="*/ 37 w 48"/>
                  <a:gd name="T7" fmla="*/ 9 h 48"/>
                  <a:gd name="T8" fmla="*/ 2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2" y="5"/>
                    </a:moveTo>
                    <a:cubicBezTo>
                      <a:pt x="2" y="5"/>
                      <a:pt x="0" y="29"/>
                      <a:pt x="12" y="39"/>
                    </a:cubicBezTo>
                    <a:cubicBezTo>
                      <a:pt x="23" y="48"/>
                      <a:pt x="40" y="37"/>
                      <a:pt x="40" y="37"/>
                    </a:cubicBezTo>
                    <a:cubicBezTo>
                      <a:pt x="40" y="37"/>
                      <a:pt x="48" y="18"/>
                      <a:pt x="37" y="9"/>
                    </a:cubicBezTo>
                    <a:cubicBezTo>
                      <a:pt x="25" y="0"/>
                      <a:pt x="2" y="5"/>
                      <a:pt x="2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55">
                <a:extLst>
                  <a:ext uri="{FF2B5EF4-FFF2-40B4-BE49-F238E27FC236}">
                    <a16:creationId xmlns:a16="http://schemas.microsoft.com/office/drawing/2014/main" id="{F0702D5E-6A40-4611-8738-BC174264C1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2" y="2159"/>
                <a:ext cx="89" cy="79"/>
              </a:xfrm>
              <a:custGeom>
                <a:avLst/>
                <a:gdLst>
                  <a:gd name="T0" fmla="*/ 0 w 89"/>
                  <a:gd name="T1" fmla="*/ 70 h 79"/>
                  <a:gd name="T2" fmla="*/ 6 w 89"/>
                  <a:gd name="T3" fmla="*/ 79 h 79"/>
                  <a:gd name="T4" fmla="*/ 89 w 89"/>
                  <a:gd name="T5" fmla="*/ 9 h 79"/>
                  <a:gd name="T6" fmla="*/ 83 w 89"/>
                  <a:gd name="T7" fmla="*/ 0 h 79"/>
                  <a:gd name="T8" fmla="*/ 0 w 89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9">
                    <a:moveTo>
                      <a:pt x="0" y="70"/>
                    </a:moveTo>
                    <a:lnTo>
                      <a:pt x="6" y="79"/>
                    </a:lnTo>
                    <a:lnTo>
                      <a:pt x="89" y="9"/>
                    </a:lnTo>
                    <a:lnTo>
                      <a:pt x="83" y="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56">
                <a:extLst>
                  <a:ext uri="{FF2B5EF4-FFF2-40B4-BE49-F238E27FC236}">
                    <a16:creationId xmlns:a16="http://schemas.microsoft.com/office/drawing/2014/main" id="{7240B550-4C85-4BC2-8B53-2466ACB1F6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3" y="2101"/>
                <a:ext cx="111" cy="111"/>
              </a:xfrm>
              <a:custGeom>
                <a:avLst/>
                <a:gdLst>
                  <a:gd name="T0" fmla="*/ 46 w 48"/>
                  <a:gd name="T1" fmla="*/ 5 h 48"/>
                  <a:gd name="T2" fmla="*/ 36 w 48"/>
                  <a:gd name="T3" fmla="*/ 39 h 48"/>
                  <a:gd name="T4" fmla="*/ 9 w 48"/>
                  <a:gd name="T5" fmla="*/ 37 h 48"/>
                  <a:gd name="T6" fmla="*/ 12 w 48"/>
                  <a:gd name="T7" fmla="*/ 9 h 48"/>
                  <a:gd name="T8" fmla="*/ 46 w 48"/>
                  <a:gd name="T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46" y="5"/>
                    </a:moveTo>
                    <a:cubicBezTo>
                      <a:pt x="46" y="5"/>
                      <a:pt x="48" y="29"/>
                      <a:pt x="36" y="39"/>
                    </a:cubicBezTo>
                    <a:cubicBezTo>
                      <a:pt x="25" y="48"/>
                      <a:pt x="9" y="37"/>
                      <a:pt x="9" y="37"/>
                    </a:cubicBezTo>
                    <a:cubicBezTo>
                      <a:pt x="9" y="37"/>
                      <a:pt x="0" y="18"/>
                      <a:pt x="12" y="9"/>
                    </a:cubicBezTo>
                    <a:cubicBezTo>
                      <a:pt x="23" y="0"/>
                      <a:pt x="46" y="5"/>
                      <a:pt x="46" y="5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Rectangle 57">
                <a:extLst>
                  <a:ext uri="{FF2B5EF4-FFF2-40B4-BE49-F238E27FC236}">
                    <a16:creationId xmlns:a16="http://schemas.microsoft.com/office/drawing/2014/main" id="{4BCC3DD6-8687-4977-939B-6D027443A4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3" y="1929"/>
                <a:ext cx="16" cy="52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Oval 58">
                <a:extLst>
                  <a:ext uri="{FF2B5EF4-FFF2-40B4-BE49-F238E27FC236}">
                    <a16:creationId xmlns:a16="http://schemas.microsoft.com/office/drawing/2014/main" id="{05DDAE2A-3606-4F36-B0E0-795BA140FC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5" y="1761"/>
                <a:ext cx="191" cy="219"/>
              </a:xfrm>
              <a:prstGeom prst="ellipse">
                <a:avLst/>
              </a:pr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59">
                <a:extLst>
                  <a:ext uri="{FF2B5EF4-FFF2-40B4-BE49-F238E27FC236}">
                    <a16:creationId xmlns:a16="http://schemas.microsoft.com/office/drawing/2014/main" id="{601F7091-314D-4044-9C28-408BA47F8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7" y="2005"/>
                <a:ext cx="99" cy="86"/>
              </a:xfrm>
              <a:custGeom>
                <a:avLst/>
                <a:gdLst>
                  <a:gd name="T0" fmla="*/ 99 w 99"/>
                  <a:gd name="T1" fmla="*/ 77 h 86"/>
                  <a:gd name="T2" fmla="*/ 90 w 99"/>
                  <a:gd name="T3" fmla="*/ 86 h 86"/>
                  <a:gd name="T4" fmla="*/ 0 w 99"/>
                  <a:gd name="T5" fmla="*/ 10 h 86"/>
                  <a:gd name="T6" fmla="*/ 7 w 99"/>
                  <a:gd name="T7" fmla="*/ 0 h 86"/>
                  <a:gd name="T8" fmla="*/ 99 w 99"/>
                  <a:gd name="T9" fmla="*/ 7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6">
                    <a:moveTo>
                      <a:pt x="99" y="77"/>
                    </a:moveTo>
                    <a:lnTo>
                      <a:pt x="90" y="86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99" y="77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60">
                <a:extLst>
                  <a:ext uri="{FF2B5EF4-FFF2-40B4-BE49-F238E27FC236}">
                    <a16:creationId xmlns:a16="http://schemas.microsoft.com/office/drawing/2014/main" id="{AB78975F-BD41-4C50-8DDA-71CA7DE6D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1" y="1940"/>
                <a:ext cx="119" cy="124"/>
              </a:xfrm>
              <a:custGeom>
                <a:avLst/>
                <a:gdLst>
                  <a:gd name="T0" fmla="*/ 2 w 52"/>
                  <a:gd name="T1" fmla="*/ 7 h 53"/>
                  <a:gd name="T2" fmla="*/ 13 w 52"/>
                  <a:gd name="T3" fmla="*/ 43 h 53"/>
                  <a:gd name="T4" fmla="*/ 43 w 52"/>
                  <a:gd name="T5" fmla="*/ 41 h 53"/>
                  <a:gd name="T6" fmla="*/ 40 w 52"/>
                  <a:gd name="T7" fmla="*/ 11 h 53"/>
                  <a:gd name="T8" fmla="*/ 2 w 52"/>
                  <a:gd name="T9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2" y="7"/>
                    </a:moveTo>
                    <a:cubicBezTo>
                      <a:pt x="2" y="7"/>
                      <a:pt x="0" y="33"/>
                      <a:pt x="13" y="43"/>
                    </a:cubicBezTo>
                    <a:cubicBezTo>
                      <a:pt x="25" y="53"/>
                      <a:pt x="43" y="41"/>
                      <a:pt x="43" y="41"/>
                    </a:cubicBezTo>
                    <a:cubicBezTo>
                      <a:pt x="43" y="41"/>
                      <a:pt x="52" y="21"/>
                      <a:pt x="40" y="11"/>
                    </a:cubicBezTo>
                    <a:cubicBezTo>
                      <a:pt x="27" y="0"/>
                      <a:pt x="2" y="7"/>
                      <a:pt x="2" y="7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61">
                <a:extLst>
                  <a:ext uri="{FF2B5EF4-FFF2-40B4-BE49-F238E27FC236}">
                    <a16:creationId xmlns:a16="http://schemas.microsoft.com/office/drawing/2014/main" id="{D4F4F130-439C-4FE9-93AC-2F02A0393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7" y="2005"/>
                <a:ext cx="99" cy="86"/>
              </a:xfrm>
              <a:custGeom>
                <a:avLst/>
                <a:gdLst>
                  <a:gd name="T0" fmla="*/ 0 w 99"/>
                  <a:gd name="T1" fmla="*/ 77 h 86"/>
                  <a:gd name="T2" fmla="*/ 7 w 99"/>
                  <a:gd name="T3" fmla="*/ 86 h 86"/>
                  <a:gd name="T4" fmla="*/ 99 w 99"/>
                  <a:gd name="T5" fmla="*/ 10 h 86"/>
                  <a:gd name="T6" fmla="*/ 92 w 99"/>
                  <a:gd name="T7" fmla="*/ 0 h 86"/>
                  <a:gd name="T8" fmla="*/ 0 w 99"/>
                  <a:gd name="T9" fmla="*/ 7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6">
                    <a:moveTo>
                      <a:pt x="0" y="77"/>
                    </a:moveTo>
                    <a:lnTo>
                      <a:pt x="7" y="86"/>
                    </a:lnTo>
                    <a:lnTo>
                      <a:pt x="99" y="10"/>
                    </a:lnTo>
                    <a:lnTo>
                      <a:pt x="92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62">
                <a:extLst>
                  <a:ext uri="{FF2B5EF4-FFF2-40B4-BE49-F238E27FC236}">
                    <a16:creationId xmlns:a16="http://schemas.microsoft.com/office/drawing/2014/main" id="{8AD92ED7-0941-45AA-A664-094B812A9E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3" y="1940"/>
                <a:ext cx="118" cy="124"/>
              </a:xfrm>
              <a:custGeom>
                <a:avLst/>
                <a:gdLst>
                  <a:gd name="T0" fmla="*/ 49 w 51"/>
                  <a:gd name="T1" fmla="*/ 7 h 53"/>
                  <a:gd name="T2" fmla="*/ 39 w 51"/>
                  <a:gd name="T3" fmla="*/ 43 h 53"/>
                  <a:gd name="T4" fmla="*/ 9 w 51"/>
                  <a:gd name="T5" fmla="*/ 41 h 53"/>
                  <a:gd name="T6" fmla="*/ 12 w 51"/>
                  <a:gd name="T7" fmla="*/ 11 h 53"/>
                  <a:gd name="T8" fmla="*/ 49 w 51"/>
                  <a:gd name="T9" fmla="*/ 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3">
                    <a:moveTo>
                      <a:pt x="49" y="7"/>
                    </a:moveTo>
                    <a:cubicBezTo>
                      <a:pt x="49" y="7"/>
                      <a:pt x="51" y="33"/>
                      <a:pt x="39" y="43"/>
                    </a:cubicBezTo>
                    <a:cubicBezTo>
                      <a:pt x="27" y="53"/>
                      <a:pt x="9" y="41"/>
                      <a:pt x="9" y="41"/>
                    </a:cubicBezTo>
                    <a:cubicBezTo>
                      <a:pt x="9" y="41"/>
                      <a:pt x="0" y="21"/>
                      <a:pt x="12" y="11"/>
                    </a:cubicBezTo>
                    <a:cubicBezTo>
                      <a:pt x="24" y="0"/>
                      <a:pt x="49" y="7"/>
                      <a:pt x="49" y="7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63">
                <a:extLst>
                  <a:ext uri="{FF2B5EF4-FFF2-40B4-BE49-F238E27FC236}">
                    <a16:creationId xmlns:a16="http://schemas.microsoft.com/office/drawing/2014/main" id="{F9F673BC-E913-43D8-8CDE-7A0946C34D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7" y="2133"/>
                <a:ext cx="99" cy="84"/>
              </a:xfrm>
              <a:custGeom>
                <a:avLst/>
                <a:gdLst>
                  <a:gd name="T0" fmla="*/ 99 w 99"/>
                  <a:gd name="T1" fmla="*/ 75 h 84"/>
                  <a:gd name="T2" fmla="*/ 90 w 99"/>
                  <a:gd name="T3" fmla="*/ 84 h 84"/>
                  <a:gd name="T4" fmla="*/ 0 w 99"/>
                  <a:gd name="T5" fmla="*/ 10 h 84"/>
                  <a:gd name="T6" fmla="*/ 7 w 99"/>
                  <a:gd name="T7" fmla="*/ 0 h 84"/>
                  <a:gd name="T8" fmla="*/ 99 w 99"/>
                  <a:gd name="T9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4">
                    <a:moveTo>
                      <a:pt x="99" y="75"/>
                    </a:moveTo>
                    <a:lnTo>
                      <a:pt x="90" y="84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99" y="75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64">
                <a:extLst>
                  <a:ext uri="{FF2B5EF4-FFF2-40B4-BE49-F238E27FC236}">
                    <a16:creationId xmlns:a16="http://schemas.microsoft.com/office/drawing/2014/main" id="{9099B87F-6B08-46A2-A4C8-4CD9EBA0C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1" y="2068"/>
                <a:ext cx="119" cy="123"/>
              </a:xfrm>
              <a:custGeom>
                <a:avLst/>
                <a:gdLst>
                  <a:gd name="T0" fmla="*/ 2 w 52"/>
                  <a:gd name="T1" fmla="*/ 6 h 53"/>
                  <a:gd name="T2" fmla="*/ 13 w 52"/>
                  <a:gd name="T3" fmla="*/ 42 h 53"/>
                  <a:gd name="T4" fmla="*/ 43 w 52"/>
                  <a:gd name="T5" fmla="*/ 40 h 53"/>
                  <a:gd name="T6" fmla="*/ 40 w 52"/>
                  <a:gd name="T7" fmla="*/ 10 h 53"/>
                  <a:gd name="T8" fmla="*/ 2 w 52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2" y="6"/>
                    </a:moveTo>
                    <a:cubicBezTo>
                      <a:pt x="2" y="6"/>
                      <a:pt x="0" y="32"/>
                      <a:pt x="13" y="42"/>
                    </a:cubicBezTo>
                    <a:cubicBezTo>
                      <a:pt x="25" y="53"/>
                      <a:pt x="43" y="40"/>
                      <a:pt x="43" y="40"/>
                    </a:cubicBezTo>
                    <a:cubicBezTo>
                      <a:pt x="43" y="40"/>
                      <a:pt x="52" y="21"/>
                      <a:pt x="40" y="10"/>
                    </a:cubicBezTo>
                    <a:cubicBezTo>
                      <a:pt x="27" y="0"/>
                      <a:pt x="2" y="6"/>
                      <a:pt x="2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65">
                <a:extLst>
                  <a:ext uri="{FF2B5EF4-FFF2-40B4-BE49-F238E27FC236}">
                    <a16:creationId xmlns:a16="http://schemas.microsoft.com/office/drawing/2014/main" id="{7B579D7D-0705-476C-87EA-2E2AD49A58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7" y="2133"/>
                <a:ext cx="99" cy="84"/>
              </a:xfrm>
              <a:custGeom>
                <a:avLst/>
                <a:gdLst>
                  <a:gd name="T0" fmla="*/ 0 w 99"/>
                  <a:gd name="T1" fmla="*/ 75 h 84"/>
                  <a:gd name="T2" fmla="*/ 7 w 99"/>
                  <a:gd name="T3" fmla="*/ 84 h 84"/>
                  <a:gd name="T4" fmla="*/ 99 w 99"/>
                  <a:gd name="T5" fmla="*/ 10 h 84"/>
                  <a:gd name="T6" fmla="*/ 92 w 99"/>
                  <a:gd name="T7" fmla="*/ 0 h 84"/>
                  <a:gd name="T8" fmla="*/ 0 w 99"/>
                  <a:gd name="T9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4">
                    <a:moveTo>
                      <a:pt x="0" y="75"/>
                    </a:moveTo>
                    <a:lnTo>
                      <a:pt x="7" y="84"/>
                    </a:lnTo>
                    <a:lnTo>
                      <a:pt x="99" y="10"/>
                    </a:lnTo>
                    <a:lnTo>
                      <a:pt x="92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66">
                <a:extLst>
                  <a:ext uri="{FF2B5EF4-FFF2-40B4-BE49-F238E27FC236}">
                    <a16:creationId xmlns:a16="http://schemas.microsoft.com/office/drawing/2014/main" id="{C0C22477-30A6-4C28-913D-015D6A932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3" y="2068"/>
                <a:ext cx="118" cy="123"/>
              </a:xfrm>
              <a:custGeom>
                <a:avLst/>
                <a:gdLst>
                  <a:gd name="T0" fmla="*/ 49 w 51"/>
                  <a:gd name="T1" fmla="*/ 6 h 53"/>
                  <a:gd name="T2" fmla="*/ 39 w 51"/>
                  <a:gd name="T3" fmla="*/ 42 h 53"/>
                  <a:gd name="T4" fmla="*/ 9 w 51"/>
                  <a:gd name="T5" fmla="*/ 40 h 53"/>
                  <a:gd name="T6" fmla="*/ 12 w 51"/>
                  <a:gd name="T7" fmla="*/ 10 h 53"/>
                  <a:gd name="T8" fmla="*/ 49 w 51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3">
                    <a:moveTo>
                      <a:pt x="49" y="6"/>
                    </a:moveTo>
                    <a:cubicBezTo>
                      <a:pt x="49" y="6"/>
                      <a:pt x="51" y="32"/>
                      <a:pt x="39" y="42"/>
                    </a:cubicBezTo>
                    <a:cubicBezTo>
                      <a:pt x="27" y="53"/>
                      <a:pt x="9" y="40"/>
                      <a:pt x="9" y="40"/>
                    </a:cubicBezTo>
                    <a:cubicBezTo>
                      <a:pt x="9" y="40"/>
                      <a:pt x="0" y="21"/>
                      <a:pt x="12" y="10"/>
                    </a:cubicBezTo>
                    <a:cubicBezTo>
                      <a:pt x="24" y="0"/>
                      <a:pt x="49" y="6"/>
                      <a:pt x="49" y="6"/>
                    </a:cubicBezTo>
                  </a:path>
                </a:pathLst>
              </a:custGeom>
              <a:solidFill>
                <a:srgbClr val="A0CC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67">
                <a:extLst>
                  <a:ext uri="{FF2B5EF4-FFF2-40B4-BE49-F238E27FC236}">
                    <a16:creationId xmlns:a16="http://schemas.microsoft.com/office/drawing/2014/main" id="{C2B75C4E-C155-4819-B18F-F448B77DA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1" y="2108"/>
                <a:ext cx="138" cy="125"/>
              </a:xfrm>
              <a:custGeom>
                <a:avLst/>
                <a:gdLst>
                  <a:gd name="T0" fmla="*/ 43 w 60"/>
                  <a:gd name="T1" fmla="*/ 13 h 54"/>
                  <a:gd name="T2" fmla="*/ 0 w 60"/>
                  <a:gd name="T3" fmla="*/ 3 h 54"/>
                  <a:gd name="T4" fmla="*/ 22 w 60"/>
                  <a:gd name="T5" fmla="*/ 41 h 54"/>
                  <a:gd name="T6" fmla="*/ 55 w 60"/>
                  <a:gd name="T7" fmla="*/ 44 h 54"/>
                  <a:gd name="T8" fmla="*/ 43 w 60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43" y="13"/>
                    </a:moveTo>
                    <a:cubicBezTo>
                      <a:pt x="27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2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60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68">
                <a:extLst>
                  <a:ext uri="{FF2B5EF4-FFF2-40B4-BE49-F238E27FC236}">
                    <a16:creationId xmlns:a16="http://schemas.microsoft.com/office/drawing/2014/main" id="{205D5217-D50C-4A37-AE1F-7F6790006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5" y="2159"/>
                <a:ext cx="111" cy="88"/>
              </a:xfrm>
              <a:custGeom>
                <a:avLst/>
                <a:gdLst>
                  <a:gd name="T0" fmla="*/ 14 w 48"/>
                  <a:gd name="T1" fmla="*/ 7 h 38"/>
                  <a:gd name="T2" fmla="*/ 1 w 48"/>
                  <a:gd name="T3" fmla="*/ 29 h 38"/>
                  <a:gd name="T4" fmla="*/ 27 w 48"/>
                  <a:gd name="T5" fmla="*/ 31 h 38"/>
                  <a:gd name="T6" fmla="*/ 48 w 48"/>
                  <a:gd name="T7" fmla="*/ 5 h 38"/>
                  <a:gd name="T8" fmla="*/ 14 w 48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3" y="38"/>
                      <a:pt x="27" y="31"/>
                    </a:cubicBezTo>
                    <a:cubicBezTo>
                      <a:pt x="41" y="24"/>
                      <a:pt x="48" y="5"/>
                      <a:pt x="48" y="5"/>
                    </a:cubicBezTo>
                    <a:cubicBezTo>
                      <a:pt x="48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Rectangle 69">
                <a:extLst>
                  <a:ext uri="{FF2B5EF4-FFF2-40B4-BE49-F238E27FC236}">
                    <a16:creationId xmlns:a16="http://schemas.microsoft.com/office/drawing/2014/main" id="{9ACAC9B1-64E6-4C1A-9DA3-0BEA3C0AAE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1" y="2043"/>
                <a:ext cx="11" cy="383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70">
                <a:extLst>
                  <a:ext uri="{FF2B5EF4-FFF2-40B4-BE49-F238E27FC236}">
                    <a16:creationId xmlns:a16="http://schemas.microsoft.com/office/drawing/2014/main" id="{85554650-85E1-412E-A6B0-BC029222E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1822"/>
                <a:ext cx="64" cy="135"/>
              </a:xfrm>
              <a:custGeom>
                <a:avLst/>
                <a:gdLst>
                  <a:gd name="T0" fmla="*/ 25 w 28"/>
                  <a:gd name="T1" fmla="*/ 31 h 58"/>
                  <a:gd name="T2" fmla="*/ 9 w 28"/>
                  <a:gd name="T3" fmla="*/ 57 h 58"/>
                  <a:gd name="T4" fmla="*/ 4 w 28"/>
                  <a:gd name="T5" fmla="*/ 27 h 58"/>
                  <a:gd name="T6" fmla="*/ 20 w 28"/>
                  <a:gd name="T7" fmla="*/ 1 h 58"/>
                  <a:gd name="T8" fmla="*/ 25 w 28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31"/>
                    </a:moveTo>
                    <a:cubicBezTo>
                      <a:pt x="22" y="47"/>
                      <a:pt x="14" y="58"/>
                      <a:pt x="9" y="57"/>
                    </a:cubicBezTo>
                    <a:cubicBezTo>
                      <a:pt x="3" y="56"/>
                      <a:pt x="0" y="42"/>
                      <a:pt x="4" y="27"/>
                    </a:cubicBezTo>
                    <a:cubicBezTo>
                      <a:pt x="7" y="12"/>
                      <a:pt x="14" y="0"/>
                      <a:pt x="20" y="1"/>
                    </a:cubicBezTo>
                    <a:cubicBezTo>
                      <a:pt x="26" y="3"/>
                      <a:pt x="28" y="16"/>
                      <a:pt x="25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71">
                <a:extLst>
                  <a:ext uri="{FF2B5EF4-FFF2-40B4-BE49-F238E27FC236}">
                    <a16:creationId xmlns:a16="http://schemas.microsoft.com/office/drawing/2014/main" id="{B38D65B8-AF49-440A-85B4-6309D5339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" y="1952"/>
                <a:ext cx="65" cy="135"/>
              </a:xfrm>
              <a:custGeom>
                <a:avLst/>
                <a:gdLst>
                  <a:gd name="T0" fmla="*/ 24 w 28"/>
                  <a:gd name="T1" fmla="*/ 31 h 58"/>
                  <a:gd name="T2" fmla="*/ 8 w 28"/>
                  <a:gd name="T3" fmla="*/ 57 h 58"/>
                  <a:gd name="T4" fmla="*/ 3 w 28"/>
                  <a:gd name="T5" fmla="*/ 27 h 58"/>
                  <a:gd name="T6" fmla="*/ 20 w 28"/>
                  <a:gd name="T7" fmla="*/ 1 h 58"/>
                  <a:gd name="T8" fmla="*/ 24 w 28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4" y="31"/>
                    </a:moveTo>
                    <a:cubicBezTo>
                      <a:pt x="21" y="46"/>
                      <a:pt x="14" y="58"/>
                      <a:pt x="8" y="57"/>
                    </a:cubicBezTo>
                    <a:cubicBezTo>
                      <a:pt x="2" y="55"/>
                      <a:pt x="0" y="42"/>
                      <a:pt x="3" y="27"/>
                    </a:cubicBezTo>
                    <a:cubicBezTo>
                      <a:pt x="6" y="11"/>
                      <a:pt x="14" y="0"/>
                      <a:pt x="20" y="1"/>
                    </a:cubicBezTo>
                    <a:cubicBezTo>
                      <a:pt x="25" y="2"/>
                      <a:pt x="28" y="16"/>
                      <a:pt x="24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72">
                <a:extLst>
                  <a:ext uri="{FF2B5EF4-FFF2-40B4-BE49-F238E27FC236}">
                    <a16:creationId xmlns:a16="http://schemas.microsoft.com/office/drawing/2014/main" id="{34F8F60E-74A2-443F-96C2-304151AE5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1908"/>
                <a:ext cx="134" cy="65"/>
              </a:xfrm>
              <a:custGeom>
                <a:avLst/>
                <a:gdLst>
                  <a:gd name="T0" fmla="*/ 31 w 58"/>
                  <a:gd name="T1" fmla="*/ 3 h 28"/>
                  <a:gd name="T2" fmla="*/ 57 w 58"/>
                  <a:gd name="T3" fmla="*/ 20 h 28"/>
                  <a:gd name="T4" fmla="*/ 26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6" y="7"/>
                      <a:pt x="58" y="14"/>
                      <a:pt x="57" y="20"/>
                    </a:cubicBezTo>
                    <a:cubicBezTo>
                      <a:pt x="55" y="26"/>
                      <a:pt x="42" y="28"/>
                      <a:pt x="26" y="25"/>
                    </a:cubicBezTo>
                    <a:cubicBezTo>
                      <a:pt x="11" y="22"/>
                      <a:pt x="0" y="14"/>
                      <a:pt x="1" y="8"/>
                    </a:cubicBezTo>
                    <a:cubicBezTo>
                      <a:pt x="2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73">
                <a:extLst>
                  <a:ext uri="{FF2B5EF4-FFF2-40B4-BE49-F238E27FC236}">
                    <a16:creationId xmlns:a16="http://schemas.microsoft.com/office/drawing/2014/main" id="{883C559E-E24B-4E11-BEE3-979ACECBB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" y="1936"/>
                <a:ext cx="133" cy="65"/>
              </a:xfrm>
              <a:custGeom>
                <a:avLst/>
                <a:gdLst>
                  <a:gd name="T0" fmla="*/ 32 w 58"/>
                  <a:gd name="T1" fmla="*/ 3 h 28"/>
                  <a:gd name="T2" fmla="*/ 57 w 58"/>
                  <a:gd name="T3" fmla="*/ 20 h 28"/>
                  <a:gd name="T4" fmla="*/ 27 w 58"/>
                  <a:gd name="T5" fmla="*/ 25 h 28"/>
                  <a:gd name="T6" fmla="*/ 2 w 58"/>
                  <a:gd name="T7" fmla="*/ 8 h 28"/>
                  <a:gd name="T8" fmla="*/ 32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2" y="3"/>
                    </a:moveTo>
                    <a:cubicBezTo>
                      <a:pt x="47" y="6"/>
                      <a:pt x="58" y="14"/>
                      <a:pt x="57" y="20"/>
                    </a:cubicBezTo>
                    <a:cubicBezTo>
                      <a:pt x="56" y="26"/>
                      <a:pt x="42" y="28"/>
                      <a:pt x="27" y="25"/>
                    </a:cubicBezTo>
                    <a:cubicBezTo>
                      <a:pt x="12" y="21"/>
                      <a:pt x="0" y="14"/>
                      <a:pt x="2" y="8"/>
                    </a:cubicBezTo>
                    <a:cubicBezTo>
                      <a:pt x="3" y="2"/>
                      <a:pt x="16" y="0"/>
                      <a:pt x="32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74">
                <a:extLst>
                  <a:ext uri="{FF2B5EF4-FFF2-40B4-BE49-F238E27FC236}">
                    <a16:creationId xmlns:a16="http://schemas.microsoft.com/office/drawing/2014/main" id="{B2512790-88BD-4F91-86AF-7DE641D01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2" y="1836"/>
                <a:ext cx="97" cy="125"/>
              </a:xfrm>
              <a:custGeom>
                <a:avLst/>
                <a:gdLst>
                  <a:gd name="T0" fmla="*/ 30 w 42"/>
                  <a:gd name="T1" fmla="*/ 21 h 54"/>
                  <a:gd name="T2" fmla="*/ 37 w 42"/>
                  <a:gd name="T3" fmla="*/ 51 h 54"/>
                  <a:gd name="T4" fmla="*/ 12 w 42"/>
                  <a:gd name="T5" fmla="*/ 33 h 54"/>
                  <a:gd name="T6" fmla="*/ 6 w 42"/>
                  <a:gd name="T7" fmla="*/ 3 h 54"/>
                  <a:gd name="T8" fmla="*/ 30 w 42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4">
                    <a:moveTo>
                      <a:pt x="30" y="21"/>
                    </a:moveTo>
                    <a:cubicBezTo>
                      <a:pt x="39" y="34"/>
                      <a:pt x="42" y="48"/>
                      <a:pt x="37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7"/>
                      <a:pt x="6" y="3"/>
                    </a:cubicBezTo>
                    <a:cubicBezTo>
                      <a:pt x="11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75">
                <a:extLst>
                  <a:ext uri="{FF2B5EF4-FFF2-40B4-BE49-F238E27FC236}">
                    <a16:creationId xmlns:a16="http://schemas.microsoft.com/office/drawing/2014/main" id="{48F968EF-6193-4545-B48F-7C2BC8F0BF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1947"/>
                <a:ext cx="96" cy="126"/>
              </a:xfrm>
              <a:custGeom>
                <a:avLst/>
                <a:gdLst>
                  <a:gd name="T0" fmla="*/ 30 w 42"/>
                  <a:gd name="T1" fmla="*/ 21 h 54"/>
                  <a:gd name="T2" fmla="*/ 37 w 42"/>
                  <a:gd name="T3" fmla="*/ 51 h 54"/>
                  <a:gd name="T4" fmla="*/ 12 w 42"/>
                  <a:gd name="T5" fmla="*/ 33 h 54"/>
                  <a:gd name="T6" fmla="*/ 6 w 42"/>
                  <a:gd name="T7" fmla="*/ 3 h 54"/>
                  <a:gd name="T8" fmla="*/ 30 w 42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4">
                    <a:moveTo>
                      <a:pt x="30" y="21"/>
                    </a:moveTo>
                    <a:cubicBezTo>
                      <a:pt x="39" y="34"/>
                      <a:pt x="42" y="47"/>
                      <a:pt x="37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6"/>
                      <a:pt x="6" y="3"/>
                    </a:cubicBezTo>
                    <a:cubicBezTo>
                      <a:pt x="11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76">
                <a:extLst>
                  <a:ext uri="{FF2B5EF4-FFF2-40B4-BE49-F238E27FC236}">
                    <a16:creationId xmlns:a16="http://schemas.microsoft.com/office/drawing/2014/main" id="{DBFFFD6A-2695-4CC4-8B3D-024056D12E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0" y="1943"/>
                <a:ext cx="124" cy="95"/>
              </a:xfrm>
              <a:custGeom>
                <a:avLst/>
                <a:gdLst>
                  <a:gd name="T0" fmla="*/ 21 w 54"/>
                  <a:gd name="T1" fmla="*/ 11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1"/>
                    </a:moveTo>
                    <a:cubicBezTo>
                      <a:pt x="34" y="3"/>
                      <a:pt x="47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19" y="38"/>
                      <a:pt x="6" y="41"/>
                      <a:pt x="3" y="36"/>
                    </a:cubicBezTo>
                    <a:cubicBezTo>
                      <a:pt x="0" y="31"/>
                      <a:pt x="8" y="20"/>
                      <a:pt x="21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77">
                <a:extLst>
                  <a:ext uri="{FF2B5EF4-FFF2-40B4-BE49-F238E27FC236}">
                    <a16:creationId xmlns:a16="http://schemas.microsoft.com/office/drawing/2014/main" id="{7690E13A-2857-4C64-8B3B-6A47FD5C0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" y="1871"/>
                <a:ext cx="125" cy="95"/>
              </a:xfrm>
              <a:custGeom>
                <a:avLst/>
                <a:gdLst>
                  <a:gd name="T0" fmla="*/ 21 w 54"/>
                  <a:gd name="T1" fmla="*/ 11 h 41"/>
                  <a:gd name="T2" fmla="*/ 51 w 54"/>
                  <a:gd name="T3" fmla="*/ 5 h 41"/>
                  <a:gd name="T4" fmla="*/ 33 w 54"/>
                  <a:gd name="T5" fmla="*/ 30 h 41"/>
                  <a:gd name="T6" fmla="*/ 4 w 54"/>
                  <a:gd name="T7" fmla="*/ 36 h 41"/>
                  <a:gd name="T8" fmla="*/ 21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1"/>
                    </a:moveTo>
                    <a:cubicBezTo>
                      <a:pt x="35" y="3"/>
                      <a:pt x="48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8"/>
                      <a:pt x="7" y="41"/>
                      <a:pt x="4" y="36"/>
                    </a:cubicBezTo>
                    <a:cubicBezTo>
                      <a:pt x="0" y="31"/>
                      <a:pt x="8" y="20"/>
                      <a:pt x="21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78">
                <a:extLst>
                  <a:ext uri="{FF2B5EF4-FFF2-40B4-BE49-F238E27FC236}">
                    <a16:creationId xmlns:a16="http://schemas.microsoft.com/office/drawing/2014/main" id="{896BEA30-0B65-473D-8833-5D0989662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" y="1822"/>
                <a:ext cx="65" cy="135"/>
              </a:xfrm>
              <a:custGeom>
                <a:avLst/>
                <a:gdLst>
                  <a:gd name="T0" fmla="*/ 24 w 28"/>
                  <a:gd name="T1" fmla="*/ 27 h 58"/>
                  <a:gd name="T2" fmla="*/ 20 w 28"/>
                  <a:gd name="T3" fmla="*/ 57 h 58"/>
                  <a:gd name="T4" fmla="*/ 3 w 28"/>
                  <a:gd name="T5" fmla="*/ 32 h 58"/>
                  <a:gd name="T6" fmla="*/ 8 w 28"/>
                  <a:gd name="T7" fmla="*/ 1 h 58"/>
                  <a:gd name="T8" fmla="*/ 24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4" y="27"/>
                    </a:moveTo>
                    <a:cubicBezTo>
                      <a:pt x="28" y="42"/>
                      <a:pt x="25" y="56"/>
                      <a:pt x="20" y="57"/>
                    </a:cubicBezTo>
                    <a:cubicBezTo>
                      <a:pt x="14" y="58"/>
                      <a:pt x="6" y="47"/>
                      <a:pt x="3" y="32"/>
                    </a:cubicBezTo>
                    <a:cubicBezTo>
                      <a:pt x="0" y="16"/>
                      <a:pt x="2" y="3"/>
                      <a:pt x="8" y="1"/>
                    </a:cubicBezTo>
                    <a:cubicBezTo>
                      <a:pt x="13" y="0"/>
                      <a:pt x="21" y="12"/>
                      <a:pt x="24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79">
                <a:extLst>
                  <a:ext uri="{FF2B5EF4-FFF2-40B4-BE49-F238E27FC236}">
                    <a16:creationId xmlns:a16="http://schemas.microsoft.com/office/drawing/2014/main" id="{89C072FF-26E3-4CB7-A6EF-334203C6F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9" y="1952"/>
                <a:ext cx="65" cy="135"/>
              </a:xfrm>
              <a:custGeom>
                <a:avLst/>
                <a:gdLst>
                  <a:gd name="T0" fmla="*/ 24 w 28"/>
                  <a:gd name="T1" fmla="*/ 26 h 58"/>
                  <a:gd name="T2" fmla="*/ 20 w 28"/>
                  <a:gd name="T3" fmla="*/ 57 h 58"/>
                  <a:gd name="T4" fmla="*/ 3 w 28"/>
                  <a:gd name="T5" fmla="*/ 31 h 58"/>
                  <a:gd name="T6" fmla="*/ 8 w 28"/>
                  <a:gd name="T7" fmla="*/ 1 h 58"/>
                  <a:gd name="T8" fmla="*/ 24 w 28"/>
                  <a:gd name="T9" fmla="*/ 2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4" y="26"/>
                    </a:moveTo>
                    <a:cubicBezTo>
                      <a:pt x="28" y="42"/>
                      <a:pt x="25" y="55"/>
                      <a:pt x="20" y="57"/>
                    </a:cubicBezTo>
                    <a:cubicBezTo>
                      <a:pt x="14" y="58"/>
                      <a:pt x="6" y="46"/>
                      <a:pt x="3" y="31"/>
                    </a:cubicBezTo>
                    <a:cubicBezTo>
                      <a:pt x="0" y="16"/>
                      <a:pt x="2" y="2"/>
                      <a:pt x="8" y="1"/>
                    </a:cubicBezTo>
                    <a:cubicBezTo>
                      <a:pt x="13" y="0"/>
                      <a:pt x="21" y="11"/>
                      <a:pt x="24" y="26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80">
                <a:extLst>
                  <a:ext uri="{FF2B5EF4-FFF2-40B4-BE49-F238E27FC236}">
                    <a16:creationId xmlns:a16="http://schemas.microsoft.com/office/drawing/2014/main" id="{D221F439-A46B-4ED1-BAB1-25B09EDF6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1936"/>
                <a:ext cx="134" cy="65"/>
              </a:xfrm>
              <a:custGeom>
                <a:avLst/>
                <a:gdLst>
                  <a:gd name="T0" fmla="*/ 26 w 58"/>
                  <a:gd name="T1" fmla="*/ 3 h 28"/>
                  <a:gd name="T2" fmla="*/ 57 w 58"/>
                  <a:gd name="T3" fmla="*/ 8 h 28"/>
                  <a:gd name="T4" fmla="*/ 31 w 58"/>
                  <a:gd name="T5" fmla="*/ 25 h 28"/>
                  <a:gd name="T6" fmla="*/ 1 w 58"/>
                  <a:gd name="T7" fmla="*/ 20 h 28"/>
                  <a:gd name="T8" fmla="*/ 26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6" y="3"/>
                    </a:moveTo>
                    <a:cubicBezTo>
                      <a:pt x="42" y="0"/>
                      <a:pt x="55" y="2"/>
                      <a:pt x="57" y="8"/>
                    </a:cubicBezTo>
                    <a:cubicBezTo>
                      <a:pt x="58" y="14"/>
                      <a:pt x="46" y="21"/>
                      <a:pt x="31" y="25"/>
                    </a:cubicBezTo>
                    <a:cubicBezTo>
                      <a:pt x="16" y="28"/>
                      <a:pt x="2" y="26"/>
                      <a:pt x="1" y="20"/>
                    </a:cubicBezTo>
                    <a:cubicBezTo>
                      <a:pt x="0" y="14"/>
                      <a:pt x="11" y="7"/>
                      <a:pt x="26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81">
                <a:extLst>
                  <a:ext uri="{FF2B5EF4-FFF2-40B4-BE49-F238E27FC236}">
                    <a16:creationId xmlns:a16="http://schemas.microsoft.com/office/drawing/2014/main" id="{A219146B-4664-46CF-961E-B7F5D1F3F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" y="1908"/>
                <a:ext cx="133" cy="65"/>
              </a:xfrm>
              <a:custGeom>
                <a:avLst/>
                <a:gdLst>
                  <a:gd name="T0" fmla="*/ 27 w 58"/>
                  <a:gd name="T1" fmla="*/ 3 h 28"/>
                  <a:gd name="T2" fmla="*/ 57 w 58"/>
                  <a:gd name="T3" fmla="*/ 8 h 28"/>
                  <a:gd name="T4" fmla="*/ 32 w 58"/>
                  <a:gd name="T5" fmla="*/ 25 h 28"/>
                  <a:gd name="T6" fmla="*/ 2 w 58"/>
                  <a:gd name="T7" fmla="*/ 20 h 28"/>
                  <a:gd name="T8" fmla="*/ 27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3"/>
                    </a:moveTo>
                    <a:cubicBezTo>
                      <a:pt x="42" y="0"/>
                      <a:pt x="56" y="2"/>
                      <a:pt x="57" y="8"/>
                    </a:cubicBezTo>
                    <a:cubicBezTo>
                      <a:pt x="58" y="14"/>
                      <a:pt x="47" y="21"/>
                      <a:pt x="32" y="25"/>
                    </a:cubicBezTo>
                    <a:cubicBezTo>
                      <a:pt x="16" y="28"/>
                      <a:pt x="3" y="26"/>
                      <a:pt x="2" y="20"/>
                    </a:cubicBezTo>
                    <a:cubicBezTo>
                      <a:pt x="0" y="14"/>
                      <a:pt x="12" y="7"/>
                      <a:pt x="27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2">
                <a:extLst>
                  <a:ext uri="{FF2B5EF4-FFF2-40B4-BE49-F238E27FC236}">
                    <a16:creationId xmlns:a16="http://schemas.microsoft.com/office/drawing/2014/main" id="{6C6EADDF-A300-4172-A5EE-311D17CE62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8" y="1871"/>
                <a:ext cx="126" cy="95"/>
              </a:xfrm>
              <a:custGeom>
                <a:avLst/>
                <a:gdLst>
                  <a:gd name="T0" fmla="*/ 34 w 55"/>
                  <a:gd name="T1" fmla="*/ 11 h 41"/>
                  <a:gd name="T2" fmla="*/ 52 w 55"/>
                  <a:gd name="T3" fmla="*/ 36 h 41"/>
                  <a:gd name="T4" fmla="*/ 22 w 55"/>
                  <a:gd name="T5" fmla="*/ 30 h 41"/>
                  <a:gd name="T6" fmla="*/ 4 w 55"/>
                  <a:gd name="T7" fmla="*/ 5 h 41"/>
                  <a:gd name="T8" fmla="*/ 34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34" y="11"/>
                    </a:moveTo>
                    <a:cubicBezTo>
                      <a:pt x="47" y="20"/>
                      <a:pt x="55" y="31"/>
                      <a:pt x="52" y="36"/>
                    </a:cubicBezTo>
                    <a:cubicBezTo>
                      <a:pt x="48" y="41"/>
                      <a:pt x="35" y="38"/>
                      <a:pt x="22" y="30"/>
                    </a:cubicBezTo>
                    <a:cubicBezTo>
                      <a:pt x="9" y="21"/>
                      <a:pt x="0" y="10"/>
                      <a:pt x="4" y="5"/>
                    </a:cubicBezTo>
                    <a:cubicBezTo>
                      <a:pt x="7" y="0"/>
                      <a:pt x="20" y="3"/>
                      <a:pt x="34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83">
                <a:extLst>
                  <a:ext uri="{FF2B5EF4-FFF2-40B4-BE49-F238E27FC236}">
                    <a16:creationId xmlns:a16="http://schemas.microsoft.com/office/drawing/2014/main" id="{1A53CE1F-0211-4DFF-8F99-A1FB0BA07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" y="1943"/>
                <a:ext cx="127" cy="95"/>
              </a:xfrm>
              <a:custGeom>
                <a:avLst/>
                <a:gdLst>
                  <a:gd name="T0" fmla="*/ 33 w 55"/>
                  <a:gd name="T1" fmla="*/ 11 h 41"/>
                  <a:gd name="T2" fmla="*/ 51 w 55"/>
                  <a:gd name="T3" fmla="*/ 36 h 41"/>
                  <a:gd name="T4" fmla="*/ 22 w 55"/>
                  <a:gd name="T5" fmla="*/ 30 h 41"/>
                  <a:gd name="T6" fmla="*/ 4 w 55"/>
                  <a:gd name="T7" fmla="*/ 5 h 41"/>
                  <a:gd name="T8" fmla="*/ 33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33" y="11"/>
                    </a:moveTo>
                    <a:cubicBezTo>
                      <a:pt x="47" y="20"/>
                      <a:pt x="55" y="31"/>
                      <a:pt x="51" y="36"/>
                    </a:cubicBezTo>
                    <a:cubicBezTo>
                      <a:pt x="48" y="41"/>
                      <a:pt x="35" y="38"/>
                      <a:pt x="22" y="30"/>
                    </a:cubicBezTo>
                    <a:cubicBezTo>
                      <a:pt x="8" y="21"/>
                      <a:pt x="0" y="10"/>
                      <a:pt x="4" y="5"/>
                    </a:cubicBezTo>
                    <a:cubicBezTo>
                      <a:pt x="7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84">
                <a:extLst>
                  <a:ext uri="{FF2B5EF4-FFF2-40B4-BE49-F238E27FC236}">
                    <a16:creationId xmlns:a16="http://schemas.microsoft.com/office/drawing/2014/main" id="{C33608AA-C616-45D5-B364-7C0E005F2A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1947"/>
                <a:ext cx="95" cy="126"/>
              </a:xfrm>
              <a:custGeom>
                <a:avLst/>
                <a:gdLst>
                  <a:gd name="T0" fmla="*/ 11 w 41"/>
                  <a:gd name="T1" fmla="*/ 21 h 54"/>
                  <a:gd name="T2" fmla="*/ 36 w 41"/>
                  <a:gd name="T3" fmla="*/ 3 h 54"/>
                  <a:gd name="T4" fmla="*/ 29 w 41"/>
                  <a:gd name="T5" fmla="*/ 33 h 54"/>
                  <a:gd name="T6" fmla="*/ 5 w 41"/>
                  <a:gd name="T7" fmla="*/ 51 h 54"/>
                  <a:gd name="T8" fmla="*/ 11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1" y="21"/>
                    </a:moveTo>
                    <a:cubicBezTo>
                      <a:pt x="19" y="8"/>
                      <a:pt x="30" y="0"/>
                      <a:pt x="36" y="3"/>
                    </a:cubicBezTo>
                    <a:cubicBezTo>
                      <a:pt x="41" y="6"/>
                      <a:pt x="38" y="20"/>
                      <a:pt x="29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2" y="34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85">
                <a:extLst>
                  <a:ext uri="{FF2B5EF4-FFF2-40B4-BE49-F238E27FC236}">
                    <a16:creationId xmlns:a16="http://schemas.microsoft.com/office/drawing/2014/main" id="{1B407384-E041-4D0D-AF5A-AAA664710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1836"/>
                <a:ext cx="94" cy="125"/>
              </a:xfrm>
              <a:custGeom>
                <a:avLst/>
                <a:gdLst>
                  <a:gd name="T0" fmla="*/ 12 w 41"/>
                  <a:gd name="T1" fmla="*/ 21 h 54"/>
                  <a:gd name="T2" fmla="*/ 36 w 41"/>
                  <a:gd name="T3" fmla="*/ 3 h 54"/>
                  <a:gd name="T4" fmla="*/ 30 w 41"/>
                  <a:gd name="T5" fmla="*/ 33 h 54"/>
                  <a:gd name="T6" fmla="*/ 6 w 41"/>
                  <a:gd name="T7" fmla="*/ 51 h 54"/>
                  <a:gd name="T8" fmla="*/ 12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2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6"/>
                      <a:pt x="39" y="20"/>
                      <a:pt x="30" y="33"/>
                    </a:cubicBezTo>
                    <a:cubicBezTo>
                      <a:pt x="22" y="46"/>
                      <a:pt x="11" y="54"/>
                      <a:pt x="6" y="51"/>
                    </a:cubicBezTo>
                    <a:cubicBezTo>
                      <a:pt x="0" y="48"/>
                      <a:pt x="3" y="34"/>
                      <a:pt x="12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86">
                <a:extLst>
                  <a:ext uri="{FF2B5EF4-FFF2-40B4-BE49-F238E27FC236}">
                    <a16:creationId xmlns:a16="http://schemas.microsoft.com/office/drawing/2014/main" id="{D028043D-09DF-4EE9-9D93-BF5DBB67D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" y="1910"/>
                <a:ext cx="90" cy="88"/>
              </a:xfrm>
              <a:custGeom>
                <a:avLst/>
                <a:gdLst>
                  <a:gd name="T0" fmla="*/ 39 w 39"/>
                  <a:gd name="T1" fmla="*/ 22 h 38"/>
                  <a:gd name="T2" fmla="*/ 34 w 39"/>
                  <a:gd name="T3" fmla="*/ 18 h 38"/>
                  <a:gd name="T4" fmla="*/ 38 w 39"/>
                  <a:gd name="T5" fmla="*/ 14 h 38"/>
                  <a:gd name="T6" fmla="*/ 34 w 39"/>
                  <a:gd name="T7" fmla="*/ 12 h 38"/>
                  <a:gd name="T8" fmla="*/ 35 w 39"/>
                  <a:gd name="T9" fmla="*/ 8 h 38"/>
                  <a:gd name="T10" fmla="*/ 29 w 39"/>
                  <a:gd name="T11" fmla="*/ 8 h 38"/>
                  <a:gd name="T12" fmla="*/ 29 w 39"/>
                  <a:gd name="T13" fmla="*/ 2 h 38"/>
                  <a:gd name="T14" fmla="*/ 25 w 39"/>
                  <a:gd name="T15" fmla="*/ 4 h 38"/>
                  <a:gd name="T16" fmla="*/ 22 w 39"/>
                  <a:gd name="T17" fmla="*/ 0 h 38"/>
                  <a:gd name="T18" fmla="*/ 19 w 39"/>
                  <a:gd name="T19" fmla="*/ 4 h 38"/>
                  <a:gd name="T20" fmla="*/ 14 w 39"/>
                  <a:gd name="T21" fmla="*/ 1 h 38"/>
                  <a:gd name="T22" fmla="*/ 12 w 39"/>
                  <a:gd name="T23" fmla="*/ 5 h 38"/>
                  <a:gd name="T24" fmla="*/ 8 w 39"/>
                  <a:gd name="T25" fmla="*/ 4 h 38"/>
                  <a:gd name="T26" fmla="*/ 8 w 39"/>
                  <a:gd name="T27" fmla="*/ 9 h 38"/>
                  <a:gd name="T28" fmla="*/ 3 w 39"/>
                  <a:gd name="T29" fmla="*/ 10 h 38"/>
                  <a:gd name="T30" fmla="*/ 4 w 39"/>
                  <a:gd name="T31" fmla="*/ 14 h 38"/>
                  <a:gd name="T32" fmla="*/ 0 w 39"/>
                  <a:gd name="T33" fmla="*/ 16 h 38"/>
                  <a:gd name="T34" fmla="*/ 5 w 39"/>
                  <a:gd name="T35" fmla="*/ 20 h 38"/>
                  <a:gd name="T36" fmla="*/ 1 w 39"/>
                  <a:gd name="T37" fmla="*/ 24 h 38"/>
                  <a:gd name="T38" fmla="*/ 5 w 39"/>
                  <a:gd name="T39" fmla="*/ 26 h 38"/>
                  <a:gd name="T40" fmla="*/ 4 w 39"/>
                  <a:gd name="T41" fmla="*/ 31 h 38"/>
                  <a:gd name="T42" fmla="*/ 10 w 39"/>
                  <a:gd name="T43" fmla="*/ 30 h 38"/>
                  <a:gd name="T44" fmla="*/ 10 w 39"/>
                  <a:gd name="T45" fmla="*/ 36 h 38"/>
                  <a:gd name="T46" fmla="*/ 14 w 39"/>
                  <a:gd name="T47" fmla="*/ 34 h 38"/>
                  <a:gd name="T48" fmla="*/ 17 w 39"/>
                  <a:gd name="T49" fmla="*/ 38 h 38"/>
                  <a:gd name="T50" fmla="*/ 21 w 39"/>
                  <a:gd name="T51" fmla="*/ 34 h 38"/>
                  <a:gd name="T52" fmla="*/ 25 w 39"/>
                  <a:gd name="T53" fmla="*/ 38 h 38"/>
                  <a:gd name="T54" fmla="*/ 27 w 39"/>
                  <a:gd name="T55" fmla="*/ 33 h 38"/>
                  <a:gd name="T56" fmla="*/ 31 w 39"/>
                  <a:gd name="T57" fmla="*/ 34 h 38"/>
                  <a:gd name="T58" fmla="*/ 31 w 39"/>
                  <a:gd name="T59" fmla="*/ 29 h 38"/>
                  <a:gd name="T60" fmla="*/ 36 w 39"/>
                  <a:gd name="T61" fmla="*/ 28 h 38"/>
                  <a:gd name="T62" fmla="*/ 35 w 39"/>
                  <a:gd name="T63" fmla="*/ 24 h 38"/>
                  <a:gd name="T64" fmla="*/ 39 w 39"/>
                  <a:gd name="T65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38">
                    <a:moveTo>
                      <a:pt x="39" y="22"/>
                    </a:moveTo>
                    <a:cubicBezTo>
                      <a:pt x="39" y="20"/>
                      <a:pt x="37" y="19"/>
                      <a:pt x="34" y="18"/>
                    </a:cubicBezTo>
                    <a:cubicBezTo>
                      <a:pt x="37" y="17"/>
                      <a:pt x="38" y="15"/>
                      <a:pt x="38" y="14"/>
                    </a:cubicBezTo>
                    <a:cubicBezTo>
                      <a:pt x="38" y="13"/>
                      <a:pt x="36" y="12"/>
                      <a:pt x="34" y="12"/>
                    </a:cubicBezTo>
                    <a:cubicBezTo>
                      <a:pt x="35" y="10"/>
                      <a:pt x="36" y="8"/>
                      <a:pt x="35" y="8"/>
                    </a:cubicBezTo>
                    <a:cubicBezTo>
                      <a:pt x="34" y="6"/>
                      <a:pt x="32" y="7"/>
                      <a:pt x="29" y="8"/>
                    </a:cubicBezTo>
                    <a:cubicBezTo>
                      <a:pt x="30" y="5"/>
                      <a:pt x="30" y="3"/>
                      <a:pt x="29" y="2"/>
                    </a:cubicBezTo>
                    <a:cubicBezTo>
                      <a:pt x="28" y="2"/>
                      <a:pt x="26" y="2"/>
                      <a:pt x="25" y="4"/>
                    </a:cubicBezTo>
                    <a:cubicBezTo>
                      <a:pt x="24" y="2"/>
                      <a:pt x="23" y="0"/>
                      <a:pt x="22" y="0"/>
                    </a:cubicBezTo>
                    <a:cubicBezTo>
                      <a:pt x="21" y="0"/>
                      <a:pt x="20" y="1"/>
                      <a:pt x="19" y="4"/>
                    </a:cubicBezTo>
                    <a:cubicBezTo>
                      <a:pt x="17" y="2"/>
                      <a:pt x="16" y="0"/>
                      <a:pt x="14" y="1"/>
                    </a:cubicBezTo>
                    <a:cubicBezTo>
                      <a:pt x="13" y="1"/>
                      <a:pt x="13" y="2"/>
                      <a:pt x="12" y="5"/>
                    </a:cubicBezTo>
                    <a:cubicBezTo>
                      <a:pt x="11" y="3"/>
                      <a:pt x="9" y="3"/>
                      <a:pt x="8" y="4"/>
                    </a:cubicBezTo>
                    <a:cubicBezTo>
                      <a:pt x="7" y="4"/>
                      <a:pt x="7" y="7"/>
                      <a:pt x="8" y="9"/>
                    </a:cubicBezTo>
                    <a:cubicBezTo>
                      <a:pt x="6" y="8"/>
                      <a:pt x="3" y="8"/>
                      <a:pt x="3" y="10"/>
                    </a:cubicBezTo>
                    <a:cubicBezTo>
                      <a:pt x="2" y="11"/>
                      <a:pt x="3" y="12"/>
                      <a:pt x="4" y="14"/>
                    </a:cubicBezTo>
                    <a:cubicBezTo>
                      <a:pt x="2" y="14"/>
                      <a:pt x="1" y="15"/>
                      <a:pt x="0" y="16"/>
                    </a:cubicBezTo>
                    <a:cubicBezTo>
                      <a:pt x="0" y="18"/>
                      <a:pt x="2" y="19"/>
                      <a:pt x="5" y="20"/>
                    </a:cubicBezTo>
                    <a:cubicBezTo>
                      <a:pt x="2" y="21"/>
                      <a:pt x="1" y="23"/>
                      <a:pt x="1" y="24"/>
                    </a:cubicBezTo>
                    <a:cubicBezTo>
                      <a:pt x="1" y="25"/>
                      <a:pt x="3" y="26"/>
                      <a:pt x="5" y="26"/>
                    </a:cubicBezTo>
                    <a:cubicBezTo>
                      <a:pt x="4" y="28"/>
                      <a:pt x="3" y="30"/>
                      <a:pt x="4" y="31"/>
                    </a:cubicBezTo>
                    <a:cubicBezTo>
                      <a:pt x="5" y="32"/>
                      <a:pt x="7" y="31"/>
                      <a:pt x="10" y="30"/>
                    </a:cubicBezTo>
                    <a:cubicBezTo>
                      <a:pt x="9" y="33"/>
                      <a:pt x="9" y="35"/>
                      <a:pt x="10" y="36"/>
                    </a:cubicBezTo>
                    <a:cubicBezTo>
                      <a:pt x="11" y="36"/>
                      <a:pt x="13" y="36"/>
                      <a:pt x="14" y="34"/>
                    </a:cubicBezTo>
                    <a:cubicBezTo>
                      <a:pt x="15" y="36"/>
                      <a:pt x="16" y="38"/>
                      <a:pt x="17" y="38"/>
                    </a:cubicBezTo>
                    <a:cubicBezTo>
                      <a:pt x="18" y="38"/>
                      <a:pt x="19" y="37"/>
                      <a:pt x="21" y="34"/>
                    </a:cubicBezTo>
                    <a:cubicBezTo>
                      <a:pt x="22" y="36"/>
                      <a:pt x="24" y="38"/>
                      <a:pt x="25" y="38"/>
                    </a:cubicBezTo>
                    <a:cubicBezTo>
                      <a:pt x="26" y="37"/>
                      <a:pt x="27" y="36"/>
                      <a:pt x="27" y="33"/>
                    </a:cubicBezTo>
                    <a:cubicBezTo>
                      <a:pt x="28" y="35"/>
                      <a:pt x="30" y="35"/>
                      <a:pt x="31" y="34"/>
                    </a:cubicBezTo>
                    <a:cubicBezTo>
                      <a:pt x="32" y="34"/>
                      <a:pt x="32" y="31"/>
                      <a:pt x="31" y="29"/>
                    </a:cubicBezTo>
                    <a:cubicBezTo>
                      <a:pt x="34" y="30"/>
                      <a:pt x="36" y="30"/>
                      <a:pt x="36" y="28"/>
                    </a:cubicBezTo>
                    <a:cubicBezTo>
                      <a:pt x="37" y="27"/>
                      <a:pt x="36" y="26"/>
                      <a:pt x="35" y="24"/>
                    </a:cubicBezTo>
                    <a:cubicBezTo>
                      <a:pt x="37" y="24"/>
                      <a:pt x="38" y="23"/>
                      <a:pt x="39" y="22"/>
                    </a:cubicBezTo>
                  </a:path>
                </a:pathLst>
              </a:custGeom>
              <a:solidFill>
                <a:srgbClr val="FFD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87">
                <a:extLst>
                  <a:ext uri="{FF2B5EF4-FFF2-40B4-BE49-F238E27FC236}">
                    <a16:creationId xmlns:a16="http://schemas.microsoft.com/office/drawing/2014/main" id="{D726B283-5465-4290-BE45-2C0DB5645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6" y="2115"/>
                <a:ext cx="136" cy="125"/>
              </a:xfrm>
              <a:custGeom>
                <a:avLst/>
                <a:gdLst>
                  <a:gd name="T0" fmla="*/ 43 w 59"/>
                  <a:gd name="T1" fmla="*/ 13 h 54"/>
                  <a:gd name="T2" fmla="*/ 0 w 59"/>
                  <a:gd name="T3" fmla="*/ 3 h 54"/>
                  <a:gd name="T4" fmla="*/ 21 w 59"/>
                  <a:gd name="T5" fmla="*/ 41 h 54"/>
                  <a:gd name="T6" fmla="*/ 55 w 59"/>
                  <a:gd name="T7" fmla="*/ 44 h 54"/>
                  <a:gd name="T8" fmla="*/ 43 w 59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4">
                    <a:moveTo>
                      <a:pt x="43" y="13"/>
                    </a:moveTo>
                    <a:cubicBezTo>
                      <a:pt x="26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1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59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88">
                <a:extLst>
                  <a:ext uri="{FF2B5EF4-FFF2-40B4-BE49-F238E27FC236}">
                    <a16:creationId xmlns:a16="http://schemas.microsoft.com/office/drawing/2014/main" id="{2A22FF00-B843-483E-9CE3-A8CDD22F4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1" y="2166"/>
                <a:ext cx="108" cy="88"/>
              </a:xfrm>
              <a:custGeom>
                <a:avLst/>
                <a:gdLst>
                  <a:gd name="T0" fmla="*/ 14 w 47"/>
                  <a:gd name="T1" fmla="*/ 7 h 38"/>
                  <a:gd name="T2" fmla="*/ 1 w 47"/>
                  <a:gd name="T3" fmla="*/ 29 h 38"/>
                  <a:gd name="T4" fmla="*/ 26 w 47"/>
                  <a:gd name="T5" fmla="*/ 31 h 38"/>
                  <a:gd name="T6" fmla="*/ 47 w 47"/>
                  <a:gd name="T7" fmla="*/ 5 h 38"/>
                  <a:gd name="T8" fmla="*/ 14 w 47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2" y="38"/>
                      <a:pt x="26" y="31"/>
                    </a:cubicBezTo>
                    <a:cubicBezTo>
                      <a:pt x="40" y="24"/>
                      <a:pt x="47" y="5"/>
                      <a:pt x="47" y="5"/>
                    </a:cubicBezTo>
                    <a:cubicBezTo>
                      <a:pt x="47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Rectangle 89">
                <a:extLst>
                  <a:ext uri="{FF2B5EF4-FFF2-40B4-BE49-F238E27FC236}">
                    <a16:creationId xmlns:a16="http://schemas.microsoft.com/office/drawing/2014/main" id="{A9008DD5-92BA-4F36-AB8C-EB87537559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6" y="2052"/>
                <a:ext cx="9" cy="381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90">
                <a:extLst>
                  <a:ext uri="{FF2B5EF4-FFF2-40B4-BE49-F238E27FC236}">
                    <a16:creationId xmlns:a16="http://schemas.microsoft.com/office/drawing/2014/main" id="{9B5B219D-17AE-4B82-82C3-6A6FB0C21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1829"/>
                <a:ext cx="65" cy="137"/>
              </a:xfrm>
              <a:custGeom>
                <a:avLst/>
                <a:gdLst>
                  <a:gd name="T0" fmla="*/ 25 w 28"/>
                  <a:gd name="T1" fmla="*/ 32 h 59"/>
                  <a:gd name="T2" fmla="*/ 8 w 28"/>
                  <a:gd name="T3" fmla="*/ 57 h 59"/>
                  <a:gd name="T4" fmla="*/ 3 w 28"/>
                  <a:gd name="T5" fmla="*/ 27 h 59"/>
                  <a:gd name="T6" fmla="*/ 20 w 28"/>
                  <a:gd name="T7" fmla="*/ 2 h 59"/>
                  <a:gd name="T8" fmla="*/ 25 w 28"/>
                  <a:gd name="T9" fmla="*/ 3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9">
                    <a:moveTo>
                      <a:pt x="25" y="32"/>
                    </a:moveTo>
                    <a:cubicBezTo>
                      <a:pt x="21" y="47"/>
                      <a:pt x="14" y="59"/>
                      <a:pt x="8" y="57"/>
                    </a:cubicBezTo>
                    <a:cubicBezTo>
                      <a:pt x="2" y="56"/>
                      <a:pt x="0" y="43"/>
                      <a:pt x="3" y="27"/>
                    </a:cubicBezTo>
                    <a:cubicBezTo>
                      <a:pt x="7" y="12"/>
                      <a:pt x="14" y="0"/>
                      <a:pt x="20" y="2"/>
                    </a:cubicBezTo>
                    <a:cubicBezTo>
                      <a:pt x="26" y="3"/>
                      <a:pt x="28" y="16"/>
                      <a:pt x="25" y="3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91">
                <a:extLst>
                  <a:ext uri="{FF2B5EF4-FFF2-40B4-BE49-F238E27FC236}">
                    <a16:creationId xmlns:a16="http://schemas.microsoft.com/office/drawing/2014/main" id="{D0DCB3C9-3170-4139-88ED-607C154C1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5" y="1959"/>
                <a:ext cx="64" cy="135"/>
              </a:xfrm>
              <a:custGeom>
                <a:avLst/>
                <a:gdLst>
                  <a:gd name="T0" fmla="*/ 25 w 28"/>
                  <a:gd name="T1" fmla="*/ 31 h 58"/>
                  <a:gd name="T2" fmla="*/ 8 w 28"/>
                  <a:gd name="T3" fmla="*/ 57 h 58"/>
                  <a:gd name="T4" fmla="*/ 3 w 28"/>
                  <a:gd name="T5" fmla="*/ 27 h 58"/>
                  <a:gd name="T6" fmla="*/ 20 w 28"/>
                  <a:gd name="T7" fmla="*/ 1 h 58"/>
                  <a:gd name="T8" fmla="*/ 25 w 28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31"/>
                    </a:moveTo>
                    <a:cubicBezTo>
                      <a:pt x="22" y="47"/>
                      <a:pt x="14" y="58"/>
                      <a:pt x="8" y="57"/>
                    </a:cubicBezTo>
                    <a:cubicBezTo>
                      <a:pt x="2" y="56"/>
                      <a:pt x="0" y="42"/>
                      <a:pt x="3" y="27"/>
                    </a:cubicBezTo>
                    <a:cubicBezTo>
                      <a:pt x="7" y="11"/>
                      <a:pt x="14" y="0"/>
                      <a:pt x="20" y="1"/>
                    </a:cubicBezTo>
                    <a:cubicBezTo>
                      <a:pt x="26" y="3"/>
                      <a:pt x="28" y="16"/>
                      <a:pt x="25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92">
                <a:extLst>
                  <a:ext uri="{FF2B5EF4-FFF2-40B4-BE49-F238E27FC236}">
                    <a16:creationId xmlns:a16="http://schemas.microsoft.com/office/drawing/2014/main" id="{E7C92802-680D-4D66-8730-3D917ED9D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0" y="1915"/>
                <a:ext cx="133" cy="65"/>
              </a:xfrm>
              <a:custGeom>
                <a:avLst/>
                <a:gdLst>
                  <a:gd name="T0" fmla="*/ 31 w 58"/>
                  <a:gd name="T1" fmla="*/ 4 h 28"/>
                  <a:gd name="T2" fmla="*/ 57 w 58"/>
                  <a:gd name="T3" fmla="*/ 20 h 28"/>
                  <a:gd name="T4" fmla="*/ 27 w 58"/>
                  <a:gd name="T5" fmla="*/ 25 h 28"/>
                  <a:gd name="T6" fmla="*/ 1 w 58"/>
                  <a:gd name="T7" fmla="*/ 8 h 28"/>
                  <a:gd name="T8" fmla="*/ 31 w 5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4"/>
                    </a:moveTo>
                    <a:cubicBezTo>
                      <a:pt x="47" y="7"/>
                      <a:pt x="58" y="14"/>
                      <a:pt x="57" y="20"/>
                    </a:cubicBezTo>
                    <a:cubicBezTo>
                      <a:pt x="56" y="26"/>
                      <a:pt x="42" y="28"/>
                      <a:pt x="27" y="25"/>
                    </a:cubicBezTo>
                    <a:cubicBezTo>
                      <a:pt x="12" y="22"/>
                      <a:pt x="0" y="14"/>
                      <a:pt x="1" y="8"/>
                    </a:cubicBezTo>
                    <a:cubicBezTo>
                      <a:pt x="3" y="3"/>
                      <a:pt x="16" y="0"/>
                      <a:pt x="31" y="4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93">
                <a:extLst>
                  <a:ext uri="{FF2B5EF4-FFF2-40B4-BE49-F238E27FC236}">
                    <a16:creationId xmlns:a16="http://schemas.microsoft.com/office/drawing/2014/main" id="{A1651E47-DF5B-4A90-99AF-48D8EDFDEF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9" y="1943"/>
                <a:ext cx="133" cy="65"/>
              </a:xfrm>
              <a:custGeom>
                <a:avLst/>
                <a:gdLst>
                  <a:gd name="T0" fmla="*/ 31 w 58"/>
                  <a:gd name="T1" fmla="*/ 3 h 28"/>
                  <a:gd name="T2" fmla="*/ 57 w 58"/>
                  <a:gd name="T3" fmla="*/ 20 h 28"/>
                  <a:gd name="T4" fmla="*/ 27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6" y="7"/>
                      <a:pt x="58" y="14"/>
                      <a:pt x="57" y="20"/>
                    </a:cubicBezTo>
                    <a:cubicBezTo>
                      <a:pt x="55" y="26"/>
                      <a:pt x="42" y="28"/>
                      <a:pt x="27" y="25"/>
                    </a:cubicBezTo>
                    <a:cubicBezTo>
                      <a:pt x="11" y="22"/>
                      <a:pt x="0" y="14"/>
                      <a:pt x="1" y="8"/>
                    </a:cubicBezTo>
                    <a:cubicBezTo>
                      <a:pt x="2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94">
                <a:extLst>
                  <a:ext uri="{FF2B5EF4-FFF2-40B4-BE49-F238E27FC236}">
                    <a16:creationId xmlns:a16="http://schemas.microsoft.com/office/drawing/2014/main" id="{B7A1F926-FB3D-4CC8-9AA9-DD042B989E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8" y="1843"/>
                <a:ext cx="94" cy="128"/>
              </a:xfrm>
              <a:custGeom>
                <a:avLst/>
                <a:gdLst>
                  <a:gd name="T0" fmla="*/ 30 w 41"/>
                  <a:gd name="T1" fmla="*/ 21 h 55"/>
                  <a:gd name="T2" fmla="*/ 36 w 41"/>
                  <a:gd name="T3" fmla="*/ 51 h 55"/>
                  <a:gd name="T4" fmla="*/ 11 w 41"/>
                  <a:gd name="T5" fmla="*/ 33 h 55"/>
                  <a:gd name="T6" fmla="*/ 5 w 41"/>
                  <a:gd name="T7" fmla="*/ 4 h 55"/>
                  <a:gd name="T8" fmla="*/ 30 w 41"/>
                  <a:gd name="T9" fmla="*/ 2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5">
                    <a:moveTo>
                      <a:pt x="30" y="21"/>
                    </a:moveTo>
                    <a:cubicBezTo>
                      <a:pt x="38" y="35"/>
                      <a:pt x="41" y="48"/>
                      <a:pt x="36" y="51"/>
                    </a:cubicBezTo>
                    <a:cubicBezTo>
                      <a:pt x="31" y="55"/>
                      <a:pt x="20" y="47"/>
                      <a:pt x="11" y="33"/>
                    </a:cubicBezTo>
                    <a:cubicBezTo>
                      <a:pt x="3" y="20"/>
                      <a:pt x="0" y="7"/>
                      <a:pt x="5" y="4"/>
                    </a:cubicBezTo>
                    <a:cubicBezTo>
                      <a:pt x="10" y="0"/>
                      <a:pt x="21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95">
                <a:extLst>
                  <a:ext uri="{FF2B5EF4-FFF2-40B4-BE49-F238E27FC236}">
                    <a16:creationId xmlns:a16="http://schemas.microsoft.com/office/drawing/2014/main" id="{7C2F043A-E8BA-4BF2-A474-953F731F8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1954"/>
                <a:ext cx="95" cy="126"/>
              </a:xfrm>
              <a:custGeom>
                <a:avLst/>
                <a:gdLst>
                  <a:gd name="T0" fmla="*/ 30 w 41"/>
                  <a:gd name="T1" fmla="*/ 21 h 54"/>
                  <a:gd name="T2" fmla="*/ 36 w 41"/>
                  <a:gd name="T3" fmla="*/ 51 h 54"/>
                  <a:gd name="T4" fmla="*/ 11 w 41"/>
                  <a:gd name="T5" fmla="*/ 33 h 54"/>
                  <a:gd name="T6" fmla="*/ 5 w 41"/>
                  <a:gd name="T7" fmla="*/ 3 h 54"/>
                  <a:gd name="T8" fmla="*/ 30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30" y="21"/>
                    </a:moveTo>
                    <a:cubicBezTo>
                      <a:pt x="38" y="34"/>
                      <a:pt x="41" y="48"/>
                      <a:pt x="36" y="51"/>
                    </a:cubicBezTo>
                    <a:cubicBezTo>
                      <a:pt x="31" y="54"/>
                      <a:pt x="20" y="46"/>
                      <a:pt x="11" y="33"/>
                    </a:cubicBezTo>
                    <a:cubicBezTo>
                      <a:pt x="3" y="20"/>
                      <a:pt x="0" y="7"/>
                      <a:pt x="5" y="3"/>
                    </a:cubicBezTo>
                    <a:cubicBezTo>
                      <a:pt x="10" y="0"/>
                      <a:pt x="21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96">
                <a:extLst>
                  <a:ext uri="{FF2B5EF4-FFF2-40B4-BE49-F238E27FC236}">
                    <a16:creationId xmlns:a16="http://schemas.microsoft.com/office/drawing/2014/main" id="{63F86DB5-3E72-4214-8E99-76A9B657B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3" y="1950"/>
                <a:ext cx="125" cy="95"/>
              </a:xfrm>
              <a:custGeom>
                <a:avLst/>
                <a:gdLst>
                  <a:gd name="T0" fmla="*/ 21 w 54"/>
                  <a:gd name="T1" fmla="*/ 12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2"/>
                    </a:moveTo>
                    <a:cubicBezTo>
                      <a:pt x="34" y="3"/>
                      <a:pt x="48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8"/>
                      <a:pt x="7" y="41"/>
                      <a:pt x="3" y="36"/>
                    </a:cubicBezTo>
                    <a:cubicBezTo>
                      <a:pt x="0" y="31"/>
                      <a:pt x="8" y="20"/>
                      <a:pt x="21" y="1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97">
                <a:extLst>
                  <a:ext uri="{FF2B5EF4-FFF2-40B4-BE49-F238E27FC236}">
                    <a16:creationId xmlns:a16="http://schemas.microsoft.com/office/drawing/2014/main" id="{C0986A04-0094-4E7E-966D-A1480CF82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4" y="1878"/>
                <a:ext cx="124" cy="95"/>
              </a:xfrm>
              <a:custGeom>
                <a:avLst/>
                <a:gdLst>
                  <a:gd name="T0" fmla="*/ 21 w 54"/>
                  <a:gd name="T1" fmla="*/ 12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2"/>
                    </a:moveTo>
                    <a:cubicBezTo>
                      <a:pt x="34" y="3"/>
                      <a:pt x="47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9"/>
                      <a:pt x="6" y="41"/>
                      <a:pt x="3" y="36"/>
                    </a:cubicBezTo>
                    <a:cubicBezTo>
                      <a:pt x="0" y="31"/>
                      <a:pt x="8" y="20"/>
                      <a:pt x="21" y="1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98">
                <a:extLst>
                  <a:ext uri="{FF2B5EF4-FFF2-40B4-BE49-F238E27FC236}">
                    <a16:creationId xmlns:a16="http://schemas.microsoft.com/office/drawing/2014/main" id="{13C08577-A1DE-4655-8F50-19BE372C97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5" y="1829"/>
                <a:ext cx="64" cy="137"/>
              </a:xfrm>
              <a:custGeom>
                <a:avLst/>
                <a:gdLst>
                  <a:gd name="T0" fmla="*/ 25 w 28"/>
                  <a:gd name="T1" fmla="*/ 27 h 59"/>
                  <a:gd name="T2" fmla="*/ 20 w 28"/>
                  <a:gd name="T3" fmla="*/ 57 h 59"/>
                  <a:gd name="T4" fmla="*/ 3 w 28"/>
                  <a:gd name="T5" fmla="*/ 32 h 59"/>
                  <a:gd name="T6" fmla="*/ 8 w 28"/>
                  <a:gd name="T7" fmla="*/ 2 h 59"/>
                  <a:gd name="T8" fmla="*/ 25 w 28"/>
                  <a:gd name="T9" fmla="*/ 2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9">
                    <a:moveTo>
                      <a:pt x="25" y="27"/>
                    </a:moveTo>
                    <a:cubicBezTo>
                      <a:pt x="28" y="43"/>
                      <a:pt x="26" y="56"/>
                      <a:pt x="20" y="57"/>
                    </a:cubicBezTo>
                    <a:cubicBezTo>
                      <a:pt x="14" y="59"/>
                      <a:pt x="7" y="47"/>
                      <a:pt x="3" y="32"/>
                    </a:cubicBezTo>
                    <a:cubicBezTo>
                      <a:pt x="0" y="16"/>
                      <a:pt x="2" y="3"/>
                      <a:pt x="8" y="2"/>
                    </a:cubicBezTo>
                    <a:cubicBezTo>
                      <a:pt x="14" y="0"/>
                      <a:pt x="21" y="12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99">
                <a:extLst>
                  <a:ext uri="{FF2B5EF4-FFF2-40B4-BE49-F238E27FC236}">
                    <a16:creationId xmlns:a16="http://schemas.microsoft.com/office/drawing/2014/main" id="{9BBD72A1-51E0-4123-9372-85AEF838B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1959"/>
                <a:ext cx="65" cy="135"/>
              </a:xfrm>
              <a:custGeom>
                <a:avLst/>
                <a:gdLst>
                  <a:gd name="T0" fmla="*/ 25 w 28"/>
                  <a:gd name="T1" fmla="*/ 27 h 58"/>
                  <a:gd name="T2" fmla="*/ 20 w 28"/>
                  <a:gd name="T3" fmla="*/ 57 h 58"/>
                  <a:gd name="T4" fmla="*/ 3 w 28"/>
                  <a:gd name="T5" fmla="*/ 31 h 58"/>
                  <a:gd name="T6" fmla="*/ 8 w 28"/>
                  <a:gd name="T7" fmla="*/ 1 h 58"/>
                  <a:gd name="T8" fmla="*/ 25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27"/>
                    </a:moveTo>
                    <a:cubicBezTo>
                      <a:pt x="28" y="42"/>
                      <a:pt x="26" y="56"/>
                      <a:pt x="20" y="57"/>
                    </a:cubicBezTo>
                    <a:cubicBezTo>
                      <a:pt x="14" y="58"/>
                      <a:pt x="7" y="47"/>
                      <a:pt x="3" y="31"/>
                    </a:cubicBezTo>
                    <a:cubicBezTo>
                      <a:pt x="0" y="16"/>
                      <a:pt x="2" y="3"/>
                      <a:pt x="8" y="1"/>
                    </a:cubicBezTo>
                    <a:cubicBezTo>
                      <a:pt x="14" y="0"/>
                      <a:pt x="21" y="11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00">
                <a:extLst>
                  <a:ext uri="{FF2B5EF4-FFF2-40B4-BE49-F238E27FC236}">
                    <a16:creationId xmlns:a16="http://schemas.microsoft.com/office/drawing/2014/main" id="{89819C5F-EEC0-47F7-9DB0-1371F875C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0" y="1943"/>
                <a:ext cx="133" cy="65"/>
              </a:xfrm>
              <a:custGeom>
                <a:avLst/>
                <a:gdLst>
                  <a:gd name="T0" fmla="*/ 27 w 58"/>
                  <a:gd name="T1" fmla="*/ 4 h 28"/>
                  <a:gd name="T2" fmla="*/ 57 w 58"/>
                  <a:gd name="T3" fmla="*/ 8 h 28"/>
                  <a:gd name="T4" fmla="*/ 32 w 58"/>
                  <a:gd name="T5" fmla="*/ 25 h 28"/>
                  <a:gd name="T6" fmla="*/ 1 w 58"/>
                  <a:gd name="T7" fmla="*/ 20 h 28"/>
                  <a:gd name="T8" fmla="*/ 27 w 5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4"/>
                    </a:moveTo>
                    <a:cubicBezTo>
                      <a:pt x="42" y="0"/>
                      <a:pt x="56" y="2"/>
                      <a:pt x="57" y="8"/>
                    </a:cubicBezTo>
                    <a:cubicBezTo>
                      <a:pt x="58" y="14"/>
                      <a:pt x="47" y="22"/>
                      <a:pt x="32" y="25"/>
                    </a:cubicBezTo>
                    <a:cubicBezTo>
                      <a:pt x="16" y="28"/>
                      <a:pt x="3" y="26"/>
                      <a:pt x="1" y="20"/>
                    </a:cubicBezTo>
                    <a:cubicBezTo>
                      <a:pt x="0" y="14"/>
                      <a:pt x="12" y="7"/>
                      <a:pt x="27" y="4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01">
                <a:extLst>
                  <a:ext uri="{FF2B5EF4-FFF2-40B4-BE49-F238E27FC236}">
                    <a16:creationId xmlns:a16="http://schemas.microsoft.com/office/drawing/2014/main" id="{B7445721-8888-476C-96A9-B7F11A004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9" y="1915"/>
                <a:ext cx="133" cy="65"/>
              </a:xfrm>
              <a:custGeom>
                <a:avLst/>
                <a:gdLst>
                  <a:gd name="T0" fmla="*/ 27 w 58"/>
                  <a:gd name="T1" fmla="*/ 4 h 28"/>
                  <a:gd name="T2" fmla="*/ 57 w 58"/>
                  <a:gd name="T3" fmla="*/ 8 h 28"/>
                  <a:gd name="T4" fmla="*/ 31 w 58"/>
                  <a:gd name="T5" fmla="*/ 25 h 28"/>
                  <a:gd name="T6" fmla="*/ 1 w 58"/>
                  <a:gd name="T7" fmla="*/ 20 h 28"/>
                  <a:gd name="T8" fmla="*/ 27 w 58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4"/>
                    </a:moveTo>
                    <a:cubicBezTo>
                      <a:pt x="42" y="0"/>
                      <a:pt x="55" y="2"/>
                      <a:pt x="57" y="8"/>
                    </a:cubicBezTo>
                    <a:cubicBezTo>
                      <a:pt x="58" y="14"/>
                      <a:pt x="46" y="22"/>
                      <a:pt x="31" y="25"/>
                    </a:cubicBezTo>
                    <a:cubicBezTo>
                      <a:pt x="16" y="28"/>
                      <a:pt x="2" y="26"/>
                      <a:pt x="1" y="20"/>
                    </a:cubicBezTo>
                    <a:cubicBezTo>
                      <a:pt x="0" y="14"/>
                      <a:pt x="11" y="7"/>
                      <a:pt x="27" y="4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02">
                <a:extLst>
                  <a:ext uri="{FF2B5EF4-FFF2-40B4-BE49-F238E27FC236}">
                    <a16:creationId xmlns:a16="http://schemas.microsoft.com/office/drawing/2014/main" id="{F520EB80-E939-41BD-8AD0-032B7FE81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3" y="1878"/>
                <a:ext cx="125" cy="95"/>
              </a:xfrm>
              <a:custGeom>
                <a:avLst/>
                <a:gdLst>
                  <a:gd name="T0" fmla="*/ 33 w 54"/>
                  <a:gd name="T1" fmla="*/ 12 h 41"/>
                  <a:gd name="T2" fmla="*/ 51 w 54"/>
                  <a:gd name="T3" fmla="*/ 36 h 41"/>
                  <a:gd name="T4" fmla="*/ 21 w 54"/>
                  <a:gd name="T5" fmla="*/ 30 h 41"/>
                  <a:gd name="T6" fmla="*/ 3 w 54"/>
                  <a:gd name="T7" fmla="*/ 5 h 41"/>
                  <a:gd name="T8" fmla="*/ 33 w 54"/>
                  <a:gd name="T9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33" y="12"/>
                    </a:moveTo>
                    <a:cubicBezTo>
                      <a:pt x="46" y="20"/>
                      <a:pt x="54" y="31"/>
                      <a:pt x="51" y="36"/>
                    </a:cubicBezTo>
                    <a:cubicBezTo>
                      <a:pt x="48" y="41"/>
                      <a:pt x="34" y="39"/>
                      <a:pt x="21" y="30"/>
                    </a:cubicBezTo>
                    <a:cubicBezTo>
                      <a:pt x="8" y="22"/>
                      <a:pt x="0" y="11"/>
                      <a:pt x="3" y="5"/>
                    </a:cubicBezTo>
                    <a:cubicBezTo>
                      <a:pt x="6" y="0"/>
                      <a:pt x="20" y="3"/>
                      <a:pt x="33" y="12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03">
                <a:extLst>
                  <a:ext uri="{FF2B5EF4-FFF2-40B4-BE49-F238E27FC236}">
                    <a16:creationId xmlns:a16="http://schemas.microsoft.com/office/drawing/2014/main" id="{C61DFD00-B1E9-48DD-9737-3C9EA4A7A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4" y="1950"/>
                <a:ext cx="124" cy="95"/>
              </a:xfrm>
              <a:custGeom>
                <a:avLst/>
                <a:gdLst>
                  <a:gd name="T0" fmla="*/ 33 w 54"/>
                  <a:gd name="T1" fmla="*/ 11 h 41"/>
                  <a:gd name="T2" fmla="*/ 51 w 54"/>
                  <a:gd name="T3" fmla="*/ 36 h 41"/>
                  <a:gd name="T4" fmla="*/ 21 w 54"/>
                  <a:gd name="T5" fmla="*/ 30 h 41"/>
                  <a:gd name="T6" fmla="*/ 3 w 54"/>
                  <a:gd name="T7" fmla="*/ 5 h 41"/>
                  <a:gd name="T8" fmla="*/ 33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33" y="11"/>
                    </a:moveTo>
                    <a:cubicBezTo>
                      <a:pt x="46" y="20"/>
                      <a:pt x="54" y="31"/>
                      <a:pt x="51" y="36"/>
                    </a:cubicBezTo>
                    <a:cubicBezTo>
                      <a:pt x="48" y="41"/>
                      <a:pt x="34" y="38"/>
                      <a:pt x="21" y="30"/>
                    </a:cubicBezTo>
                    <a:cubicBezTo>
                      <a:pt x="8" y="21"/>
                      <a:pt x="0" y="10"/>
                      <a:pt x="3" y="5"/>
                    </a:cubicBezTo>
                    <a:cubicBezTo>
                      <a:pt x="6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04">
                <a:extLst>
                  <a:ext uri="{FF2B5EF4-FFF2-40B4-BE49-F238E27FC236}">
                    <a16:creationId xmlns:a16="http://schemas.microsoft.com/office/drawing/2014/main" id="{B4CEFF44-D42C-47FA-A6B1-65181F6FF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8" y="1954"/>
                <a:ext cx="94" cy="126"/>
              </a:xfrm>
              <a:custGeom>
                <a:avLst/>
                <a:gdLst>
                  <a:gd name="T0" fmla="*/ 11 w 41"/>
                  <a:gd name="T1" fmla="*/ 21 h 54"/>
                  <a:gd name="T2" fmla="*/ 36 w 41"/>
                  <a:gd name="T3" fmla="*/ 3 h 54"/>
                  <a:gd name="T4" fmla="*/ 30 w 41"/>
                  <a:gd name="T5" fmla="*/ 33 h 54"/>
                  <a:gd name="T6" fmla="*/ 5 w 41"/>
                  <a:gd name="T7" fmla="*/ 51 h 54"/>
                  <a:gd name="T8" fmla="*/ 11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1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7"/>
                      <a:pt x="38" y="20"/>
                      <a:pt x="30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3" y="34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05">
                <a:extLst>
                  <a:ext uri="{FF2B5EF4-FFF2-40B4-BE49-F238E27FC236}">
                    <a16:creationId xmlns:a16="http://schemas.microsoft.com/office/drawing/2014/main" id="{5F407F26-E4E4-4F3A-9CFE-2487EA5B8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1843"/>
                <a:ext cx="95" cy="128"/>
              </a:xfrm>
              <a:custGeom>
                <a:avLst/>
                <a:gdLst>
                  <a:gd name="T0" fmla="*/ 11 w 41"/>
                  <a:gd name="T1" fmla="*/ 21 h 55"/>
                  <a:gd name="T2" fmla="*/ 36 w 41"/>
                  <a:gd name="T3" fmla="*/ 3 h 55"/>
                  <a:gd name="T4" fmla="*/ 30 w 41"/>
                  <a:gd name="T5" fmla="*/ 33 h 55"/>
                  <a:gd name="T6" fmla="*/ 5 w 41"/>
                  <a:gd name="T7" fmla="*/ 51 h 55"/>
                  <a:gd name="T8" fmla="*/ 11 w 41"/>
                  <a:gd name="T9" fmla="*/ 2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5">
                    <a:moveTo>
                      <a:pt x="11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7"/>
                      <a:pt x="38" y="20"/>
                      <a:pt x="30" y="33"/>
                    </a:cubicBezTo>
                    <a:cubicBezTo>
                      <a:pt x="21" y="46"/>
                      <a:pt x="10" y="55"/>
                      <a:pt x="5" y="51"/>
                    </a:cubicBezTo>
                    <a:cubicBezTo>
                      <a:pt x="0" y="48"/>
                      <a:pt x="3" y="35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06">
                <a:extLst>
                  <a:ext uri="{FF2B5EF4-FFF2-40B4-BE49-F238E27FC236}">
                    <a16:creationId xmlns:a16="http://schemas.microsoft.com/office/drawing/2014/main" id="{37EC5FCB-DC9F-4009-A531-D0D7F65913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7" y="1917"/>
                <a:ext cx="88" cy="91"/>
              </a:xfrm>
              <a:custGeom>
                <a:avLst/>
                <a:gdLst>
                  <a:gd name="T0" fmla="*/ 38 w 38"/>
                  <a:gd name="T1" fmla="*/ 22 h 39"/>
                  <a:gd name="T2" fmla="*/ 34 w 38"/>
                  <a:gd name="T3" fmla="*/ 18 h 39"/>
                  <a:gd name="T4" fmla="*/ 38 w 38"/>
                  <a:gd name="T5" fmla="*/ 14 h 39"/>
                  <a:gd name="T6" fmla="*/ 33 w 38"/>
                  <a:gd name="T7" fmla="*/ 12 h 39"/>
                  <a:gd name="T8" fmla="*/ 34 w 38"/>
                  <a:gd name="T9" fmla="*/ 8 h 39"/>
                  <a:gd name="T10" fmla="*/ 29 w 38"/>
                  <a:gd name="T11" fmla="*/ 8 h 39"/>
                  <a:gd name="T12" fmla="*/ 28 w 38"/>
                  <a:gd name="T13" fmla="*/ 2 h 39"/>
                  <a:gd name="T14" fmla="*/ 24 w 38"/>
                  <a:gd name="T15" fmla="*/ 4 h 39"/>
                  <a:gd name="T16" fmla="*/ 22 w 38"/>
                  <a:gd name="T17" fmla="*/ 0 h 39"/>
                  <a:gd name="T18" fmla="*/ 18 w 38"/>
                  <a:gd name="T19" fmla="*/ 4 h 39"/>
                  <a:gd name="T20" fmla="*/ 14 w 38"/>
                  <a:gd name="T21" fmla="*/ 1 h 39"/>
                  <a:gd name="T22" fmla="*/ 12 w 38"/>
                  <a:gd name="T23" fmla="*/ 5 h 39"/>
                  <a:gd name="T24" fmla="*/ 8 w 38"/>
                  <a:gd name="T25" fmla="*/ 4 h 39"/>
                  <a:gd name="T26" fmla="*/ 8 w 38"/>
                  <a:gd name="T27" fmla="*/ 9 h 39"/>
                  <a:gd name="T28" fmla="*/ 2 w 38"/>
                  <a:gd name="T29" fmla="*/ 10 h 39"/>
                  <a:gd name="T30" fmla="*/ 4 w 38"/>
                  <a:gd name="T31" fmla="*/ 14 h 39"/>
                  <a:gd name="T32" fmla="*/ 0 w 38"/>
                  <a:gd name="T33" fmla="*/ 16 h 39"/>
                  <a:gd name="T34" fmla="*/ 4 w 38"/>
                  <a:gd name="T35" fmla="*/ 20 h 39"/>
                  <a:gd name="T36" fmla="*/ 1 w 38"/>
                  <a:gd name="T37" fmla="*/ 25 h 39"/>
                  <a:gd name="T38" fmla="*/ 5 w 38"/>
                  <a:gd name="T39" fmla="*/ 26 h 39"/>
                  <a:gd name="T40" fmla="*/ 4 w 38"/>
                  <a:gd name="T41" fmla="*/ 31 h 39"/>
                  <a:gd name="T42" fmla="*/ 9 w 38"/>
                  <a:gd name="T43" fmla="*/ 31 h 39"/>
                  <a:gd name="T44" fmla="*/ 10 w 38"/>
                  <a:gd name="T45" fmla="*/ 36 h 39"/>
                  <a:gd name="T46" fmla="*/ 14 w 38"/>
                  <a:gd name="T47" fmla="*/ 34 h 39"/>
                  <a:gd name="T48" fmla="*/ 16 w 38"/>
                  <a:gd name="T49" fmla="*/ 38 h 39"/>
                  <a:gd name="T50" fmla="*/ 20 w 38"/>
                  <a:gd name="T51" fmla="*/ 34 h 39"/>
                  <a:gd name="T52" fmla="*/ 24 w 38"/>
                  <a:gd name="T53" fmla="*/ 38 h 39"/>
                  <a:gd name="T54" fmla="*/ 26 w 38"/>
                  <a:gd name="T55" fmla="*/ 34 h 39"/>
                  <a:gd name="T56" fmla="*/ 31 w 38"/>
                  <a:gd name="T57" fmla="*/ 35 h 39"/>
                  <a:gd name="T58" fmla="*/ 30 w 38"/>
                  <a:gd name="T59" fmla="*/ 29 h 39"/>
                  <a:gd name="T60" fmla="*/ 36 w 38"/>
                  <a:gd name="T61" fmla="*/ 29 h 39"/>
                  <a:gd name="T62" fmla="*/ 34 w 38"/>
                  <a:gd name="T63" fmla="*/ 24 h 39"/>
                  <a:gd name="T64" fmla="*/ 38 w 38"/>
                  <a:gd name="T65" fmla="*/ 2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" h="39">
                    <a:moveTo>
                      <a:pt x="38" y="22"/>
                    </a:moveTo>
                    <a:cubicBezTo>
                      <a:pt x="38" y="21"/>
                      <a:pt x="37" y="19"/>
                      <a:pt x="34" y="18"/>
                    </a:cubicBezTo>
                    <a:cubicBezTo>
                      <a:pt x="36" y="17"/>
                      <a:pt x="38" y="15"/>
                      <a:pt x="38" y="14"/>
                    </a:cubicBezTo>
                    <a:cubicBezTo>
                      <a:pt x="37" y="13"/>
                      <a:pt x="36" y="12"/>
                      <a:pt x="33" y="12"/>
                    </a:cubicBezTo>
                    <a:cubicBezTo>
                      <a:pt x="35" y="10"/>
                      <a:pt x="35" y="9"/>
                      <a:pt x="34" y="8"/>
                    </a:cubicBezTo>
                    <a:cubicBezTo>
                      <a:pt x="34" y="7"/>
                      <a:pt x="31" y="7"/>
                      <a:pt x="29" y="8"/>
                    </a:cubicBezTo>
                    <a:cubicBezTo>
                      <a:pt x="30" y="5"/>
                      <a:pt x="30" y="3"/>
                      <a:pt x="28" y="2"/>
                    </a:cubicBezTo>
                    <a:cubicBezTo>
                      <a:pt x="27" y="2"/>
                      <a:pt x="26" y="3"/>
                      <a:pt x="24" y="4"/>
                    </a:cubicBezTo>
                    <a:cubicBezTo>
                      <a:pt x="24" y="2"/>
                      <a:pt x="23" y="0"/>
                      <a:pt x="22" y="0"/>
                    </a:cubicBezTo>
                    <a:cubicBezTo>
                      <a:pt x="20" y="0"/>
                      <a:pt x="19" y="2"/>
                      <a:pt x="18" y="4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13" y="1"/>
                      <a:pt x="12" y="3"/>
                      <a:pt x="12" y="5"/>
                    </a:cubicBezTo>
                    <a:cubicBezTo>
                      <a:pt x="10" y="4"/>
                      <a:pt x="8" y="3"/>
                      <a:pt x="8" y="4"/>
                    </a:cubicBezTo>
                    <a:cubicBezTo>
                      <a:pt x="6" y="5"/>
                      <a:pt x="7" y="7"/>
                      <a:pt x="8" y="9"/>
                    </a:cubicBezTo>
                    <a:cubicBezTo>
                      <a:pt x="5" y="9"/>
                      <a:pt x="3" y="9"/>
                      <a:pt x="2" y="10"/>
                    </a:cubicBezTo>
                    <a:cubicBezTo>
                      <a:pt x="2" y="11"/>
                      <a:pt x="2" y="13"/>
                      <a:pt x="4" y="14"/>
                    </a:cubicBezTo>
                    <a:cubicBezTo>
                      <a:pt x="2" y="15"/>
                      <a:pt x="0" y="15"/>
                      <a:pt x="0" y="16"/>
                    </a:cubicBezTo>
                    <a:cubicBezTo>
                      <a:pt x="0" y="18"/>
                      <a:pt x="1" y="19"/>
                      <a:pt x="4" y="20"/>
                    </a:cubicBezTo>
                    <a:cubicBezTo>
                      <a:pt x="2" y="22"/>
                      <a:pt x="0" y="23"/>
                      <a:pt x="1" y="25"/>
                    </a:cubicBezTo>
                    <a:cubicBezTo>
                      <a:pt x="1" y="26"/>
                      <a:pt x="3" y="26"/>
                      <a:pt x="5" y="26"/>
                    </a:cubicBezTo>
                    <a:cubicBezTo>
                      <a:pt x="3" y="28"/>
                      <a:pt x="3" y="30"/>
                      <a:pt x="4" y="31"/>
                    </a:cubicBezTo>
                    <a:cubicBezTo>
                      <a:pt x="4" y="32"/>
                      <a:pt x="7" y="32"/>
                      <a:pt x="9" y="31"/>
                    </a:cubicBezTo>
                    <a:cubicBezTo>
                      <a:pt x="8" y="33"/>
                      <a:pt x="9" y="35"/>
                      <a:pt x="10" y="36"/>
                    </a:cubicBezTo>
                    <a:cubicBezTo>
                      <a:pt x="11" y="37"/>
                      <a:pt x="12" y="36"/>
                      <a:pt x="14" y="34"/>
                    </a:cubicBezTo>
                    <a:cubicBezTo>
                      <a:pt x="14" y="37"/>
                      <a:pt x="15" y="38"/>
                      <a:pt x="16" y="38"/>
                    </a:cubicBezTo>
                    <a:cubicBezTo>
                      <a:pt x="18" y="39"/>
                      <a:pt x="19" y="37"/>
                      <a:pt x="20" y="34"/>
                    </a:cubicBezTo>
                    <a:cubicBezTo>
                      <a:pt x="21" y="37"/>
                      <a:pt x="23" y="38"/>
                      <a:pt x="24" y="38"/>
                    </a:cubicBezTo>
                    <a:cubicBezTo>
                      <a:pt x="25" y="37"/>
                      <a:pt x="26" y="36"/>
                      <a:pt x="26" y="34"/>
                    </a:cubicBezTo>
                    <a:cubicBezTo>
                      <a:pt x="28" y="35"/>
                      <a:pt x="30" y="35"/>
                      <a:pt x="31" y="35"/>
                    </a:cubicBezTo>
                    <a:cubicBezTo>
                      <a:pt x="32" y="34"/>
                      <a:pt x="31" y="32"/>
                      <a:pt x="30" y="29"/>
                    </a:cubicBezTo>
                    <a:cubicBezTo>
                      <a:pt x="33" y="30"/>
                      <a:pt x="35" y="30"/>
                      <a:pt x="36" y="29"/>
                    </a:cubicBezTo>
                    <a:cubicBezTo>
                      <a:pt x="36" y="28"/>
                      <a:pt x="36" y="26"/>
                      <a:pt x="34" y="24"/>
                    </a:cubicBezTo>
                    <a:cubicBezTo>
                      <a:pt x="36" y="24"/>
                      <a:pt x="38" y="23"/>
                      <a:pt x="38" y="22"/>
                    </a:cubicBezTo>
                  </a:path>
                </a:pathLst>
              </a:custGeom>
              <a:solidFill>
                <a:srgbClr val="FFD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07">
                <a:extLst>
                  <a:ext uri="{FF2B5EF4-FFF2-40B4-BE49-F238E27FC236}">
                    <a16:creationId xmlns:a16="http://schemas.microsoft.com/office/drawing/2014/main" id="{8CCB91BC-C7F5-4284-80EF-2A4DE62B0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4" y="2075"/>
                <a:ext cx="138" cy="126"/>
              </a:xfrm>
              <a:custGeom>
                <a:avLst/>
                <a:gdLst>
                  <a:gd name="T0" fmla="*/ 43 w 60"/>
                  <a:gd name="T1" fmla="*/ 13 h 54"/>
                  <a:gd name="T2" fmla="*/ 0 w 60"/>
                  <a:gd name="T3" fmla="*/ 3 h 54"/>
                  <a:gd name="T4" fmla="*/ 22 w 60"/>
                  <a:gd name="T5" fmla="*/ 41 h 54"/>
                  <a:gd name="T6" fmla="*/ 55 w 60"/>
                  <a:gd name="T7" fmla="*/ 44 h 54"/>
                  <a:gd name="T8" fmla="*/ 43 w 60"/>
                  <a:gd name="T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43" y="13"/>
                    </a:moveTo>
                    <a:cubicBezTo>
                      <a:pt x="27" y="0"/>
                      <a:pt x="0" y="3"/>
                      <a:pt x="0" y="3"/>
                    </a:cubicBezTo>
                    <a:cubicBezTo>
                      <a:pt x="0" y="3"/>
                      <a:pt x="5" y="29"/>
                      <a:pt x="22" y="41"/>
                    </a:cubicBezTo>
                    <a:cubicBezTo>
                      <a:pt x="38" y="54"/>
                      <a:pt x="55" y="44"/>
                      <a:pt x="55" y="44"/>
                    </a:cubicBezTo>
                    <a:cubicBezTo>
                      <a:pt x="55" y="44"/>
                      <a:pt x="60" y="25"/>
                      <a:pt x="43" y="13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08">
                <a:extLst>
                  <a:ext uri="{FF2B5EF4-FFF2-40B4-BE49-F238E27FC236}">
                    <a16:creationId xmlns:a16="http://schemas.microsoft.com/office/drawing/2014/main" id="{E5A39129-723D-4258-A6E0-90C06C933C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8" y="2126"/>
                <a:ext cx="111" cy="89"/>
              </a:xfrm>
              <a:custGeom>
                <a:avLst/>
                <a:gdLst>
                  <a:gd name="T0" fmla="*/ 14 w 48"/>
                  <a:gd name="T1" fmla="*/ 7 h 38"/>
                  <a:gd name="T2" fmla="*/ 1 w 48"/>
                  <a:gd name="T3" fmla="*/ 29 h 38"/>
                  <a:gd name="T4" fmla="*/ 27 w 48"/>
                  <a:gd name="T5" fmla="*/ 31 h 38"/>
                  <a:gd name="T6" fmla="*/ 48 w 48"/>
                  <a:gd name="T7" fmla="*/ 5 h 38"/>
                  <a:gd name="T8" fmla="*/ 14 w 48"/>
                  <a:gd name="T9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14" y="7"/>
                    </a:moveTo>
                    <a:cubicBezTo>
                      <a:pt x="0" y="14"/>
                      <a:pt x="1" y="29"/>
                      <a:pt x="1" y="29"/>
                    </a:cubicBezTo>
                    <a:cubicBezTo>
                      <a:pt x="1" y="29"/>
                      <a:pt x="13" y="38"/>
                      <a:pt x="27" y="31"/>
                    </a:cubicBezTo>
                    <a:cubicBezTo>
                      <a:pt x="41" y="24"/>
                      <a:pt x="48" y="5"/>
                      <a:pt x="48" y="5"/>
                    </a:cubicBezTo>
                    <a:cubicBezTo>
                      <a:pt x="48" y="5"/>
                      <a:pt x="28" y="0"/>
                      <a:pt x="14" y="7"/>
                    </a:cubicBezTo>
                  </a:path>
                </a:pathLst>
              </a:custGeom>
              <a:solidFill>
                <a:srgbClr val="94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Rectangle 109">
                <a:extLst>
                  <a:ext uri="{FF2B5EF4-FFF2-40B4-BE49-F238E27FC236}">
                    <a16:creationId xmlns:a16="http://schemas.microsoft.com/office/drawing/2014/main" id="{601B0D52-C333-45EA-AFF9-3E19E41756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3" y="2010"/>
                <a:ext cx="12" cy="384"/>
              </a:xfrm>
              <a:prstGeom prst="rect">
                <a:avLst/>
              </a:prstGeom>
              <a:solidFill>
                <a:srgbClr val="708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10">
                <a:extLst>
                  <a:ext uri="{FF2B5EF4-FFF2-40B4-BE49-F238E27FC236}">
                    <a16:creationId xmlns:a16="http://schemas.microsoft.com/office/drawing/2014/main" id="{C0C2CCC7-F5A2-411D-8D15-AAA4BD7FB7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0" y="1789"/>
                <a:ext cx="64" cy="135"/>
              </a:xfrm>
              <a:custGeom>
                <a:avLst/>
                <a:gdLst>
                  <a:gd name="T0" fmla="*/ 25 w 28"/>
                  <a:gd name="T1" fmla="*/ 32 h 58"/>
                  <a:gd name="T2" fmla="*/ 8 w 28"/>
                  <a:gd name="T3" fmla="*/ 57 h 58"/>
                  <a:gd name="T4" fmla="*/ 4 w 28"/>
                  <a:gd name="T5" fmla="*/ 27 h 58"/>
                  <a:gd name="T6" fmla="*/ 20 w 28"/>
                  <a:gd name="T7" fmla="*/ 1 h 58"/>
                  <a:gd name="T8" fmla="*/ 25 w 28"/>
                  <a:gd name="T9" fmla="*/ 3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32"/>
                    </a:moveTo>
                    <a:cubicBezTo>
                      <a:pt x="22" y="47"/>
                      <a:pt x="14" y="58"/>
                      <a:pt x="8" y="57"/>
                    </a:cubicBezTo>
                    <a:cubicBezTo>
                      <a:pt x="3" y="56"/>
                      <a:pt x="0" y="42"/>
                      <a:pt x="4" y="27"/>
                    </a:cubicBezTo>
                    <a:cubicBezTo>
                      <a:pt x="7" y="12"/>
                      <a:pt x="14" y="0"/>
                      <a:pt x="20" y="1"/>
                    </a:cubicBezTo>
                    <a:cubicBezTo>
                      <a:pt x="26" y="3"/>
                      <a:pt x="28" y="16"/>
                      <a:pt x="25" y="32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11">
                <a:extLst>
                  <a:ext uri="{FF2B5EF4-FFF2-40B4-BE49-F238E27FC236}">
                    <a16:creationId xmlns:a16="http://schemas.microsoft.com/office/drawing/2014/main" id="{836CEE18-4E52-47D6-9DFB-B1C7450C3B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4" y="1919"/>
                <a:ext cx="62" cy="135"/>
              </a:xfrm>
              <a:custGeom>
                <a:avLst/>
                <a:gdLst>
                  <a:gd name="T0" fmla="*/ 24 w 27"/>
                  <a:gd name="T1" fmla="*/ 31 h 58"/>
                  <a:gd name="T2" fmla="*/ 8 w 27"/>
                  <a:gd name="T3" fmla="*/ 57 h 58"/>
                  <a:gd name="T4" fmla="*/ 3 w 27"/>
                  <a:gd name="T5" fmla="*/ 27 h 58"/>
                  <a:gd name="T6" fmla="*/ 19 w 27"/>
                  <a:gd name="T7" fmla="*/ 1 h 58"/>
                  <a:gd name="T8" fmla="*/ 24 w 27"/>
                  <a:gd name="T9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8">
                    <a:moveTo>
                      <a:pt x="24" y="31"/>
                    </a:moveTo>
                    <a:cubicBezTo>
                      <a:pt x="21" y="47"/>
                      <a:pt x="14" y="58"/>
                      <a:pt x="8" y="57"/>
                    </a:cubicBezTo>
                    <a:cubicBezTo>
                      <a:pt x="2" y="55"/>
                      <a:pt x="0" y="42"/>
                      <a:pt x="3" y="27"/>
                    </a:cubicBezTo>
                    <a:cubicBezTo>
                      <a:pt x="6" y="11"/>
                      <a:pt x="14" y="0"/>
                      <a:pt x="19" y="1"/>
                    </a:cubicBezTo>
                    <a:cubicBezTo>
                      <a:pt x="25" y="2"/>
                      <a:pt x="27" y="16"/>
                      <a:pt x="24" y="3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12">
                <a:extLst>
                  <a:ext uri="{FF2B5EF4-FFF2-40B4-BE49-F238E27FC236}">
                    <a16:creationId xmlns:a16="http://schemas.microsoft.com/office/drawing/2014/main" id="{8A277518-BD6A-472F-99D9-CA441F320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9" y="1875"/>
                <a:ext cx="134" cy="65"/>
              </a:xfrm>
              <a:custGeom>
                <a:avLst/>
                <a:gdLst>
                  <a:gd name="T0" fmla="*/ 31 w 58"/>
                  <a:gd name="T1" fmla="*/ 3 h 28"/>
                  <a:gd name="T2" fmla="*/ 56 w 58"/>
                  <a:gd name="T3" fmla="*/ 20 h 28"/>
                  <a:gd name="T4" fmla="*/ 26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6" y="7"/>
                      <a:pt x="58" y="14"/>
                      <a:pt x="56" y="20"/>
                    </a:cubicBezTo>
                    <a:cubicBezTo>
                      <a:pt x="55" y="26"/>
                      <a:pt x="42" y="28"/>
                      <a:pt x="26" y="25"/>
                    </a:cubicBezTo>
                    <a:cubicBezTo>
                      <a:pt x="11" y="22"/>
                      <a:pt x="0" y="14"/>
                      <a:pt x="1" y="8"/>
                    </a:cubicBezTo>
                    <a:cubicBezTo>
                      <a:pt x="2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13">
                <a:extLst>
                  <a:ext uri="{FF2B5EF4-FFF2-40B4-BE49-F238E27FC236}">
                    <a16:creationId xmlns:a16="http://schemas.microsoft.com/office/drawing/2014/main" id="{C3113B2E-E3BD-431A-9687-F096350134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6" y="1903"/>
                <a:ext cx="133" cy="65"/>
              </a:xfrm>
              <a:custGeom>
                <a:avLst/>
                <a:gdLst>
                  <a:gd name="T0" fmla="*/ 31 w 58"/>
                  <a:gd name="T1" fmla="*/ 3 h 28"/>
                  <a:gd name="T2" fmla="*/ 57 w 58"/>
                  <a:gd name="T3" fmla="*/ 20 h 28"/>
                  <a:gd name="T4" fmla="*/ 27 w 58"/>
                  <a:gd name="T5" fmla="*/ 25 h 28"/>
                  <a:gd name="T6" fmla="*/ 1 w 58"/>
                  <a:gd name="T7" fmla="*/ 8 h 28"/>
                  <a:gd name="T8" fmla="*/ 31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31" y="3"/>
                    </a:moveTo>
                    <a:cubicBezTo>
                      <a:pt x="47" y="7"/>
                      <a:pt x="58" y="14"/>
                      <a:pt x="57" y="20"/>
                    </a:cubicBezTo>
                    <a:cubicBezTo>
                      <a:pt x="56" y="26"/>
                      <a:pt x="42" y="28"/>
                      <a:pt x="27" y="25"/>
                    </a:cubicBezTo>
                    <a:cubicBezTo>
                      <a:pt x="12" y="21"/>
                      <a:pt x="0" y="14"/>
                      <a:pt x="1" y="8"/>
                    </a:cubicBezTo>
                    <a:cubicBezTo>
                      <a:pt x="3" y="2"/>
                      <a:pt x="16" y="0"/>
                      <a:pt x="31" y="3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14">
                <a:extLst>
                  <a:ext uri="{FF2B5EF4-FFF2-40B4-BE49-F238E27FC236}">
                    <a16:creationId xmlns:a16="http://schemas.microsoft.com/office/drawing/2014/main" id="{D3C95FA1-B953-4534-9417-A99C4F9025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5" y="1803"/>
                <a:ext cx="94" cy="126"/>
              </a:xfrm>
              <a:custGeom>
                <a:avLst/>
                <a:gdLst>
                  <a:gd name="T0" fmla="*/ 30 w 41"/>
                  <a:gd name="T1" fmla="*/ 21 h 54"/>
                  <a:gd name="T2" fmla="*/ 36 w 41"/>
                  <a:gd name="T3" fmla="*/ 51 h 54"/>
                  <a:gd name="T4" fmla="*/ 12 w 41"/>
                  <a:gd name="T5" fmla="*/ 33 h 54"/>
                  <a:gd name="T6" fmla="*/ 5 w 41"/>
                  <a:gd name="T7" fmla="*/ 3 h 54"/>
                  <a:gd name="T8" fmla="*/ 30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30" y="21"/>
                    </a:moveTo>
                    <a:cubicBezTo>
                      <a:pt x="39" y="34"/>
                      <a:pt x="41" y="48"/>
                      <a:pt x="36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7"/>
                      <a:pt x="5" y="3"/>
                    </a:cubicBezTo>
                    <a:cubicBezTo>
                      <a:pt x="10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15">
                <a:extLst>
                  <a:ext uri="{FF2B5EF4-FFF2-40B4-BE49-F238E27FC236}">
                    <a16:creationId xmlns:a16="http://schemas.microsoft.com/office/drawing/2014/main" id="{A803FFC8-97B4-41FB-A3DC-3FBCC19D4A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6" y="1915"/>
                <a:ext cx="95" cy="125"/>
              </a:xfrm>
              <a:custGeom>
                <a:avLst/>
                <a:gdLst>
                  <a:gd name="T0" fmla="*/ 30 w 41"/>
                  <a:gd name="T1" fmla="*/ 21 h 54"/>
                  <a:gd name="T2" fmla="*/ 36 w 41"/>
                  <a:gd name="T3" fmla="*/ 51 h 54"/>
                  <a:gd name="T4" fmla="*/ 12 w 41"/>
                  <a:gd name="T5" fmla="*/ 33 h 54"/>
                  <a:gd name="T6" fmla="*/ 5 w 41"/>
                  <a:gd name="T7" fmla="*/ 3 h 54"/>
                  <a:gd name="T8" fmla="*/ 30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30" y="21"/>
                    </a:moveTo>
                    <a:cubicBezTo>
                      <a:pt x="39" y="34"/>
                      <a:pt x="41" y="47"/>
                      <a:pt x="36" y="51"/>
                    </a:cubicBezTo>
                    <a:cubicBezTo>
                      <a:pt x="31" y="54"/>
                      <a:pt x="20" y="46"/>
                      <a:pt x="12" y="33"/>
                    </a:cubicBezTo>
                    <a:cubicBezTo>
                      <a:pt x="3" y="20"/>
                      <a:pt x="0" y="6"/>
                      <a:pt x="5" y="3"/>
                    </a:cubicBezTo>
                    <a:cubicBezTo>
                      <a:pt x="10" y="0"/>
                      <a:pt x="22" y="8"/>
                      <a:pt x="30" y="2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16">
                <a:extLst>
                  <a:ext uri="{FF2B5EF4-FFF2-40B4-BE49-F238E27FC236}">
                    <a16:creationId xmlns:a16="http://schemas.microsoft.com/office/drawing/2014/main" id="{A9F1F19A-51FC-451F-AD13-21FDD0D951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0" y="1910"/>
                <a:ext cx="127" cy="95"/>
              </a:xfrm>
              <a:custGeom>
                <a:avLst/>
                <a:gdLst>
                  <a:gd name="T0" fmla="*/ 22 w 55"/>
                  <a:gd name="T1" fmla="*/ 11 h 41"/>
                  <a:gd name="T2" fmla="*/ 51 w 55"/>
                  <a:gd name="T3" fmla="*/ 5 h 41"/>
                  <a:gd name="T4" fmla="*/ 34 w 55"/>
                  <a:gd name="T5" fmla="*/ 30 h 41"/>
                  <a:gd name="T6" fmla="*/ 4 w 55"/>
                  <a:gd name="T7" fmla="*/ 36 h 41"/>
                  <a:gd name="T8" fmla="*/ 22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22" y="11"/>
                    </a:moveTo>
                    <a:cubicBezTo>
                      <a:pt x="35" y="3"/>
                      <a:pt x="48" y="0"/>
                      <a:pt x="51" y="5"/>
                    </a:cubicBezTo>
                    <a:cubicBezTo>
                      <a:pt x="55" y="10"/>
                      <a:pt x="47" y="21"/>
                      <a:pt x="34" y="30"/>
                    </a:cubicBezTo>
                    <a:cubicBezTo>
                      <a:pt x="20" y="38"/>
                      <a:pt x="7" y="41"/>
                      <a:pt x="4" y="36"/>
                    </a:cubicBezTo>
                    <a:cubicBezTo>
                      <a:pt x="0" y="31"/>
                      <a:pt x="8" y="20"/>
                      <a:pt x="22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17">
                <a:extLst>
                  <a:ext uri="{FF2B5EF4-FFF2-40B4-BE49-F238E27FC236}">
                    <a16:creationId xmlns:a16="http://schemas.microsoft.com/office/drawing/2014/main" id="{6172557C-0CA3-4344-B623-6C10FBF801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1" y="1838"/>
                <a:ext cx="124" cy="95"/>
              </a:xfrm>
              <a:custGeom>
                <a:avLst/>
                <a:gdLst>
                  <a:gd name="T0" fmla="*/ 21 w 54"/>
                  <a:gd name="T1" fmla="*/ 11 h 41"/>
                  <a:gd name="T2" fmla="*/ 51 w 54"/>
                  <a:gd name="T3" fmla="*/ 5 h 41"/>
                  <a:gd name="T4" fmla="*/ 33 w 54"/>
                  <a:gd name="T5" fmla="*/ 30 h 41"/>
                  <a:gd name="T6" fmla="*/ 3 w 54"/>
                  <a:gd name="T7" fmla="*/ 36 h 41"/>
                  <a:gd name="T8" fmla="*/ 21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21" y="11"/>
                    </a:moveTo>
                    <a:cubicBezTo>
                      <a:pt x="34" y="3"/>
                      <a:pt x="48" y="0"/>
                      <a:pt x="51" y="5"/>
                    </a:cubicBezTo>
                    <a:cubicBezTo>
                      <a:pt x="54" y="10"/>
                      <a:pt x="46" y="21"/>
                      <a:pt x="33" y="30"/>
                    </a:cubicBezTo>
                    <a:cubicBezTo>
                      <a:pt x="20" y="38"/>
                      <a:pt x="7" y="41"/>
                      <a:pt x="3" y="36"/>
                    </a:cubicBezTo>
                    <a:cubicBezTo>
                      <a:pt x="0" y="31"/>
                      <a:pt x="8" y="20"/>
                      <a:pt x="21" y="11"/>
                    </a:cubicBezTo>
                  </a:path>
                </a:pathLst>
              </a:custGeom>
              <a:solidFill>
                <a:srgbClr val="918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18">
                <a:extLst>
                  <a:ext uri="{FF2B5EF4-FFF2-40B4-BE49-F238E27FC236}">
                    <a16:creationId xmlns:a16="http://schemas.microsoft.com/office/drawing/2014/main" id="{8984F3C0-FBC0-46F6-AE9E-764BF6C73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2" y="1789"/>
                <a:ext cx="64" cy="135"/>
              </a:xfrm>
              <a:custGeom>
                <a:avLst/>
                <a:gdLst>
                  <a:gd name="T0" fmla="*/ 25 w 28"/>
                  <a:gd name="T1" fmla="*/ 27 h 58"/>
                  <a:gd name="T2" fmla="*/ 20 w 28"/>
                  <a:gd name="T3" fmla="*/ 57 h 58"/>
                  <a:gd name="T4" fmla="*/ 4 w 28"/>
                  <a:gd name="T5" fmla="*/ 32 h 58"/>
                  <a:gd name="T6" fmla="*/ 8 w 28"/>
                  <a:gd name="T7" fmla="*/ 1 h 58"/>
                  <a:gd name="T8" fmla="*/ 25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27"/>
                    </a:moveTo>
                    <a:cubicBezTo>
                      <a:pt x="28" y="42"/>
                      <a:pt x="26" y="56"/>
                      <a:pt x="20" y="57"/>
                    </a:cubicBezTo>
                    <a:cubicBezTo>
                      <a:pt x="15" y="58"/>
                      <a:pt x="7" y="47"/>
                      <a:pt x="4" y="32"/>
                    </a:cubicBezTo>
                    <a:cubicBezTo>
                      <a:pt x="0" y="16"/>
                      <a:pt x="2" y="3"/>
                      <a:pt x="8" y="1"/>
                    </a:cubicBezTo>
                    <a:cubicBezTo>
                      <a:pt x="14" y="0"/>
                      <a:pt x="22" y="12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19">
                <a:extLst>
                  <a:ext uri="{FF2B5EF4-FFF2-40B4-BE49-F238E27FC236}">
                    <a16:creationId xmlns:a16="http://schemas.microsoft.com/office/drawing/2014/main" id="{386DF36E-E3D4-477E-AE4E-086B7CDCAF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0" y="1919"/>
                <a:ext cx="64" cy="135"/>
              </a:xfrm>
              <a:custGeom>
                <a:avLst/>
                <a:gdLst>
                  <a:gd name="T0" fmla="*/ 25 w 28"/>
                  <a:gd name="T1" fmla="*/ 27 h 58"/>
                  <a:gd name="T2" fmla="*/ 20 w 28"/>
                  <a:gd name="T3" fmla="*/ 57 h 58"/>
                  <a:gd name="T4" fmla="*/ 4 w 28"/>
                  <a:gd name="T5" fmla="*/ 31 h 58"/>
                  <a:gd name="T6" fmla="*/ 8 w 28"/>
                  <a:gd name="T7" fmla="*/ 1 h 58"/>
                  <a:gd name="T8" fmla="*/ 25 w 28"/>
                  <a:gd name="T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8">
                    <a:moveTo>
                      <a:pt x="25" y="27"/>
                    </a:moveTo>
                    <a:cubicBezTo>
                      <a:pt x="28" y="42"/>
                      <a:pt x="26" y="55"/>
                      <a:pt x="20" y="57"/>
                    </a:cubicBezTo>
                    <a:cubicBezTo>
                      <a:pt x="15" y="58"/>
                      <a:pt x="7" y="47"/>
                      <a:pt x="4" y="31"/>
                    </a:cubicBezTo>
                    <a:cubicBezTo>
                      <a:pt x="0" y="16"/>
                      <a:pt x="3" y="2"/>
                      <a:pt x="8" y="1"/>
                    </a:cubicBezTo>
                    <a:cubicBezTo>
                      <a:pt x="14" y="0"/>
                      <a:pt x="22" y="11"/>
                      <a:pt x="25" y="27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20">
                <a:extLst>
                  <a:ext uri="{FF2B5EF4-FFF2-40B4-BE49-F238E27FC236}">
                    <a16:creationId xmlns:a16="http://schemas.microsoft.com/office/drawing/2014/main" id="{2825A8E7-FAD5-40AC-8695-F0260206A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9" y="1903"/>
                <a:ext cx="134" cy="65"/>
              </a:xfrm>
              <a:custGeom>
                <a:avLst/>
                <a:gdLst>
                  <a:gd name="T0" fmla="*/ 26 w 58"/>
                  <a:gd name="T1" fmla="*/ 3 h 28"/>
                  <a:gd name="T2" fmla="*/ 56 w 58"/>
                  <a:gd name="T3" fmla="*/ 8 h 28"/>
                  <a:gd name="T4" fmla="*/ 31 w 58"/>
                  <a:gd name="T5" fmla="*/ 25 h 28"/>
                  <a:gd name="T6" fmla="*/ 1 w 58"/>
                  <a:gd name="T7" fmla="*/ 20 h 28"/>
                  <a:gd name="T8" fmla="*/ 26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6" y="3"/>
                    </a:moveTo>
                    <a:cubicBezTo>
                      <a:pt x="42" y="0"/>
                      <a:pt x="55" y="2"/>
                      <a:pt x="56" y="8"/>
                    </a:cubicBezTo>
                    <a:cubicBezTo>
                      <a:pt x="58" y="14"/>
                      <a:pt x="46" y="21"/>
                      <a:pt x="31" y="25"/>
                    </a:cubicBezTo>
                    <a:cubicBezTo>
                      <a:pt x="16" y="28"/>
                      <a:pt x="2" y="26"/>
                      <a:pt x="1" y="20"/>
                    </a:cubicBezTo>
                    <a:cubicBezTo>
                      <a:pt x="0" y="14"/>
                      <a:pt x="11" y="7"/>
                      <a:pt x="26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21">
                <a:extLst>
                  <a:ext uri="{FF2B5EF4-FFF2-40B4-BE49-F238E27FC236}">
                    <a16:creationId xmlns:a16="http://schemas.microsoft.com/office/drawing/2014/main" id="{FC043736-BEF7-4BD9-8006-380D67EEB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6" y="1875"/>
                <a:ext cx="133" cy="65"/>
              </a:xfrm>
              <a:custGeom>
                <a:avLst/>
                <a:gdLst>
                  <a:gd name="T0" fmla="*/ 27 w 58"/>
                  <a:gd name="T1" fmla="*/ 3 h 28"/>
                  <a:gd name="T2" fmla="*/ 57 w 58"/>
                  <a:gd name="T3" fmla="*/ 8 h 28"/>
                  <a:gd name="T4" fmla="*/ 32 w 58"/>
                  <a:gd name="T5" fmla="*/ 25 h 28"/>
                  <a:gd name="T6" fmla="*/ 1 w 58"/>
                  <a:gd name="T7" fmla="*/ 20 h 28"/>
                  <a:gd name="T8" fmla="*/ 27 w 5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7" y="3"/>
                    </a:moveTo>
                    <a:cubicBezTo>
                      <a:pt x="42" y="0"/>
                      <a:pt x="56" y="2"/>
                      <a:pt x="57" y="8"/>
                    </a:cubicBezTo>
                    <a:cubicBezTo>
                      <a:pt x="58" y="14"/>
                      <a:pt x="47" y="21"/>
                      <a:pt x="32" y="25"/>
                    </a:cubicBezTo>
                    <a:cubicBezTo>
                      <a:pt x="16" y="28"/>
                      <a:pt x="3" y="26"/>
                      <a:pt x="1" y="20"/>
                    </a:cubicBezTo>
                    <a:cubicBezTo>
                      <a:pt x="0" y="14"/>
                      <a:pt x="12" y="7"/>
                      <a:pt x="27" y="3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22">
                <a:extLst>
                  <a:ext uri="{FF2B5EF4-FFF2-40B4-BE49-F238E27FC236}">
                    <a16:creationId xmlns:a16="http://schemas.microsoft.com/office/drawing/2014/main" id="{76A428C0-E341-4CA2-82B1-05EC3F8E2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0" y="1838"/>
                <a:ext cx="127" cy="95"/>
              </a:xfrm>
              <a:custGeom>
                <a:avLst/>
                <a:gdLst>
                  <a:gd name="T0" fmla="*/ 33 w 55"/>
                  <a:gd name="T1" fmla="*/ 11 h 41"/>
                  <a:gd name="T2" fmla="*/ 51 w 55"/>
                  <a:gd name="T3" fmla="*/ 36 h 41"/>
                  <a:gd name="T4" fmla="*/ 22 w 55"/>
                  <a:gd name="T5" fmla="*/ 30 h 41"/>
                  <a:gd name="T6" fmla="*/ 4 w 55"/>
                  <a:gd name="T7" fmla="*/ 5 h 41"/>
                  <a:gd name="T8" fmla="*/ 33 w 55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33" y="11"/>
                    </a:moveTo>
                    <a:cubicBezTo>
                      <a:pt x="47" y="20"/>
                      <a:pt x="55" y="31"/>
                      <a:pt x="51" y="36"/>
                    </a:cubicBezTo>
                    <a:cubicBezTo>
                      <a:pt x="48" y="41"/>
                      <a:pt x="35" y="38"/>
                      <a:pt x="22" y="30"/>
                    </a:cubicBezTo>
                    <a:cubicBezTo>
                      <a:pt x="8" y="21"/>
                      <a:pt x="0" y="10"/>
                      <a:pt x="4" y="5"/>
                    </a:cubicBezTo>
                    <a:cubicBezTo>
                      <a:pt x="7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23">
                <a:extLst>
                  <a:ext uri="{FF2B5EF4-FFF2-40B4-BE49-F238E27FC236}">
                    <a16:creationId xmlns:a16="http://schemas.microsoft.com/office/drawing/2014/main" id="{F287FBEB-F1E2-4897-B52C-ACB40C9DF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1" y="1910"/>
                <a:ext cx="124" cy="95"/>
              </a:xfrm>
              <a:custGeom>
                <a:avLst/>
                <a:gdLst>
                  <a:gd name="T0" fmla="*/ 33 w 54"/>
                  <a:gd name="T1" fmla="*/ 11 h 41"/>
                  <a:gd name="T2" fmla="*/ 51 w 54"/>
                  <a:gd name="T3" fmla="*/ 36 h 41"/>
                  <a:gd name="T4" fmla="*/ 21 w 54"/>
                  <a:gd name="T5" fmla="*/ 30 h 41"/>
                  <a:gd name="T6" fmla="*/ 3 w 54"/>
                  <a:gd name="T7" fmla="*/ 5 h 41"/>
                  <a:gd name="T8" fmla="*/ 33 w 54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1">
                    <a:moveTo>
                      <a:pt x="33" y="11"/>
                    </a:moveTo>
                    <a:cubicBezTo>
                      <a:pt x="46" y="20"/>
                      <a:pt x="54" y="31"/>
                      <a:pt x="51" y="36"/>
                    </a:cubicBezTo>
                    <a:cubicBezTo>
                      <a:pt x="48" y="41"/>
                      <a:pt x="35" y="38"/>
                      <a:pt x="21" y="30"/>
                    </a:cubicBezTo>
                    <a:cubicBezTo>
                      <a:pt x="8" y="21"/>
                      <a:pt x="0" y="10"/>
                      <a:pt x="3" y="5"/>
                    </a:cubicBezTo>
                    <a:cubicBezTo>
                      <a:pt x="7" y="0"/>
                      <a:pt x="20" y="3"/>
                      <a:pt x="33" y="1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24">
                <a:extLst>
                  <a:ext uri="{FF2B5EF4-FFF2-40B4-BE49-F238E27FC236}">
                    <a16:creationId xmlns:a16="http://schemas.microsoft.com/office/drawing/2014/main" id="{9F93D0E5-D554-4902-9504-112501E1C6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7" y="1915"/>
                <a:ext cx="92" cy="125"/>
              </a:xfrm>
              <a:custGeom>
                <a:avLst/>
                <a:gdLst>
                  <a:gd name="T0" fmla="*/ 11 w 40"/>
                  <a:gd name="T1" fmla="*/ 21 h 54"/>
                  <a:gd name="T2" fmla="*/ 35 w 40"/>
                  <a:gd name="T3" fmla="*/ 3 h 54"/>
                  <a:gd name="T4" fmla="*/ 29 w 40"/>
                  <a:gd name="T5" fmla="*/ 33 h 54"/>
                  <a:gd name="T6" fmla="*/ 5 w 40"/>
                  <a:gd name="T7" fmla="*/ 51 h 54"/>
                  <a:gd name="T8" fmla="*/ 11 w 40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54">
                    <a:moveTo>
                      <a:pt x="11" y="21"/>
                    </a:moveTo>
                    <a:cubicBezTo>
                      <a:pt x="19" y="8"/>
                      <a:pt x="30" y="0"/>
                      <a:pt x="35" y="3"/>
                    </a:cubicBezTo>
                    <a:cubicBezTo>
                      <a:pt x="40" y="6"/>
                      <a:pt x="38" y="20"/>
                      <a:pt x="29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2" y="34"/>
                      <a:pt x="11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25">
                <a:extLst>
                  <a:ext uri="{FF2B5EF4-FFF2-40B4-BE49-F238E27FC236}">
                    <a16:creationId xmlns:a16="http://schemas.microsoft.com/office/drawing/2014/main" id="{E20728D7-2375-4C5E-A587-408DC90DDC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6" y="1803"/>
                <a:ext cx="95" cy="126"/>
              </a:xfrm>
              <a:custGeom>
                <a:avLst/>
                <a:gdLst>
                  <a:gd name="T0" fmla="*/ 12 w 41"/>
                  <a:gd name="T1" fmla="*/ 21 h 54"/>
                  <a:gd name="T2" fmla="*/ 36 w 41"/>
                  <a:gd name="T3" fmla="*/ 3 h 54"/>
                  <a:gd name="T4" fmla="*/ 30 w 41"/>
                  <a:gd name="T5" fmla="*/ 33 h 54"/>
                  <a:gd name="T6" fmla="*/ 5 w 41"/>
                  <a:gd name="T7" fmla="*/ 51 h 54"/>
                  <a:gd name="T8" fmla="*/ 12 w 41"/>
                  <a:gd name="T9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12" y="21"/>
                    </a:moveTo>
                    <a:cubicBezTo>
                      <a:pt x="20" y="8"/>
                      <a:pt x="31" y="0"/>
                      <a:pt x="36" y="3"/>
                    </a:cubicBezTo>
                    <a:cubicBezTo>
                      <a:pt x="41" y="7"/>
                      <a:pt x="39" y="20"/>
                      <a:pt x="30" y="33"/>
                    </a:cubicBezTo>
                    <a:cubicBezTo>
                      <a:pt x="21" y="46"/>
                      <a:pt x="10" y="54"/>
                      <a:pt x="5" y="51"/>
                    </a:cubicBezTo>
                    <a:cubicBezTo>
                      <a:pt x="0" y="48"/>
                      <a:pt x="3" y="34"/>
                      <a:pt x="12" y="21"/>
                    </a:cubicBezTo>
                  </a:path>
                </a:pathLst>
              </a:custGeom>
              <a:solidFill>
                <a:srgbClr val="6D5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26">
                <a:extLst>
                  <a:ext uri="{FF2B5EF4-FFF2-40B4-BE49-F238E27FC236}">
                    <a16:creationId xmlns:a16="http://schemas.microsoft.com/office/drawing/2014/main" id="{8BFAA816-ADE2-4E01-872C-6E2E98F61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4" y="1878"/>
                <a:ext cx="90" cy="88"/>
              </a:xfrm>
              <a:custGeom>
                <a:avLst/>
                <a:gdLst>
                  <a:gd name="T0" fmla="*/ 38 w 39"/>
                  <a:gd name="T1" fmla="*/ 22 h 38"/>
                  <a:gd name="T2" fmla="*/ 34 w 39"/>
                  <a:gd name="T3" fmla="*/ 18 h 38"/>
                  <a:gd name="T4" fmla="*/ 38 w 39"/>
                  <a:gd name="T5" fmla="*/ 14 h 38"/>
                  <a:gd name="T6" fmla="*/ 34 w 39"/>
                  <a:gd name="T7" fmla="*/ 12 h 38"/>
                  <a:gd name="T8" fmla="*/ 35 w 39"/>
                  <a:gd name="T9" fmla="*/ 8 h 38"/>
                  <a:gd name="T10" fmla="*/ 29 w 39"/>
                  <a:gd name="T11" fmla="*/ 8 h 38"/>
                  <a:gd name="T12" fmla="*/ 29 w 39"/>
                  <a:gd name="T13" fmla="*/ 2 h 38"/>
                  <a:gd name="T14" fmla="*/ 25 w 39"/>
                  <a:gd name="T15" fmla="*/ 4 h 38"/>
                  <a:gd name="T16" fmla="*/ 22 w 39"/>
                  <a:gd name="T17" fmla="*/ 0 h 38"/>
                  <a:gd name="T18" fmla="*/ 18 w 39"/>
                  <a:gd name="T19" fmla="*/ 4 h 38"/>
                  <a:gd name="T20" fmla="*/ 14 w 39"/>
                  <a:gd name="T21" fmla="*/ 1 h 38"/>
                  <a:gd name="T22" fmla="*/ 12 w 39"/>
                  <a:gd name="T23" fmla="*/ 5 h 38"/>
                  <a:gd name="T24" fmla="*/ 8 w 39"/>
                  <a:gd name="T25" fmla="*/ 4 h 38"/>
                  <a:gd name="T26" fmla="*/ 8 w 39"/>
                  <a:gd name="T27" fmla="*/ 9 h 38"/>
                  <a:gd name="T28" fmla="*/ 3 w 39"/>
                  <a:gd name="T29" fmla="*/ 10 h 38"/>
                  <a:gd name="T30" fmla="*/ 4 w 39"/>
                  <a:gd name="T31" fmla="*/ 14 h 38"/>
                  <a:gd name="T32" fmla="*/ 0 w 39"/>
                  <a:gd name="T33" fmla="*/ 16 h 38"/>
                  <a:gd name="T34" fmla="*/ 4 w 39"/>
                  <a:gd name="T35" fmla="*/ 20 h 38"/>
                  <a:gd name="T36" fmla="*/ 1 w 39"/>
                  <a:gd name="T37" fmla="*/ 24 h 38"/>
                  <a:gd name="T38" fmla="*/ 5 w 39"/>
                  <a:gd name="T39" fmla="*/ 26 h 38"/>
                  <a:gd name="T40" fmla="*/ 4 w 39"/>
                  <a:gd name="T41" fmla="*/ 31 h 38"/>
                  <a:gd name="T42" fmla="*/ 10 w 39"/>
                  <a:gd name="T43" fmla="*/ 30 h 38"/>
                  <a:gd name="T44" fmla="*/ 10 w 39"/>
                  <a:gd name="T45" fmla="*/ 36 h 38"/>
                  <a:gd name="T46" fmla="*/ 14 w 39"/>
                  <a:gd name="T47" fmla="*/ 34 h 38"/>
                  <a:gd name="T48" fmla="*/ 17 w 39"/>
                  <a:gd name="T49" fmla="*/ 38 h 38"/>
                  <a:gd name="T50" fmla="*/ 20 w 39"/>
                  <a:gd name="T51" fmla="*/ 34 h 38"/>
                  <a:gd name="T52" fmla="*/ 25 w 39"/>
                  <a:gd name="T53" fmla="*/ 38 h 38"/>
                  <a:gd name="T54" fmla="*/ 26 w 39"/>
                  <a:gd name="T55" fmla="*/ 33 h 38"/>
                  <a:gd name="T56" fmla="*/ 31 w 39"/>
                  <a:gd name="T57" fmla="*/ 34 h 38"/>
                  <a:gd name="T58" fmla="*/ 31 w 39"/>
                  <a:gd name="T59" fmla="*/ 29 h 38"/>
                  <a:gd name="T60" fmla="*/ 36 w 39"/>
                  <a:gd name="T61" fmla="*/ 28 h 38"/>
                  <a:gd name="T62" fmla="*/ 34 w 39"/>
                  <a:gd name="T63" fmla="*/ 24 h 38"/>
                  <a:gd name="T64" fmla="*/ 38 w 39"/>
                  <a:gd name="T65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38">
                    <a:moveTo>
                      <a:pt x="38" y="22"/>
                    </a:moveTo>
                    <a:cubicBezTo>
                      <a:pt x="39" y="21"/>
                      <a:pt x="37" y="19"/>
                      <a:pt x="34" y="18"/>
                    </a:cubicBezTo>
                    <a:cubicBezTo>
                      <a:pt x="37" y="17"/>
                      <a:pt x="38" y="15"/>
                      <a:pt x="38" y="14"/>
                    </a:cubicBezTo>
                    <a:cubicBezTo>
                      <a:pt x="38" y="13"/>
                      <a:pt x="36" y="12"/>
                      <a:pt x="34" y="12"/>
                    </a:cubicBezTo>
                    <a:cubicBezTo>
                      <a:pt x="35" y="10"/>
                      <a:pt x="36" y="9"/>
                      <a:pt x="35" y="8"/>
                    </a:cubicBezTo>
                    <a:cubicBezTo>
                      <a:pt x="34" y="7"/>
                      <a:pt x="32" y="7"/>
                      <a:pt x="29" y="8"/>
                    </a:cubicBezTo>
                    <a:cubicBezTo>
                      <a:pt x="30" y="5"/>
                      <a:pt x="30" y="3"/>
                      <a:pt x="29" y="2"/>
                    </a:cubicBezTo>
                    <a:cubicBezTo>
                      <a:pt x="28" y="2"/>
                      <a:pt x="26" y="2"/>
                      <a:pt x="25" y="4"/>
                    </a:cubicBezTo>
                    <a:cubicBezTo>
                      <a:pt x="24" y="2"/>
                      <a:pt x="23" y="0"/>
                      <a:pt x="22" y="0"/>
                    </a:cubicBezTo>
                    <a:cubicBezTo>
                      <a:pt x="21" y="0"/>
                      <a:pt x="19" y="1"/>
                      <a:pt x="18" y="4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13" y="1"/>
                      <a:pt x="12" y="3"/>
                      <a:pt x="12" y="5"/>
                    </a:cubicBezTo>
                    <a:cubicBezTo>
                      <a:pt x="11" y="3"/>
                      <a:pt x="9" y="3"/>
                      <a:pt x="8" y="4"/>
                    </a:cubicBezTo>
                    <a:cubicBezTo>
                      <a:pt x="7" y="4"/>
                      <a:pt x="7" y="7"/>
                      <a:pt x="8" y="9"/>
                    </a:cubicBezTo>
                    <a:cubicBezTo>
                      <a:pt x="5" y="8"/>
                      <a:pt x="3" y="9"/>
                      <a:pt x="3" y="10"/>
                    </a:cubicBezTo>
                    <a:cubicBezTo>
                      <a:pt x="2" y="11"/>
                      <a:pt x="3" y="12"/>
                      <a:pt x="4" y="14"/>
                    </a:cubicBezTo>
                    <a:cubicBezTo>
                      <a:pt x="2" y="14"/>
                      <a:pt x="1" y="15"/>
                      <a:pt x="0" y="16"/>
                    </a:cubicBezTo>
                    <a:cubicBezTo>
                      <a:pt x="0" y="18"/>
                      <a:pt x="2" y="19"/>
                      <a:pt x="4" y="20"/>
                    </a:cubicBezTo>
                    <a:cubicBezTo>
                      <a:pt x="2" y="21"/>
                      <a:pt x="1" y="23"/>
                      <a:pt x="1" y="24"/>
                    </a:cubicBezTo>
                    <a:cubicBezTo>
                      <a:pt x="1" y="25"/>
                      <a:pt x="3" y="26"/>
                      <a:pt x="5" y="26"/>
                    </a:cubicBezTo>
                    <a:cubicBezTo>
                      <a:pt x="4" y="28"/>
                      <a:pt x="3" y="30"/>
                      <a:pt x="4" y="31"/>
                    </a:cubicBezTo>
                    <a:cubicBezTo>
                      <a:pt x="5" y="32"/>
                      <a:pt x="7" y="31"/>
                      <a:pt x="10" y="30"/>
                    </a:cubicBezTo>
                    <a:cubicBezTo>
                      <a:pt x="9" y="33"/>
                      <a:pt x="9" y="35"/>
                      <a:pt x="10" y="36"/>
                    </a:cubicBezTo>
                    <a:cubicBezTo>
                      <a:pt x="11" y="36"/>
                      <a:pt x="13" y="36"/>
                      <a:pt x="14" y="34"/>
                    </a:cubicBezTo>
                    <a:cubicBezTo>
                      <a:pt x="15" y="36"/>
                      <a:pt x="15" y="38"/>
                      <a:pt x="17" y="38"/>
                    </a:cubicBezTo>
                    <a:cubicBezTo>
                      <a:pt x="18" y="38"/>
                      <a:pt x="19" y="37"/>
                      <a:pt x="20" y="34"/>
                    </a:cubicBezTo>
                    <a:cubicBezTo>
                      <a:pt x="22" y="36"/>
                      <a:pt x="23" y="38"/>
                      <a:pt x="25" y="38"/>
                    </a:cubicBezTo>
                    <a:cubicBezTo>
                      <a:pt x="26" y="37"/>
                      <a:pt x="26" y="36"/>
                      <a:pt x="26" y="33"/>
                    </a:cubicBezTo>
                    <a:cubicBezTo>
                      <a:pt x="28" y="35"/>
                      <a:pt x="30" y="35"/>
                      <a:pt x="31" y="34"/>
                    </a:cubicBezTo>
                    <a:cubicBezTo>
                      <a:pt x="32" y="34"/>
                      <a:pt x="32" y="32"/>
                      <a:pt x="31" y="29"/>
                    </a:cubicBezTo>
                    <a:cubicBezTo>
                      <a:pt x="33" y="30"/>
                      <a:pt x="36" y="30"/>
                      <a:pt x="36" y="28"/>
                    </a:cubicBezTo>
                    <a:cubicBezTo>
                      <a:pt x="37" y="27"/>
                      <a:pt x="36" y="26"/>
                      <a:pt x="34" y="24"/>
                    </a:cubicBezTo>
                    <a:cubicBezTo>
                      <a:pt x="37" y="24"/>
                      <a:pt x="38" y="23"/>
                      <a:pt x="38" y="22"/>
                    </a:cubicBezTo>
                  </a:path>
                </a:pathLst>
              </a:custGeom>
              <a:solidFill>
                <a:srgbClr val="FFD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27">
                <a:extLst>
                  <a:ext uri="{FF2B5EF4-FFF2-40B4-BE49-F238E27FC236}">
                    <a16:creationId xmlns:a16="http://schemas.microsoft.com/office/drawing/2014/main" id="{EFCF20BA-7208-46AD-B4AF-E64C13FFA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54"/>
                <a:ext cx="7678" cy="109"/>
              </a:xfrm>
              <a:custGeom>
                <a:avLst/>
                <a:gdLst>
                  <a:gd name="T0" fmla="*/ 3332 w 3332"/>
                  <a:gd name="T1" fmla="*/ 23 h 47"/>
                  <a:gd name="T2" fmla="*/ 3309 w 3332"/>
                  <a:gd name="T3" fmla="*/ 47 h 47"/>
                  <a:gd name="T4" fmla="*/ 24 w 3332"/>
                  <a:gd name="T5" fmla="*/ 47 h 47"/>
                  <a:gd name="T6" fmla="*/ 0 w 3332"/>
                  <a:gd name="T7" fmla="*/ 23 h 47"/>
                  <a:gd name="T8" fmla="*/ 24 w 3332"/>
                  <a:gd name="T9" fmla="*/ 0 h 47"/>
                  <a:gd name="T10" fmla="*/ 3309 w 3332"/>
                  <a:gd name="T11" fmla="*/ 0 h 47"/>
                  <a:gd name="T12" fmla="*/ 3332 w 3332"/>
                  <a:gd name="T13" fmla="*/ 2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32" h="47">
                    <a:moveTo>
                      <a:pt x="3332" y="23"/>
                    </a:moveTo>
                    <a:cubicBezTo>
                      <a:pt x="3332" y="36"/>
                      <a:pt x="3322" y="47"/>
                      <a:pt x="3309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1" y="47"/>
                      <a:pt x="0" y="36"/>
                      <a:pt x="0" y="23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3309" y="0"/>
                      <a:pt x="3309" y="0"/>
                      <a:pt x="3309" y="0"/>
                    </a:cubicBezTo>
                    <a:cubicBezTo>
                      <a:pt x="3322" y="0"/>
                      <a:pt x="3332" y="10"/>
                      <a:pt x="3332" y="23"/>
                    </a:cubicBezTo>
                  </a:path>
                </a:pathLst>
              </a:custGeom>
              <a:solidFill>
                <a:srgbClr val="A86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28">
                <a:extLst>
                  <a:ext uri="{FF2B5EF4-FFF2-40B4-BE49-F238E27FC236}">
                    <a16:creationId xmlns:a16="http://schemas.microsoft.com/office/drawing/2014/main" id="{EB0FD74C-8CA2-4597-9DAA-F99DE19E5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" y="2398"/>
                <a:ext cx="7466" cy="56"/>
              </a:xfrm>
              <a:custGeom>
                <a:avLst/>
                <a:gdLst>
                  <a:gd name="T0" fmla="*/ 3217 w 3240"/>
                  <a:gd name="T1" fmla="*/ 0 h 24"/>
                  <a:gd name="T2" fmla="*/ 24 w 3240"/>
                  <a:gd name="T3" fmla="*/ 0 h 24"/>
                  <a:gd name="T4" fmla="*/ 0 w 3240"/>
                  <a:gd name="T5" fmla="*/ 24 h 24"/>
                  <a:gd name="T6" fmla="*/ 3240 w 3240"/>
                  <a:gd name="T7" fmla="*/ 24 h 24"/>
                  <a:gd name="T8" fmla="*/ 3217 w 324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0" h="24">
                    <a:moveTo>
                      <a:pt x="321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3240" y="24"/>
                      <a:pt x="3240" y="24"/>
                      <a:pt x="3240" y="24"/>
                    </a:cubicBezTo>
                    <a:cubicBezTo>
                      <a:pt x="3240" y="11"/>
                      <a:pt x="3230" y="0"/>
                      <a:pt x="3217" y="0"/>
                    </a:cubicBezTo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29">
                <a:extLst>
                  <a:ext uri="{FF2B5EF4-FFF2-40B4-BE49-F238E27FC236}">
                    <a16:creationId xmlns:a16="http://schemas.microsoft.com/office/drawing/2014/main" id="{1075EDC7-01C1-4790-9DC1-034612499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" y="2277"/>
                <a:ext cx="50" cy="126"/>
              </a:xfrm>
              <a:custGeom>
                <a:avLst/>
                <a:gdLst>
                  <a:gd name="T0" fmla="*/ 0 w 22"/>
                  <a:gd name="T1" fmla="*/ 54 h 54"/>
                  <a:gd name="T2" fmla="*/ 14 w 22"/>
                  <a:gd name="T3" fmla="*/ 0 h 54"/>
                  <a:gd name="T4" fmla="*/ 22 w 22"/>
                  <a:gd name="T5" fmla="*/ 54 h 54"/>
                  <a:gd name="T6" fmla="*/ 0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0" y="54"/>
                    </a:moveTo>
                    <a:cubicBezTo>
                      <a:pt x="0" y="54"/>
                      <a:pt x="2" y="32"/>
                      <a:pt x="14" y="0"/>
                    </a:cubicBezTo>
                    <a:cubicBezTo>
                      <a:pt x="14" y="0"/>
                      <a:pt x="22" y="49"/>
                      <a:pt x="22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30">
                <a:extLst>
                  <a:ext uri="{FF2B5EF4-FFF2-40B4-BE49-F238E27FC236}">
                    <a16:creationId xmlns:a16="http://schemas.microsoft.com/office/drawing/2014/main" id="{DCEECC97-9C9E-4531-987E-BEFB1EFD1E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8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31">
                <a:extLst>
                  <a:ext uri="{FF2B5EF4-FFF2-40B4-BE49-F238E27FC236}">
                    <a16:creationId xmlns:a16="http://schemas.microsoft.com/office/drawing/2014/main" id="{17D1D7B8-B47B-4D95-80DE-D7C817EAB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9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0" y="32"/>
                      <a:pt x="9" y="0"/>
                    </a:cubicBezTo>
                    <a:cubicBezTo>
                      <a:pt x="9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32">
                <a:extLst>
                  <a:ext uri="{FF2B5EF4-FFF2-40B4-BE49-F238E27FC236}">
                    <a16:creationId xmlns:a16="http://schemas.microsoft.com/office/drawing/2014/main" id="{04316606-AE2F-43A3-B962-8EAD388C6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" y="2303"/>
                <a:ext cx="35" cy="100"/>
              </a:xfrm>
              <a:custGeom>
                <a:avLst/>
                <a:gdLst>
                  <a:gd name="T0" fmla="*/ 0 w 15"/>
                  <a:gd name="T1" fmla="*/ 43 h 43"/>
                  <a:gd name="T2" fmla="*/ 9 w 15"/>
                  <a:gd name="T3" fmla="*/ 0 h 43"/>
                  <a:gd name="T4" fmla="*/ 15 w 15"/>
                  <a:gd name="T5" fmla="*/ 43 h 43"/>
                  <a:gd name="T6" fmla="*/ 0 w 15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5" y="39"/>
                      <a:pt x="15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33">
                <a:extLst>
                  <a:ext uri="{FF2B5EF4-FFF2-40B4-BE49-F238E27FC236}">
                    <a16:creationId xmlns:a16="http://schemas.microsoft.com/office/drawing/2014/main" id="{D9E6CD75-BBD0-412C-B666-CB6E54475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1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34">
                <a:extLst>
                  <a:ext uri="{FF2B5EF4-FFF2-40B4-BE49-F238E27FC236}">
                    <a16:creationId xmlns:a16="http://schemas.microsoft.com/office/drawing/2014/main" id="{4B8303EF-9B61-4885-B2B4-2CEB4699B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9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2" y="23"/>
                      <a:pt x="9" y="0"/>
                    </a:cubicBezTo>
                    <a:cubicBezTo>
                      <a:pt x="9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35">
                <a:extLst>
                  <a:ext uri="{FF2B5EF4-FFF2-40B4-BE49-F238E27FC236}">
                    <a16:creationId xmlns:a16="http://schemas.microsoft.com/office/drawing/2014/main" id="{831531D5-CC59-4F8F-AB77-233EC1AFF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" y="2319"/>
                <a:ext cx="28" cy="84"/>
              </a:xfrm>
              <a:custGeom>
                <a:avLst/>
                <a:gdLst>
                  <a:gd name="T0" fmla="*/ 12 w 12"/>
                  <a:gd name="T1" fmla="*/ 36 h 36"/>
                  <a:gd name="T2" fmla="*/ 4 w 12"/>
                  <a:gd name="T3" fmla="*/ 0 h 36"/>
                  <a:gd name="T4" fmla="*/ 0 w 12"/>
                  <a:gd name="T5" fmla="*/ 36 h 36"/>
                  <a:gd name="T6" fmla="*/ 12 w 12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6">
                    <a:moveTo>
                      <a:pt x="12" y="36"/>
                    </a:moveTo>
                    <a:cubicBezTo>
                      <a:pt x="12" y="36"/>
                      <a:pt x="11" y="19"/>
                      <a:pt x="4" y="0"/>
                    </a:cubicBezTo>
                    <a:cubicBezTo>
                      <a:pt x="4" y="0"/>
                      <a:pt x="0" y="33"/>
                      <a:pt x="0" y="36"/>
                    </a:cubicBezTo>
                    <a:lnTo>
                      <a:pt x="12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36">
                <a:extLst>
                  <a:ext uri="{FF2B5EF4-FFF2-40B4-BE49-F238E27FC236}">
                    <a16:creationId xmlns:a16="http://schemas.microsoft.com/office/drawing/2014/main" id="{0A8B4080-62B7-47C6-A5BE-8F064B58B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" y="2305"/>
                <a:ext cx="53" cy="98"/>
              </a:xfrm>
              <a:custGeom>
                <a:avLst/>
                <a:gdLst>
                  <a:gd name="T0" fmla="*/ 23 w 23"/>
                  <a:gd name="T1" fmla="*/ 42 h 42"/>
                  <a:gd name="T2" fmla="*/ 9 w 23"/>
                  <a:gd name="T3" fmla="*/ 0 h 42"/>
                  <a:gd name="T4" fmla="*/ 0 w 23"/>
                  <a:gd name="T5" fmla="*/ 42 h 42"/>
                  <a:gd name="T6" fmla="*/ 23 w 23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2">
                    <a:moveTo>
                      <a:pt x="23" y="42"/>
                    </a:moveTo>
                    <a:cubicBezTo>
                      <a:pt x="23" y="42"/>
                      <a:pt x="20" y="24"/>
                      <a:pt x="9" y="0"/>
                    </a:cubicBezTo>
                    <a:cubicBezTo>
                      <a:pt x="9" y="0"/>
                      <a:pt x="0" y="39"/>
                      <a:pt x="0" y="42"/>
                    </a:cubicBezTo>
                    <a:lnTo>
                      <a:pt x="23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37">
                <a:extLst>
                  <a:ext uri="{FF2B5EF4-FFF2-40B4-BE49-F238E27FC236}">
                    <a16:creationId xmlns:a16="http://schemas.microsoft.com/office/drawing/2014/main" id="{7C38755E-897B-4B98-A14A-D5A89C99FD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" y="2287"/>
                <a:ext cx="53" cy="116"/>
              </a:xfrm>
              <a:custGeom>
                <a:avLst/>
                <a:gdLst>
                  <a:gd name="T0" fmla="*/ 0 w 23"/>
                  <a:gd name="T1" fmla="*/ 50 h 50"/>
                  <a:gd name="T2" fmla="*/ 14 w 23"/>
                  <a:gd name="T3" fmla="*/ 0 h 50"/>
                  <a:gd name="T4" fmla="*/ 23 w 23"/>
                  <a:gd name="T5" fmla="*/ 50 h 50"/>
                  <a:gd name="T6" fmla="*/ 0 w 23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50"/>
                    </a:moveTo>
                    <a:cubicBezTo>
                      <a:pt x="0" y="50"/>
                      <a:pt x="3" y="30"/>
                      <a:pt x="14" y="0"/>
                    </a:cubicBezTo>
                    <a:cubicBezTo>
                      <a:pt x="14" y="0"/>
                      <a:pt x="23" y="46"/>
                      <a:pt x="23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38">
                <a:extLst>
                  <a:ext uri="{FF2B5EF4-FFF2-40B4-BE49-F238E27FC236}">
                    <a16:creationId xmlns:a16="http://schemas.microsoft.com/office/drawing/2014/main" id="{4D4C28CF-556C-4D75-B995-2F313257C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" y="2277"/>
                <a:ext cx="65" cy="126"/>
              </a:xfrm>
              <a:custGeom>
                <a:avLst/>
                <a:gdLst>
                  <a:gd name="T0" fmla="*/ 0 w 28"/>
                  <a:gd name="T1" fmla="*/ 54 h 54"/>
                  <a:gd name="T2" fmla="*/ 17 w 28"/>
                  <a:gd name="T3" fmla="*/ 0 h 54"/>
                  <a:gd name="T4" fmla="*/ 28 w 28"/>
                  <a:gd name="T5" fmla="*/ 54 h 54"/>
                  <a:gd name="T6" fmla="*/ 0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0" y="54"/>
                    </a:moveTo>
                    <a:cubicBezTo>
                      <a:pt x="0" y="54"/>
                      <a:pt x="2" y="32"/>
                      <a:pt x="17" y="0"/>
                    </a:cubicBezTo>
                    <a:cubicBezTo>
                      <a:pt x="17" y="0"/>
                      <a:pt x="28" y="49"/>
                      <a:pt x="28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39">
                <a:extLst>
                  <a:ext uri="{FF2B5EF4-FFF2-40B4-BE49-F238E27FC236}">
                    <a16:creationId xmlns:a16="http://schemas.microsoft.com/office/drawing/2014/main" id="{7D967C3C-F508-40B5-A228-7DBF3A123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40">
                <a:extLst>
                  <a:ext uri="{FF2B5EF4-FFF2-40B4-BE49-F238E27FC236}">
                    <a16:creationId xmlns:a16="http://schemas.microsoft.com/office/drawing/2014/main" id="{03758C37-2A9B-46B2-8B73-E3202BEA36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" y="2277"/>
                <a:ext cx="67" cy="126"/>
              </a:xfrm>
              <a:custGeom>
                <a:avLst/>
                <a:gdLst>
                  <a:gd name="T0" fmla="*/ 29 w 29"/>
                  <a:gd name="T1" fmla="*/ 54 h 54"/>
                  <a:gd name="T2" fmla="*/ 11 w 29"/>
                  <a:gd name="T3" fmla="*/ 0 h 54"/>
                  <a:gd name="T4" fmla="*/ 0 w 29"/>
                  <a:gd name="T5" fmla="*/ 54 h 54"/>
                  <a:gd name="T6" fmla="*/ 29 w 29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4">
                    <a:moveTo>
                      <a:pt x="29" y="54"/>
                    </a:moveTo>
                    <a:cubicBezTo>
                      <a:pt x="29" y="54"/>
                      <a:pt x="26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9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41">
                <a:extLst>
                  <a:ext uri="{FF2B5EF4-FFF2-40B4-BE49-F238E27FC236}">
                    <a16:creationId xmlns:a16="http://schemas.microsoft.com/office/drawing/2014/main" id="{3415ECFA-B295-42BE-B333-AA65FA391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" y="2303"/>
                <a:ext cx="41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42">
                <a:extLst>
                  <a:ext uri="{FF2B5EF4-FFF2-40B4-BE49-F238E27FC236}">
                    <a16:creationId xmlns:a16="http://schemas.microsoft.com/office/drawing/2014/main" id="{F4FA7101-7DFE-43FC-BBD1-3F22E3A3E2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43">
                <a:extLst>
                  <a:ext uri="{FF2B5EF4-FFF2-40B4-BE49-F238E27FC236}">
                    <a16:creationId xmlns:a16="http://schemas.microsoft.com/office/drawing/2014/main" id="{961A977F-9845-47BF-B32D-D71E6E282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9" y="2303"/>
                <a:ext cx="36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2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44">
                <a:extLst>
                  <a:ext uri="{FF2B5EF4-FFF2-40B4-BE49-F238E27FC236}">
                    <a16:creationId xmlns:a16="http://schemas.microsoft.com/office/drawing/2014/main" id="{4DA09335-C889-4DA5-9D2B-2E27B9314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45">
                <a:extLst>
                  <a:ext uri="{FF2B5EF4-FFF2-40B4-BE49-F238E27FC236}">
                    <a16:creationId xmlns:a16="http://schemas.microsoft.com/office/drawing/2014/main" id="{0790F8EA-0773-4E33-A82D-8F7E886774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" y="2305"/>
                <a:ext cx="65" cy="98"/>
              </a:xfrm>
              <a:custGeom>
                <a:avLst/>
                <a:gdLst>
                  <a:gd name="T0" fmla="*/ 28 w 28"/>
                  <a:gd name="T1" fmla="*/ 42 h 42"/>
                  <a:gd name="T2" fmla="*/ 10 w 28"/>
                  <a:gd name="T3" fmla="*/ 0 h 42"/>
                  <a:gd name="T4" fmla="*/ 0 w 28"/>
                  <a:gd name="T5" fmla="*/ 42 h 42"/>
                  <a:gd name="T6" fmla="*/ 28 w 2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28" y="42"/>
                      <a:pt x="25" y="24"/>
                      <a:pt x="10" y="0"/>
                    </a:cubicBezTo>
                    <a:cubicBezTo>
                      <a:pt x="10" y="0"/>
                      <a:pt x="0" y="39"/>
                      <a:pt x="0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46">
                <a:extLst>
                  <a:ext uri="{FF2B5EF4-FFF2-40B4-BE49-F238E27FC236}">
                    <a16:creationId xmlns:a16="http://schemas.microsoft.com/office/drawing/2014/main" id="{C043AC62-635A-410A-BB20-E805C1CF3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" y="2287"/>
                <a:ext cx="64" cy="116"/>
              </a:xfrm>
              <a:custGeom>
                <a:avLst/>
                <a:gdLst>
                  <a:gd name="T0" fmla="*/ 0 w 28"/>
                  <a:gd name="T1" fmla="*/ 50 h 50"/>
                  <a:gd name="T2" fmla="*/ 17 w 28"/>
                  <a:gd name="T3" fmla="*/ 0 h 50"/>
                  <a:gd name="T4" fmla="*/ 28 w 28"/>
                  <a:gd name="T5" fmla="*/ 50 h 50"/>
                  <a:gd name="T6" fmla="*/ 0 w 2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0">
                    <a:moveTo>
                      <a:pt x="0" y="50"/>
                    </a:moveTo>
                    <a:cubicBezTo>
                      <a:pt x="0" y="50"/>
                      <a:pt x="3" y="30"/>
                      <a:pt x="17" y="0"/>
                    </a:cubicBezTo>
                    <a:cubicBezTo>
                      <a:pt x="17" y="0"/>
                      <a:pt x="28" y="46"/>
                      <a:pt x="28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47">
                <a:extLst>
                  <a:ext uri="{FF2B5EF4-FFF2-40B4-BE49-F238E27FC236}">
                    <a16:creationId xmlns:a16="http://schemas.microsoft.com/office/drawing/2014/main" id="{B2BFAA23-6E9E-4FCC-B5FC-01B5DB22A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5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5" y="0"/>
                    </a:cubicBezTo>
                    <a:cubicBezTo>
                      <a:pt x="15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48">
                <a:extLst>
                  <a:ext uri="{FF2B5EF4-FFF2-40B4-BE49-F238E27FC236}">
                    <a16:creationId xmlns:a16="http://schemas.microsoft.com/office/drawing/2014/main" id="{F24536EE-1938-4ADD-8C5F-EEB1BDF4D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6" y="2277"/>
                <a:ext cx="51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49">
                <a:extLst>
                  <a:ext uri="{FF2B5EF4-FFF2-40B4-BE49-F238E27FC236}">
                    <a16:creationId xmlns:a16="http://schemas.microsoft.com/office/drawing/2014/main" id="{C8614121-494C-440B-A5EF-8582D5B543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8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50">
                <a:extLst>
                  <a:ext uri="{FF2B5EF4-FFF2-40B4-BE49-F238E27FC236}">
                    <a16:creationId xmlns:a16="http://schemas.microsoft.com/office/drawing/2014/main" id="{E4AE05C7-47BE-4D4F-9B99-B92299902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5" y="2303"/>
                <a:ext cx="35" cy="100"/>
              </a:xfrm>
              <a:custGeom>
                <a:avLst/>
                <a:gdLst>
                  <a:gd name="T0" fmla="*/ 0 w 15"/>
                  <a:gd name="T1" fmla="*/ 43 h 43"/>
                  <a:gd name="T2" fmla="*/ 9 w 15"/>
                  <a:gd name="T3" fmla="*/ 0 h 43"/>
                  <a:gd name="T4" fmla="*/ 15 w 15"/>
                  <a:gd name="T5" fmla="*/ 43 h 43"/>
                  <a:gd name="T6" fmla="*/ 0 w 15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5" y="39"/>
                      <a:pt x="15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51">
                <a:extLst>
                  <a:ext uri="{FF2B5EF4-FFF2-40B4-BE49-F238E27FC236}">
                    <a16:creationId xmlns:a16="http://schemas.microsoft.com/office/drawing/2014/main" id="{C8989F17-4AE4-40CD-A819-3CE0F4351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6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4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1" y="19"/>
                      <a:pt x="4" y="0"/>
                    </a:cubicBezTo>
                    <a:cubicBezTo>
                      <a:pt x="4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52">
                <a:extLst>
                  <a:ext uri="{FF2B5EF4-FFF2-40B4-BE49-F238E27FC236}">
                    <a16:creationId xmlns:a16="http://schemas.microsoft.com/office/drawing/2014/main" id="{D630E3E4-8460-4CFD-A2DE-AEA33659B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4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8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2" y="23"/>
                      <a:pt x="8" y="0"/>
                    </a:cubicBezTo>
                    <a:cubicBezTo>
                      <a:pt x="8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53">
                <a:extLst>
                  <a:ext uri="{FF2B5EF4-FFF2-40B4-BE49-F238E27FC236}">
                    <a16:creationId xmlns:a16="http://schemas.microsoft.com/office/drawing/2014/main" id="{20508EDA-304E-4042-97CF-CD9EFA16F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54">
                <a:extLst>
                  <a:ext uri="{FF2B5EF4-FFF2-40B4-BE49-F238E27FC236}">
                    <a16:creationId xmlns:a16="http://schemas.microsoft.com/office/drawing/2014/main" id="{79BAE213-3089-4384-B8F3-0EDC8EC9E4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" y="2305"/>
                <a:ext cx="53" cy="98"/>
              </a:xfrm>
              <a:custGeom>
                <a:avLst/>
                <a:gdLst>
                  <a:gd name="T0" fmla="*/ 23 w 23"/>
                  <a:gd name="T1" fmla="*/ 42 h 42"/>
                  <a:gd name="T2" fmla="*/ 8 w 23"/>
                  <a:gd name="T3" fmla="*/ 0 h 42"/>
                  <a:gd name="T4" fmla="*/ 0 w 23"/>
                  <a:gd name="T5" fmla="*/ 42 h 42"/>
                  <a:gd name="T6" fmla="*/ 23 w 23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2">
                    <a:moveTo>
                      <a:pt x="23" y="42"/>
                    </a:moveTo>
                    <a:cubicBezTo>
                      <a:pt x="23" y="42"/>
                      <a:pt x="20" y="24"/>
                      <a:pt x="8" y="0"/>
                    </a:cubicBezTo>
                    <a:cubicBezTo>
                      <a:pt x="8" y="0"/>
                      <a:pt x="0" y="39"/>
                      <a:pt x="0" y="42"/>
                    </a:cubicBezTo>
                    <a:lnTo>
                      <a:pt x="23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55">
                <a:extLst>
                  <a:ext uri="{FF2B5EF4-FFF2-40B4-BE49-F238E27FC236}">
                    <a16:creationId xmlns:a16="http://schemas.microsoft.com/office/drawing/2014/main" id="{51DD3ED4-BE23-4790-896C-B15EE0807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" y="2287"/>
                <a:ext cx="53" cy="116"/>
              </a:xfrm>
              <a:custGeom>
                <a:avLst/>
                <a:gdLst>
                  <a:gd name="T0" fmla="*/ 0 w 23"/>
                  <a:gd name="T1" fmla="*/ 50 h 50"/>
                  <a:gd name="T2" fmla="*/ 14 w 23"/>
                  <a:gd name="T3" fmla="*/ 0 h 50"/>
                  <a:gd name="T4" fmla="*/ 23 w 23"/>
                  <a:gd name="T5" fmla="*/ 50 h 50"/>
                  <a:gd name="T6" fmla="*/ 0 w 23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50"/>
                    </a:moveTo>
                    <a:cubicBezTo>
                      <a:pt x="0" y="50"/>
                      <a:pt x="2" y="30"/>
                      <a:pt x="14" y="0"/>
                    </a:cubicBezTo>
                    <a:cubicBezTo>
                      <a:pt x="14" y="0"/>
                      <a:pt x="23" y="46"/>
                      <a:pt x="23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56">
                <a:extLst>
                  <a:ext uri="{FF2B5EF4-FFF2-40B4-BE49-F238E27FC236}">
                    <a16:creationId xmlns:a16="http://schemas.microsoft.com/office/drawing/2014/main" id="{7702BFB1-B84B-4C02-B1F4-77968E46A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" y="2277"/>
                <a:ext cx="67" cy="126"/>
              </a:xfrm>
              <a:custGeom>
                <a:avLst/>
                <a:gdLst>
                  <a:gd name="T0" fmla="*/ 0 w 29"/>
                  <a:gd name="T1" fmla="*/ 54 h 54"/>
                  <a:gd name="T2" fmla="*/ 18 w 29"/>
                  <a:gd name="T3" fmla="*/ 0 h 54"/>
                  <a:gd name="T4" fmla="*/ 29 w 29"/>
                  <a:gd name="T5" fmla="*/ 54 h 54"/>
                  <a:gd name="T6" fmla="*/ 0 w 29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4">
                    <a:moveTo>
                      <a:pt x="0" y="54"/>
                    </a:moveTo>
                    <a:cubicBezTo>
                      <a:pt x="0" y="54"/>
                      <a:pt x="3" y="32"/>
                      <a:pt x="18" y="0"/>
                    </a:cubicBezTo>
                    <a:cubicBezTo>
                      <a:pt x="18" y="0"/>
                      <a:pt x="29" y="49"/>
                      <a:pt x="29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57">
                <a:extLst>
                  <a:ext uri="{FF2B5EF4-FFF2-40B4-BE49-F238E27FC236}">
                    <a16:creationId xmlns:a16="http://schemas.microsoft.com/office/drawing/2014/main" id="{FABC9D47-E649-4632-A800-ADEC41D50D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0" y="2277"/>
                <a:ext cx="64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58">
                <a:extLst>
                  <a:ext uri="{FF2B5EF4-FFF2-40B4-BE49-F238E27FC236}">
                    <a16:creationId xmlns:a16="http://schemas.microsoft.com/office/drawing/2014/main" id="{1F46F392-C27B-4B63-8FB2-69C3CA58AA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9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59">
                <a:extLst>
                  <a:ext uri="{FF2B5EF4-FFF2-40B4-BE49-F238E27FC236}">
                    <a16:creationId xmlns:a16="http://schemas.microsoft.com/office/drawing/2014/main" id="{DFBCD8F9-A4F9-4DA2-9C45-006F0CD26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4" y="2303"/>
                <a:ext cx="42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60">
                <a:extLst>
                  <a:ext uri="{FF2B5EF4-FFF2-40B4-BE49-F238E27FC236}">
                    <a16:creationId xmlns:a16="http://schemas.microsoft.com/office/drawing/2014/main" id="{EB1871E0-0355-465D-9B6D-3720FE2B1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4" y="2319"/>
                <a:ext cx="39" cy="84"/>
              </a:xfrm>
              <a:custGeom>
                <a:avLst/>
                <a:gdLst>
                  <a:gd name="T0" fmla="*/ 17 w 17"/>
                  <a:gd name="T1" fmla="*/ 36 h 36"/>
                  <a:gd name="T2" fmla="*/ 6 w 17"/>
                  <a:gd name="T3" fmla="*/ 0 h 36"/>
                  <a:gd name="T4" fmla="*/ 0 w 17"/>
                  <a:gd name="T5" fmla="*/ 36 h 36"/>
                  <a:gd name="T6" fmla="*/ 17 w 17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6">
                    <a:moveTo>
                      <a:pt x="17" y="36"/>
                    </a:moveTo>
                    <a:cubicBezTo>
                      <a:pt x="17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61">
                <a:extLst>
                  <a:ext uri="{FF2B5EF4-FFF2-40B4-BE49-F238E27FC236}">
                    <a16:creationId xmlns:a16="http://schemas.microsoft.com/office/drawing/2014/main" id="{CAD4DB9D-5E98-4AB7-A9EC-5B0038F83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9" y="2303"/>
                <a:ext cx="37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2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62">
                <a:extLst>
                  <a:ext uri="{FF2B5EF4-FFF2-40B4-BE49-F238E27FC236}">
                    <a16:creationId xmlns:a16="http://schemas.microsoft.com/office/drawing/2014/main" id="{9C18730F-9F6F-4897-A89E-2199FFD9B6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63">
                <a:extLst>
                  <a:ext uri="{FF2B5EF4-FFF2-40B4-BE49-F238E27FC236}">
                    <a16:creationId xmlns:a16="http://schemas.microsoft.com/office/drawing/2014/main" id="{EC60835D-1B2F-4B6E-8568-5A5BE58A63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2" y="2305"/>
                <a:ext cx="67" cy="98"/>
              </a:xfrm>
              <a:custGeom>
                <a:avLst/>
                <a:gdLst>
                  <a:gd name="T0" fmla="*/ 29 w 29"/>
                  <a:gd name="T1" fmla="*/ 42 h 42"/>
                  <a:gd name="T2" fmla="*/ 11 w 29"/>
                  <a:gd name="T3" fmla="*/ 0 h 42"/>
                  <a:gd name="T4" fmla="*/ 0 w 29"/>
                  <a:gd name="T5" fmla="*/ 42 h 42"/>
                  <a:gd name="T6" fmla="*/ 29 w 29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2">
                    <a:moveTo>
                      <a:pt x="29" y="42"/>
                    </a:moveTo>
                    <a:cubicBezTo>
                      <a:pt x="29" y="42"/>
                      <a:pt x="26" y="24"/>
                      <a:pt x="11" y="0"/>
                    </a:cubicBezTo>
                    <a:cubicBezTo>
                      <a:pt x="11" y="0"/>
                      <a:pt x="0" y="39"/>
                      <a:pt x="0" y="42"/>
                    </a:cubicBezTo>
                    <a:lnTo>
                      <a:pt x="29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64">
                <a:extLst>
                  <a:ext uri="{FF2B5EF4-FFF2-40B4-BE49-F238E27FC236}">
                    <a16:creationId xmlns:a16="http://schemas.microsoft.com/office/drawing/2014/main" id="{FE1D1A20-F213-47BD-A6C9-2613A415D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4" y="2287"/>
                <a:ext cx="65" cy="116"/>
              </a:xfrm>
              <a:custGeom>
                <a:avLst/>
                <a:gdLst>
                  <a:gd name="T0" fmla="*/ 0 w 28"/>
                  <a:gd name="T1" fmla="*/ 50 h 50"/>
                  <a:gd name="T2" fmla="*/ 17 w 28"/>
                  <a:gd name="T3" fmla="*/ 0 h 50"/>
                  <a:gd name="T4" fmla="*/ 28 w 28"/>
                  <a:gd name="T5" fmla="*/ 50 h 50"/>
                  <a:gd name="T6" fmla="*/ 0 w 2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0">
                    <a:moveTo>
                      <a:pt x="0" y="50"/>
                    </a:moveTo>
                    <a:cubicBezTo>
                      <a:pt x="0" y="50"/>
                      <a:pt x="3" y="30"/>
                      <a:pt x="17" y="0"/>
                    </a:cubicBezTo>
                    <a:cubicBezTo>
                      <a:pt x="17" y="0"/>
                      <a:pt x="28" y="46"/>
                      <a:pt x="28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65">
                <a:extLst>
                  <a:ext uri="{FF2B5EF4-FFF2-40B4-BE49-F238E27FC236}">
                    <a16:creationId xmlns:a16="http://schemas.microsoft.com/office/drawing/2014/main" id="{B23794F4-FF86-4471-9898-C4F5E9068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4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4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4" y="0"/>
                    </a:cubicBezTo>
                    <a:cubicBezTo>
                      <a:pt x="14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66">
                <a:extLst>
                  <a:ext uri="{FF2B5EF4-FFF2-40B4-BE49-F238E27FC236}">
                    <a16:creationId xmlns:a16="http://schemas.microsoft.com/office/drawing/2014/main" id="{B17AD9C9-608A-45E8-BC8D-F444C5112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6" y="2277"/>
                <a:ext cx="51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67">
                <a:extLst>
                  <a:ext uri="{FF2B5EF4-FFF2-40B4-BE49-F238E27FC236}">
                    <a16:creationId xmlns:a16="http://schemas.microsoft.com/office/drawing/2014/main" id="{DE734902-A1BD-4D2D-8B4E-3C7F7F8E4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2277"/>
                <a:ext cx="51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68">
                <a:extLst>
                  <a:ext uri="{FF2B5EF4-FFF2-40B4-BE49-F238E27FC236}">
                    <a16:creationId xmlns:a16="http://schemas.microsoft.com/office/drawing/2014/main" id="{F613EC00-B372-46DA-AEB8-6DB1BC9C0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6" y="2303"/>
                <a:ext cx="32" cy="100"/>
              </a:xfrm>
              <a:custGeom>
                <a:avLst/>
                <a:gdLst>
                  <a:gd name="T0" fmla="*/ 0 w 14"/>
                  <a:gd name="T1" fmla="*/ 43 h 43"/>
                  <a:gd name="T2" fmla="*/ 9 w 14"/>
                  <a:gd name="T3" fmla="*/ 0 h 43"/>
                  <a:gd name="T4" fmla="*/ 14 w 14"/>
                  <a:gd name="T5" fmla="*/ 43 h 43"/>
                  <a:gd name="T6" fmla="*/ 0 w 14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4" y="39"/>
                      <a:pt x="14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69">
                <a:extLst>
                  <a:ext uri="{FF2B5EF4-FFF2-40B4-BE49-F238E27FC236}">
                    <a16:creationId xmlns:a16="http://schemas.microsoft.com/office/drawing/2014/main" id="{7BB42E02-5246-4479-89C7-5A9E6E4F5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4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70">
                <a:extLst>
                  <a:ext uri="{FF2B5EF4-FFF2-40B4-BE49-F238E27FC236}">
                    <a16:creationId xmlns:a16="http://schemas.microsoft.com/office/drawing/2014/main" id="{C6639A25-F2E2-4335-934A-6E94C4472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8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2" y="23"/>
                      <a:pt x="8" y="0"/>
                    </a:cubicBezTo>
                    <a:cubicBezTo>
                      <a:pt x="8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71">
                <a:extLst>
                  <a:ext uri="{FF2B5EF4-FFF2-40B4-BE49-F238E27FC236}">
                    <a16:creationId xmlns:a16="http://schemas.microsoft.com/office/drawing/2014/main" id="{C59E2DD2-B562-411C-8959-0D0BCFA2E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5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72">
                <a:extLst>
                  <a:ext uri="{FF2B5EF4-FFF2-40B4-BE49-F238E27FC236}">
                    <a16:creationId xmlns:a16="http://schemas.microsoft.com/office/drawing/2014/main" id="{76B11712-ABD3-4045-8056-BADEBF8E13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0" y="2305"/>
                <a:ext cx="53" cy="98"/>
              </a:xfrm>
              <a:custGeom>
                <a:avLst/>
                <a:gdLst>
                  <a:gd name="T0" fmla="*/ 23 w 23"/>
                  <a:gd name="T1" fmla="*/ 42 h 42"/>
                  <a:gd name="T2" fmla="*/ 8 w 23"/>
                  <a:gd name="T3" fmla="*/ 0 h 42"/>
                  <a:gd name="T4" fmla="*/ 0 w 23"/>
                  <a:gd name="T5" fmla="*/ 42 h 42"/>
                  <a:gd name="T6" fmla="*/ 23 w 23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2">
                    <a:moveTo>
                      <a:pt x="23" y="42"/>
                    </a:moveTo>
                    <a:cubicBezTo>
                      <a:pt x="23" y="42"/>
                      <a:pt x="20" y="24"/>
                      <a:pt x="8" y="0"/>
                    </a:cubicBezTo>
                    <a:cubicBezTo>
                      <a:pt x="8" y="0"/>
                      <a:pt x="0" y="39"/>
                      <a:pt x="0" y="42"/>
                    </a:cubicBezTo>
                    <a:lnTo>
                      <a:pt x="23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73">
                <a:extLst>
                  <a:ext uri="{FF2B5EF4-FFF2-40B4-BE49-F238E27FC236}">
                    <a16:creationId xmlns:a16="http://schemas.microsoft.com/office/drawing/2014/main" id="{14C4E23B-289F-46A9-96C5-81A99FB29D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7" y="2287"/>
                <a:ext cx="53" cy="116"/>
              </a:xfrm>
              <a:custGeom>
                <a:avLst/>
                <a:gdLst>
                  <a:gd name="T0" fmla="*/ 0 w 23"/>
                  <a:gd name="T1" fmla="*/ 50 h 50"/>
                  <a:gd name="T2" fmla="*/ 14 w 23"/>
                  <a:gd name="T3" fmla="*/ 0 h 50"/>
                  <a:gd name="T4" fmla="*/ 23 w 23"/>
                  <a:gd name="T5" fmla="*/ 50 h 50"/>
                  <a:gd name="T6" fmla="*/ 0 w 23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0">
                    <a:moveTo>
                      <a:pt x="0" y="50"/>
                    </a:moveTo>
                    <a:cubicBezTo>
                      <a:pt x="0" y="50"/>
                      <a:pt x="2" y="30"/>
                      <a:pt x="14" y="0"/>
                    </a:cubicBezTo>
                    <a:cubicBezTo>
                      <a:pt x="14" y="0"/>
                      <a:pt x="23" y="46"/>
                      <a:pt x="23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74">
                <a:extLst>
                  <a:ext uri="{FF2B5EF4-FFF2-40B4-BE49-F238E27FC236}">
                    <a16:creationId xmlns:a16="http://schemas.microsoft.com/office/drawing/2014/main" id="{1A07C2A3-9717-4B4C-A1D0-7C2EAA058A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" y="2277"/>
                <a:ext cx="64" cy="126"/>
              </a:xfrm>
              <a:custGeom>
                <a:avLst/>
                <a:gdLst>
                  <a:gd name="T0" fmla="*/ 0 w 28"/>
                  <a:gd name="T1" fmla="*/ 54 h 54"/>
                  <a:gd name="T2" fmla="*/ 18 w 28"/>
                  <a:gd name="T3" fmla="*/ 0 h 54"/>
                  <a:gd name="T4" fmla="*/ 28 w 28"/>
                  <a:gd name="T5" fmla="*/ 54 h 54"/>
                  <a:gd name="T6" fmla="*/ 0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0" y="54"/>
                    </a:moveTo>
                    <a:cubicBezTo>
                      <a:pt x="0" y="54"/>
                      <a:pt x="3" y="32"/>
                      <a:pt x="18" y="0"/>
                    </a:cubicBezTo>
                    <a:cubicBezTo>
                      <a:pt x="18" y="0"/>
                      <a:pt x="28" y="49"/>
                      <a:pt x="28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75">
                <a:extLst>
                  <a:ext uri="{FF2B5EF4-FFF2-40B4-BE49-F238E27FC236}">
                    <a16:creationId xmlns:a16="http://schemas.microsoft.com/office/drawing/2014/main" id="{F2EF4105-2CFE-46F1-9A84-F4E9F5555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0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0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0" y="0"/>
                    </a:cubicBezTo>
                    <a:cubicBezTo>
                      <a:pt x="10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76">
                <a:extLst>
                  <a:ext uri="{FF2B5EF4-FFF2-40B4-BE49-F238E27FC236}">
                    <a16:creationId xmlns:a16="http://schemas.microsoft.com/office/drawing/2014/main" id="{3CBC9553-9536-4DE7-9BEB-D91A0306C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0" y="2277"/>
                <a:ext cx="64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77">
                <a:extLst>
                  <a:ext uri="{FF2B5EF4-FFF2-40B4-BE49-F238E27FC236}">
                    <a16:creationId xmlns:a16="http://schemas.microsoft.com/office/drawing/2014/main" id="{3765DFFC-07EF-4A4B-A8C7-D184F55CEF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5" y="2303"/>
                <a:ext cx="41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78">
                <a:extLst>
                  <a:ext uri="{FF2B5EF4-FFF2-40B4-BE49-F238E27FC236}">
                    <a16:creationId xmlns:a16="http://schemas.microsoft.com/office/drawing/2014/main" id="{FEAEE8F4-F334-42E8-9C5D-7951B51E0D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79">
                <a:extLst>
                  <a:ext uri="{FF2B5EF4-FFF2-40B4-BE49-F238E27FC236}">
                    <a16:creationId xmlns:a16="http://schemas.microsoft.com/office/drawing/2014/main" id="{739CDF31-DBDB-4DBD-B5C3-0A53427BA5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9" y="2303"/>
                <a:ext cx="37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2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80">
                <a:extLst>
                  <a:ext uri="{FF2B5EF4-FFF2-40B4-BE49-F238E27FC236}">
                    <a16:creationId xmlns:a16="http://schemas.microsoft.com/office/drawing/2014/main" id="{43DDAFCD-7D87-482F-9B80-268BED9420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2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81">
                <a:extLst>
                  <a:ext uri="{FF2B5EF4-FFF2-40B4-BE49-F238E27FC236}">
                    <a16:creationId xmlns:a16="http://schemas.microsoft.com/office/drawing/2014/main" id="{6ED55A25-643F-4FEC-913A-2F5671203A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" y="2305"/>
                <a:ext cx="64" cy="98"/>
              </a:xfrm>
              <a:custGeom>
                <a:avLst/>
                <a:gdLst>
                  <a:gd name="T0" fmla="*/ 28 w 28"/>
                  <a:gd name="T1" fmla="*/ 42 h 42"/>
                  <a:gd name="T2" fmla="*/ 11 w 28"/>
                  <a:gd name="T3" fmla="*/ 0 h 42"/>
                  <a:gd name="T4" fmla="*/ 0 w 28"/>
                  <a:gd name="T5" fmla="*/ 42 h 42"/>
                  <a:gd name="T6" fmla="*/ 28 w 2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28" y="42"/>
                      <a:pt x="26" y="24"/>
                      <a:pt x="11" y="0"/>
                    </a:cubicBezTo>
                    <a:cubicBezTo>
                      <a:pt x="11" y="0"/>
                      <a:pt x="0" y="39"/>
                      <a:pt x="0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82">
                <a:extLst>
                  <a:ext uri="{FF2B5EF4-FFF2-40B4-BE49-F238E27FC236}">
                    <a16:creationId xmlns:a16="http://schemas.microsoft.com/office/drawing/2014/main" id="{DBB872C7-69C9-4A8B-BA7C-4FD5E5B973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2" y="2287"/>
                <a:ext cx="67" cy="116"/>
              </a:xfrm>
              <a:custGeom>
                <a:avLst/>
                <a:gdLst>
                  <a:gd name="T0" fmla="*/ 0 w 29"/>
                  <a:gd name="T1" fmla="*/ 50 h 50"/>
                  <a:gd name="T2" fmla="*/ 18 w 29"/>
                  <a:gd name="T3" fmla="*/ 0 h 50"/>
                  <a:gd name="T4" fmla="*/ 29 w 29"/>
                  <a:gd name="T5" fmla="*/ 50 h 50"/>
                  <a:gd name="T6" fmla="*/ 0 w 29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0">
                    <a:moveTo>
                      <a:pt x="0" y="50"/>
                    </a:moveTo>
                    <a:cubicBezTo>
                      <a:pt x="0" y="50"/>
                      <a:pt x="3" y="30"/>
                      <a:pt x="18" y="0"/>
                    </a:cubicBezTo>
                    <a:cubicBezTo>
                      <a:pt x="18" y="0"/>
                      <a:pt x="29" y="46"/>
                      <a:pt x="29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83">
                <a:extLst>
                  <a:ext uri="{FF2B5EF4-FFF2-40B4-BE49-F238E27FC236}">
                    <a16:creationId xmlns:a16="http://schemas.microsoft.com/office/drawing/2014/main" id="{BEC76E33-06A2-4593-87A6-ABB6CE9833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5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4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4" y="0"/>
                    </a:cubicBezTo>
                    <a:cubicBezTo>
                      <a:pt x="14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84">
                <a:extLst>
                  <a:ext uri="{FF2B5EF4-FFF2-40B4-BE49-F238E27FC236}">
                    <a16:creationId xmlns:a16="http://schemas.microsoft.com/office/drawing/2014/main" id="{6DD3C405-8779-464B-A614-C54071586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277"/>
                <a:ext cx="53" cy="126"/>
              </a:xfrm>
              <a:custGeom>
                <a:avLst/>
                <a:gdLst>
                  <a:gd name="T0" fmla="*/ 23 w 23"/>
                  <a:gd name="T1" fmla="*/ 54 h 54"/>
                  <a:gd name="T2" fmla="*/ 9 w 23"/>
                  <a:gd name="T3" fmla="*/ 0 h 54"/>
                  <a:gd name="T4" fmla="*/ 0 w 23"/>
                  <a:gd name="T5" fmla="*/ 54 h 54"/>
                  <a:gd name="T6" fmla="*/ 23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23" y="54"/>
                    </a:moveTo>
                    <a:cubicBezTo>
                      <a:pt x="23" y="54"/>
                      <a:pt x="21" y="32"/>
                      <a:pt x="9" y="0"/>
                    </a:cubicBezTo>
                    <a:cubicBezTo>
                      <a:pt x="9" y="0"/>
                      <a:pt x="0" y="49"/>
                      <a:pt x="0" y="54"/>
                    </a:cubicBezTo>
                    <a:lnTo>
                      <a:pt x="23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85">
                <a:extLst>
                  <a:ext uri="{FF2B5EF4-FFF2-40B4-BE49-F238E27FC236}">
                    <a16:creationId xmlns:a16="http://schemas.microsoft.com/office/drawing/2014/main" id="{61DBFF03-A114-469A-94CA-3F368008C0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4" y="2277"/>
                <a:ext cx="50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86">
                <a:extLst>
                  <a:ext uri="{FF2B5EF4-FFF2-40B4-BE49-F238E27FC236}">
                    <a16:creationId xmlns:a16="http://schemas.microsoft.com/office/drawing/2014/main" id="{BAA1EA85-5B73-48C3-BCE9-A77EA4051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6" y="2303"/>
                <a:ext cx="32" cy="100"/>
              </a:xfrm>
              <a:custGeom>
                <a:avLst/>
                <a:gdLst>
                  <a:gd name="T0" fmla="*/ 0 w 14"/>
                  <a:gd name="T1" fmla="*/ 43 h 43"/>
                  <a:gd name="T2" fmla="*/ 9 w 14"/>
                  <a:gd name="T3" fmla="*/ 0 h 43"/>
                  <a:gd name="T4" fmla="*/ 14 w 14"/>
                  <a:gd name="T5" fmla="*/ 43 h 43"/>
                  <a:gd name="T6" fmla="*/ 0 w 14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4" y="39"/>
                      <a:pt x="14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87">
                <a:extLst>
                  <a:ext uri="{FF2B5EF4-FFF2-40B4-BE49-F238E27FC236}">
                    <a16:creationId xmlns:a16="http://schemas.microsoft.com/office/drawing/2014/main" id="{3F5E92DE-5A8A-4525-9EC1-91D74427C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4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88">
                <a:extLst>
                  <a:ext uri="{FF2B5EF4-FFF2-40B4-BE49-F238E27FC236}">
                    <a16:creationId xmlns:a16="http://schemas.microsoft.com/office/drawing/2014/main" id="{362D6D21-B2B6-491B-9033-B8CCB2D03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" y="2303"/>
                <a:ext cx="30" cy="100"/>
              </a:xfrm>
              <a:custGeom>
                <a:avLst/>
                <a:gdLst>
                  <a:gd name="T0" fmla="*/ 0 w 13"/>
                  <a:gd name="T1" fmla="*/ 43 h 43"/>
                  <a:gd name="T2" fmla="*/ 8 w 13"/>
                  <a:gd name="T3" fmla="*/ 0 h 43"/>
                  <a:gd name="T4" fmla="*/ 13 w 13"/>
                  <a:gd name="T5" fmla="*/ 43 h 43"/>
                  <a:gd name="T6" fmla="*/ 0 w 13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3">
                    <a:moveTo>
                      <a:pt x="0" y="43"/>
                    </a:moveTo>
                    <a:cubicBezTo>
                      <a:pt x="0" y="43"/>
                      <a:pt x="1" y="23"/>
                      <a:pt x="8" y="0"/>
                    </a:cubicBezTo>
                    <a:cubicBezTo>
                      <a:pt x="8" y="0"/>
                      <a:pt x="13" y="40"/>
                      <a:pt x="13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89">
                <a:extLst>
                  <a:ext uri="{FF2B5EF4-FFF2-40B4-BE49-F238E27FC236}">
                    <a16:creationId xmlns:a16="http://schemas.microsoft.com/office/drawing/2014/main" id="{F4AD8FB9-4B2C-44A1-BA47-E2B799C676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5" y="2319"/>
                <a:ext cx="30" cy="84"/>
              </a:xfrm>
              <a:custGeom>
                <a:avLst/>
                <a:gdLst>
                  <a:gd name="T0" fmla="*/ 13 w 13"/>
                  <a:gd name="T1" fmla="*/ 36 h 36"/>
                  <a:gd name="T2" fmla="*/ 5 w 13"/>
                  <a:gd name="T3" fmla="*/ 0 h 36"/>
                  <a:gd name="T4" fmla="*/ 0 w 13"/>
                  <a:gd name="T5" fmla="*/ 36 h 36"/>
                  <a:gd name="T6" fmla="*/ 13 w 13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6">
                    <a:moveTo>
                      <a:pt x="13" y="36"/>
                    </a:moveTo>
                    <a:cubicBezTo>
                      <a:pt x="13" y="36"/>
                      <a:pt x="12" y="19"/>
                      <a:pt x="5" y="0"/>
                    </a:cubicBezTo>
                    <a:cubicBezTo>
                      <a:pt x="5" y="0"/>
                      <a:pt x="0" y="33"/>
                      <a:pt x="0" y="36"/>
                    </a:cubicBezTo>
                    <a:lnTo>
                      <a:pt x="13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90">
                <a:extLst>
                  <a:ext uri="{FF2B5EF4-FFF2-40B4-BE49-F238E27FC236}">
                    <a16:creationId xmlns:a16="http://schemas.microsoft.com/office/drawing/2014/main" id="{094CB7E4-C05F-4D11-BC2A-D59E2EB82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" y="2305"/>
                <a:ext cx="50" cy="98"/>
              </a:xfrm>
              <a:custGeom>
                <a:avLst/>
                <a:gdLst>
                  <a:gd name="T0" fmla="*/ 22 w 22"/>
                  <a:gd name="T1" fmla="*/ 42 h 42"/>
                  <a:gd name="T2" fmla="*/ 8 w 22"/>
                  <a:gd name="T3" fmla="*/ 0 h 42"/>
                  <a:gd name="T4" fmla="*/ 0 w 22"/>
                  <a:gd name="T5" fmla="*/ 42 h 42"/>
                  <a:gd name="T6" fmla="*/ 22 w 22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42">
                    <a:moveTo>
                      <a:pt x="22" y="42"/>
                    </a:moveTo>
                    <a:cubicBezTo>
                      <a:pt x="22" y="42"/>
                      <a:pt x="20" y="24"/>
                      <a:pt x="8" y="0"/>
                    </a:cubicBezTo>
                    <a:cubicBezTo>
                      <a:pt x="8" y="0"/>
                      <a:pt x="0" y="39"/>
                      <a:pt x="0" y="42"/>
                    </a:cubicBezTo>
                    <a:lnTo>
                      <a:pt x="22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91">
                <a:extLst>
                  <a:ext uri="{FF2B5EF4-FFF2-40B4-BE49-F238E27FC236}">
                    <a16:creationId xmlns:a16="http://schemas.microsoft.com/office/drawing/2014/main" id="{1A91B92E-4DAC-4E32-BF96-041455F20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" y="2287"/>
                <a:ext cx="50" cy="116"/>
              </a:xfrm>
              <a:custGeom>
                <a:avLst/>
                <a:gdLst>
                  <a:gd name="T0" fmla="*/ 0 w 22"/>
                  <a:gd name="T1" fmla="*/ 50 h 50"/>
                  <a:gd name="T2" fmla="*/ 14 w 22"/>
                  <a:gd name="T3" fmla="*/ 0 h 50"/>
                  <a:gd name="T4" fmla="*/ 22 w 22"/>
                  <a:gd name="T5" fmla="*/ 50 h 50"/>
                  <a:gd name="T6" fmla="*/ 0 w 22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0">
                    <a:moveTo>
                      <a:pt x="0" y="50"/>
                    </a:moveTo>
                    <a:cubicBezTo>
                      <a:pt x="0" y="50"/>
                      <a:pt x="2" y="30"/>
                      <a:pt x="14" y="0"/>
                    </a:cubicBezTo>
                    <a:cubicBezTo>
                      <a:pt x="14" y="0"/>
                      <a:pt x="22" y="46"/>
                      <a:pt x="22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92">
                <a:extLst>
                  <a:ext uri="{FF2B5EF4-FFF2-40B4-BE49-F238E27FC236}">
                    <a16:creationId xmlns:a16="http://schemas.microsoft.com/office/drawing/2014/main" id="{2BB97105-8195-4780-A964-2AAF57C74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8" y="2277"/>
                <a:ext cx="64" cy="126"/>
              </a:xfrm>
              <a:custGeom>
                <a:avLst/>
                <a:gdLst>
                  <a:gd name="T0" fmla="*/ 0 w 28"/>
                  <a:gd name="T1" fmla="*/ 54 h 54"/>
                  <a:gd name="T2" fmla="*/ 18 w 28"/>
                  <a:gd name="T3" fmla="*/ 0 h 54"/>
                  <a:gd name="T4" fmla="*/ 28 w 28"/>
                  <a:gd name="T5" fmla="*/ 54 h 54"/>
                  <a:gd name="T6" fmla="*/ 0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0" y="54"/>
                    </a:moveTo>
                    <a:cubicBezTo>
                      <a:pt x="0" y="54"/>
                      <a:pt x="3" y="32"/>
                      <a:pt x="18" y="0"/>
                    </a:cubicBezTo>
                    <a:cubicBezTo>
                      <a:pt x="18" y="0"/>
                      <a:pt x="28" y="49"/>
                      <a:pt x="28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93">
                <a:extLst>
                  <a:ext uri="{FF2B5EF4-FFF2-40B4-BE49-F238E27FC236}">
                    <a16:creationId xmlns:a16="http://schemas.microsoft.com/office/drawing/2014/main" id="{B42E86D6-89D0-40FA-BD2B-53060C093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1" y="2277"/>
                <a:ext cx="64" cy="126"/>
              </a:xfrm>
              <a:custGeom>
                <a:avLst/>
                <a:gdLst>
                  <a:gd name="T0" fmla="*/ 28 w 28"/>
                  <a:gd name="T1" fmla="*/ 54 h 54"/>
                  <a:gd name="T2" fmla="*/ 10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0" y="0"/>
                    </a:cubicBezTo>
                    <a:cubicBezTo>
                      <a:pt x="10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94">
                <a:extLst>
                  <a:ext uri="{FF2B5EF4-FFF2-40B4-BE49-F238E27FC236}">
                    <a16:creationId xmlns:a16="http://schemas.microsoft.com/office/drawing/2014/main" id="{4DC3B883-D679-4F21-9918-8B042D74E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0" y="2277"/>
                <a:ext cx="65" cy="126"/>
              </a:xfrm>
              <a:custGeom>
                <a:avLst/>
                <a:gdLst>
                  <a:gd name="T0" fmla="*/ 28 w 28"/>
                  <a:gd name="T1" fmla="*/ 54 h 54"/>
                  <a:gd name="T2" fmla="*/ 11 w 28"/>
                  <a:gd name="T3" fmla="*/ 0 h 54"/>
                  <a:gd name="T4" fmla="*/ 0 w 28"/>
                  <a:gd name="T5" fmla="*/ 54 h 54"/>
                  <a:gd name="T6" fmla="*/ 28 w 2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4">
                    <a:moveTo>
                      <a:pt x="28" y="54"/>
                    </a:moveTo>
                    <a:cubicBezTo>
                      <a:pt x="28" y="54"/>
                      <a:pt x="25" y="32"/>
                      <a:pt x="11" y="0"/>
                    </a:cubicBezTo>
                    <a:cubicBezTo>
                      <a:pt x="11" y="0"/>
                      <a:pt x="0" y="49"/>
                      <a:pt x="0" y="54"/>
                    </a:cubicBezTo>
                    <a:lnTo>
                      <a:pt x="28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95">
                <a:extLst>
                  <a:ext uri="{FF2B5EF4-FFF2-40B4-BE49-F238E27FC236}">
                    <a16:creationId xmlns:a16="http://schemas.microsoft.com/office/drawing/2014/main" id="{BAF3C083-DDF0-4256-B8F2-F1BD7F1393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5" y="2303"/>
                <a:ext cx="41" cy="100"/>
              </a:xfrm>
              <a:custGeom>
                <a:avLst/>
                <a:gdLst>
                  <a:gd name="T0" fmla="*/ 0 w 18"/>
                  <a:gd name="T1" fmla="*/ 43 h 43"/>
                  <a:gd name="T2" fmla="*/ 11 w 18"/>
                  <a:gd name="T3" fmla="*/ 0 h 43"/>
                  <a:gd name="T4" fmla="*/ 18 w 18"/>
                  <a:gd name="T5" fmla="*/ 43 h 43"/>
                  <a:gd name="T6" fmla="*/ 0 w 1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3">
                    <a:moveTo>
                      <a:pt x="0" y="43"/>
                    </a:moveTo>
                    <a:cubicBezTo>
                      <a:pt x="0" y="43"/>
                      <a:pt x="2" y="26"/>
                      <a:pt x="11" y="0"/>
                    </a:cubicBezTo>
                    <a:cubicBezTo>
                      <a:pt x="11" y="0"/>
                      <a:pt x="18" y="39"/>
                      <a:pt x="18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96">
                <a:extLst>
                  <a:ext uri="{FF2B5EF4-FFF2-40B4-BE49-F238E27FC236}">
                    <a16:creationId xmlns:a16="http://schemas.microsoft.com/office/drawing/2014/main" id="{F12EE5A8-1CA7-4C1D-BBDA-CC87F1881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5" y="2319"/>
                <a:ext cx="36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5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97">
                <a:extLst>
                  <a:ext uri="{FF2B5EF4-FFF2-40B4-BE49-F238E27FC236}">
                    <a16:creationId xmlns:a16="http://schemas.microsoft.com/office/drawing/2014/main" id="{31D41BD4-9934-4393-B58F-F26FE2684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0" y="2303"/>
                <a:ext cx="37" cy="100"/>
              </a:xfrm>
              <a:custGeom>
                <a:avLst/>
                <a:gdLst>
                  <a:gd name="T0" fmla="*/ 0 w 16"/>
                  <a:gd name="T1" fmla="*/ 43 h 43"/>
                  <a:gd name="T2" fmla="*/ 10 w 16"/>
                  <a:gd name="T3" fmla="*/ 0 h 43"/>
                  <a:gd name="T4" fmla="*/ 16 w 16"/>
                  <a:gd name="T5" fmla="*/ 43 h 43"/>
                  <a:gd name="T6" fmla="*/ 0 w 1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3">
                    <a:moveTo>
                      <a:pt x="0" y="43"/>
                    </a:moveTo>
                    <a:cubicBezTo>
                      <a:pt x="0" y="43"/>
                      <a:pt x="1" y="23"/>
                      <a:pt x="10" y="0"/>
                    </a:cubicBezTo>
                    <a:cubicBezTo>
                      <a:pt x="10" y="0"/>
                      <a:pt x="16" y="40"/>
                      <a:pt x="16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98">
                <a:extLst>
                  <a:ext uri="{FF2B5EF4-FFF2-40B4-BE49-F238E27FC236}">
                    <a16:creationId xmlns:a16="http://schemas.microsoft.com/office/drawing/2014/main" id="{2E91D217-D13A-4CAA-9A28-A2B00B7A6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" y="2319"/>
                <a:ext cx="37" cy="84"/>
              </a:xfrm>
              <a:custGeom>
                <a:avLst/>
                <a:gdLst>
                  <a:gd name="T0" fmla="*/ 16 w 16"/>
                  <a:gd name="T1" fmla="*/ 36 h 36"/>
                  <a:gd name="T2" fmla="*/ 6 w 16"/>
                  <a:gd name="T3" fmla="*/ 0 h 36"/>
                  <a:gd name="T4" fmla="*/ 0 w 16"/>
                  <a:gd name="T5" fmla="*/ 36 h 36"/>
                  <a:gd name="T6" fmla="*/ 16 w 16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cubicBezTo>
                      <a:pt x="16" y="36"/>
                      <a:pt x="14" y="19"/>
                      <a:pt x="6" y="0"/>
                    </a:cubicBezTo>
                    <a:cubicBezTo>
                      <a:pt x="6" y="0"/>
                      <a:pt x="0" y="33"/>
                      <a:pt x="0" y="36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99">
                <a:extLst>
                  <a:ext uri="{FF2B5EF4-FFF2-40B4-BE49-F238E27FC236}">
                    <a16:creationId xmlns:a16="http://schemas.microsoft.com/office/drawing/2014/main" id="{8B910884-E37D-4A31-882E-2E9B8216E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2305"/>
                <a:ext cx="65" cy="98"/>
              </a:xfrm>
              <a:custGeom>
                <a:avLst/>
                <a:gdLst>
                  <a:gd name="T0" fmla="*/ 28 w 28"/>
                  <a:gd name="T1" fmla="*/ 42 h 42"/>
                  <a:gd name="T2" fmla="*/ 11 w 28"/>
                  <a:gd name="T3" fmla="*/ 0 h 42"/>
                  <a:gd name="T4" fmla="*/ 0 w 28"/>
                  <a:gd name="T5" fmla="*/ 42 h 42"/>
                  <a:gd name="T6" fmla="*/ 28 w 2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28" y="42"/>
                      <a:pt x="25" y="24"/>
                      <a:pt x="11" y="0"/>
                    </a:cubicBezTo>
                    <a:cubicBezTo>
                      <a:pt x="11" y="0"/>
                      <a:pt x="0" y="39"/>
                      <a:pt x="0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200">
                <a:extLst>
                  <a:ext uri="{FF2B5EF4-FFF2-40B4-BE49-F238E27FC236}">
                    <a16:creationId xmlns:a16="http://schemas.microsoft.com/office/drawing/2014/main" id="{9B3848EC-D3EC-4E1C-877C-0D9309C34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2" y="2287"/>
                <a:ext cx="65" cy="116"/>
              </a:xfrm>
              <a:custGeom>
                <a:avLst/>
                <a:gdLst>
                  <a:gd name="T0" fmla="*/ 0 w 28"/>
                  <a:gd name="T1" fmla="*/ 50 h 50"/>
                  <a:gd name="T2" fmla="*/ 18 w 28"/>
                  <a:gd name="T3" fmla="*/ 0 h 50"/>
                  <a:gd name="T4" fmla="*/ 28 w 28"/>
                  <a:gd name="T5" fmla="*/ 50 h 50"/>
                  <a:gd name="T6" fmla="*/ 0 w 28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0">
                    <a:moveTo>
                      <a:pt x="0" y="50"/>
                    </a:moveTo>
                    <a:cubicBezTo>
                      <a:pt x="0" y="50"/>
                      <a:pt x="3" y="30"/>
                      <a:pt x="18" y="0"/>
                    </a:cubicBezTo>
                    <a:cubicBezTo>
                      <a:pt x="18" y="0"/>
                      <a:pt x="28" y="46"/>
                      <a:pt x="28" y="5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201">
                <a:extLst>
                  <a:ext uri="{FF2B5EF4-FFF2-40B4-BE49-F238E27FC236}">
                    <a16:creationId xmlns:a16="http://schemas.microsoft.com/office/drawing/2014/main" id="{57CCC3DC-C073-4B53-BED3-A784AA0B6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0" y="2277"/>
                <a:ext cx="53" cy="126"/>
              </a:xfrm>
              <a:custGeom>
                <a:avLst/>
                <a:gdLst>
                  <a:gd name="T0" fmla="*/ 0 w 23"/>
                  <a:gd name="T1" fmla="*/ 54 h 54"/>
                  <a:gd name="T2" fmla="*/ 14 w 23"/>
                  <a:gd name="T3" fmla="*/ 0 h 54"/>
                  <a:gd name="T4" fmla="*/ 23 w 23"/>
                  <a:gd name="T5" fmla="*/ 54 h 54"/>
                  <a:gd name="T6" fmla="*/ 0 w 23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4">
                    <a:moveTo>
                      <a:pt x="0" y="54"/>
                    </a:moveTo>
                    <a:cubicBezTo>
                      <a:pt x="0" y="54"/>
                      <a:pt x="3" y="32"/>
                      <a:pt x="14" y="0"/>
                    </a:cubicBezTo>
                    <a:cubicBezTo>
                      <a:pt x="14" y="0"/>
                      <a:pt x="23" y="49"/>
                      <a:pt x="23" y="54"/>
                    </a:cubicBez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202">
                <a:extLst>
                  <a:ext uri="{FF2B5EF4-FFF2-40B4-BE49-F238E27FC236}">
                    <a16:creationId xmlns:a16="http://schemas.microsoft.com/office/drawing/2014/main" id="{B485A619-653E-47A3-82CA-D085E4AE21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2" y="2277"/>
                <a:ext cx="50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203">
                <a:extLst>
                  <a:ext uri="{FF2B5EF4-FFF2-40B4-BE49-F238E27FC236}">
                    <a16:creationId xmlns:a16="http://schemas.microsoft.com/office/drawing/2014/main" id="{83391D3F-A282-410C-9B38-F29C22D31C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9" y="2277"/>
                <a:ext cx="50" cy="126"/>
              </a:xfrm>
              <a:custGeom>
                <a:avLst/>
                <a:gdLst>
                  <a:gd name="T0" fmla="*/ 22 w 22"/>
                  <a:gd name="T1" fmla="*/ 54 h 54"/>
                  <a:gd name="T2" fmla="*/ 8 w 22"/>
                  <a:gd name="T3" fmla="*/ 0 h 54"/>
                  <a:gd name="T4" fmla="*/ 0 w 22"/>
                  <a:gd name="T5" fmla="*/ 54 h 54"/>
                  <a:gd name="T6" fmla="*/ 22 w 22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4">
                    <a:moveTo>
                      <a:pt x="22" y="54"/>
                    </a:moveTo>
                    <a:cubicBezTo>
                      <a:pt x="22" y="54"/>
                      <a:pt x="20" y="32"/>
                      <a:pt x="8" y="0"/>
                    </a:cubicBezTo>
                    <a:cubicBezTo>
                      <a:pt x="8" y="0"/>
                      <a:pt x="0" y="49"/>
                      <a:pt x="0" y="54"/>
                    </a:cubicBezTo>
                    <a:lnTo>
                      <a:pt x="22" y="54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204">
                <a:extLst>
                  <a:ext uri="{FF2B5EF4-FFF2-40B4-BE49-F238E27FC236}">
                    <a16:creationId xmlns:a16="http://schemas.microsoft.com/office/drawing/2014/main" id="{AF5A6CC7-C4A0-4707-AF9E-3CD57E038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1" y="2303"/>
                <a:ext cx="33" cy="100"/>
              </a:xfrm>
              <a:custGeom>
                <a:avLst/>
                <a:gdLst>
                  <a:gd name="T0" fmla="*/ 0 w 14"/>
                  <a:gd name="T1" fmla="*/ 43 h 43"/>
                  <a:gd name="T2" fmla="*/ 9 w 14"/>
                  <a:gd name="T3" fmla="*/ 0 h 43"/>
                  <a:gd name="T4" fmla="*/ 14 w 14"/>
                  <a:gd name="T5" fmla="*/ 43 h 43"/>
                  <a:gd name="T6" fmla="*/ 0 w 14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0" y="43"/>
                    </a:moveTo>
                    <a:cubicBezTo>
                      <a:pt x="0" y="43"/>
                      <a:pt x="2" y="26"/>
                      <a:pt x="9" y="0"/>
                    </a:cubicBezTo>
                    <a:cubicBezTo>
                      <a:pt x="9" y="0"/>
                      <a:pt x="14" y="39"/>
                      <a:pt x="14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91B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Freeform 206">
              <a:extLst>
                <a:ext uri="{FF2B5EF4-FFF2-40B4-BE49-F238E27FC236}">
                  <a16:creationId xmlns:a16="http://schemas.microsoft.com/office/drawing/2014/main" id="{EABD3E35-C7B0-4EE4-98D8-76DB2A081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7">
              <a:extLst>
                <a:ext uri="{FF2B5EF4-FFF2-40B4-BE49-F238E27FC236}">
                  <a16:creationId xmlns:a16="http://schemas.microsoft.com/office/drawing/2014/main" id="{AEBAE833-D96C-4C67-A5F2-D82361A13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0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8">
              <a:extLst>
                <a:ext uri="{FF2B5EF4-FFF2-40B4-BE49-F238E27FC236}">
                  <a16:creationId xmlns:a16="http://schemas.microsoft.com/office/drawing/2014/main" id="{A27A868F-C8C1-4D13-A89C-798D3D59D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9">
              <a:extLst>
                <a:ext uri="{FF2B5EF4-FFF2-40B4-BE49-F238E27FC236}">
                  <a16:creationId xmlns:a16="http://schemas.microsoft.com/office/drawing/2014/main" id="{D72D4850-CCDE-4CDF-9110-4356A5804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" y="2305"/>
              <a:ext cx="50" cy="98"/>
            </a:xfrm>
            <a:custGeom>
              <a:avLst/>
              <a:gdLst>
                <a:gd name="T0" fmla="*/ 22 w 22"/>
                <a:gd name="T1" fmla="*/ 42 h 42"/>
                <a:gd name="T2" fmla="*/ 8 w 22"/>
                <a:gd name="T3" fmla="*/ 0 h 42"/>
                <a:gd name="T4" fmla="*/ 0 w 22"/>
                <a:gd name="T5" fmla="*/ 42 h 42"/>
                <a:gd name="T6" fmla="*/ 22 w 2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2">
                  <a:moveTo>
                    <a:pt x="22" y="42"/>
                  </a:moveTo>
                  <a:cubicBezTo>
                    <a:pt x="22" y="42"/>
                    <a:pt x="20" y="24"/>
                    <a:pt x="8" y="0"/>
                  </a:cubicBezTo>
                  <a:cubicBezTo>
                    <a:pt x="8" y="0"/>
                    <a:pt x="0" y="39"/>
                    <a:pt x="0" y="42"/>
                  </a:cubicBezTo>
                  <a:lnTo>
                    <a:pt x="22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0">
              <a:extLst>
                <a:ext uri="{FF2B5EF4-FFF2-40B4-BE49-F238E27FC236}">
                  <a16:creationId xmlns:a16="http://schemas.microsoft.com/office/drawing/2014/main" id="{B90A4148-D9C9-4244-A5CA-79D7CF133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4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2" y="30"/>
                    <a:pt x="14" y="0"/>
                  </a:cubicBezTo>
                  <a:cubicBezTo>
                    <a:pt x="14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1">
              <a:extLst>
                <a:ext uri="{FF2B5EF4-FFF2-40B4-BE49-F238E27FC236}">
                  <a16:creationId xmlns:a16="http://schemas.microsoft.com/office/drawing/2014/main" id="{9DBBCE5E-7C28-49E1-A6F5-BA7724261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3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8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8" y="0"/>
                  </a:cubicBezTo>
                  <a:cubicBezTo>
                    <a:pt x="18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2">
              <a:extLst>
                <a:ext uri="{FF2B5EF4-FFF2-40B4-BE49-F238E27FC236}">
                  <a16:creationId xmlns:a16="http://schemas.microsoft.com/office/drawing/2014/main" id="{96652EF1-00B4-42E8-8A55-5EE4150D2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6" y="2277"/>
              <a:ext cx="64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3">
              <a:extLst>
                <a:ext uri="{FF2B5EF4-FFF2-40B4-BE49-F238E27FC236}">
                  <a16:creationId xmlns:a16="http://schemas.microsoft.com/office/drawing/2014/main" id="{52313CA5-5644-4E31-B556-7FDA51DF4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5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1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4">
              <a:extLst>
                <a:ext uri="{FF2B5EF4-FFF2-40B4-BE49-F238E27FC236}">
                  <a16:creationId xmlns:a16="http://schemas.microsoft.com/office/drawing/2014/main" id="{0732B938-DBD6-49ED-9993-E37BFEFCA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" y="2303"/>
              <a:ext cx="41" cy="100"/>
            </a:xfrm>
            <a:custGeom>
              <a:avLst/>
              <a:gdLst>
                <a:gd name="T0" fmla="*/ 0 w 18"/>
                <a:gd name="T1" fmla="*/ 43 h 43"/>
                <a:gd name="T2" fmla="*/ 11 w 18"/>
                <a:gd name="T3" fmla="*/ 0 h 43"/>
                <a:gd name="T4" fmla="*/ 18 w 18"/>
                <a:gd name="T5" fmla="*/ 43 h 43"/>
                <a:gd name="T6" fmla="*/ 0 w 1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3">
                  <a:moveTo>
                    <a:pt x="0" y="43"/>
                  </a:moveTo>
                  <a:cubicBezTo>
                    <a:pt x="0" y="43"/>
                    <a:pt x="2" y="26"/>
                    <a:pt x="11" y="0"/>
                  </a:cubicBezTo>
                  <a:cubicBezTo>
                    <a:pt x="11" y="0"/>
                    <a:pt x="18" y="39"/>
                    <a:pt x="18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5">
              <a:extLst>
                <a:ext uri="{FF2B5EF4-FFF2-40B4-BE49-F238E27FC236}">
                  <a16:creationId xmlns:a16="http://schemas.microsoft.com/office/drawing/2014/main" id="{5DA09C0E-651A-49ED-9A0A-5A1BB87E6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6">
              <a:extLst>
                <a:ext uri="{FF2B5EF4-FFF2-40B4-BE49-F238E27FC236}">
                  <a16:creationId xmlns:a16="http://schemas.microsoft.com/office/drawing/2014/main" id="{6D861889-A8A2-4702-A403-A462A6CBA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5" y="2303"/>
              <a:ext cx="37" cy="100"/>
            </a:xfrm>
            <a:custGeom>
              <a:avLst/>
              <a:gdLst>
                <a:gd name="T0" fmla="*/ 0 w 16"/>
                <a:gd name="T1" fmla="*/ 43 h 43"/>
                <a:gd name="T2" fmla="*/ 10 w 16"/>
                <a:gd name="T3" fmla="*/ 0 h 43"/>
                <a:gd name="T4" fmla="*/ 16 w 16"/>
                <a:gd name="T5" fmla="*/ 43 h 43"/>
                <a:gd name="T6" fmla="*/ 0 w 1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43"/>
                  </a:moveTo>
                  <a:cubicBezTo>
                    <a:pt x="0" y="43"/>
                    <a:pt x="2" y="23"/>
                    <a:pt x="10" y="0"/>
                  </a:cubicBezTo>
                  <a:cubicBezTo>
                    <a:pt x="10" y="0"/>
                    <a:pt x="16" y="40"/>
                    <a:pt x="16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7">
              <a:extLst>
                <a:ext uri="{FF2B5EF4-FFF2-40B4-BE49-F238E27FC236}">
                  <a16:creationId xmlns:a16="http://schemas.microsoft.com/office/drawing/2014/main" id="{A3E8ED66-D680-4E44-8DB2-FC707A5F5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8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8">
              <a:extLst>
                <a:ext uri="{FF2B5EF4-FFF2-40B4-BE49-F238E27FC236}">
                  <a16:creationId xmlns:a16="http://schemas.microsoft.com/office/drawing/2014/main" id="{7C5D4DAC-945C-43CC-BC57-56CCB86AD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8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1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1" y="0"/>
                  </a:cubicBezTo>
                  <a:cubicBezTo>
                    <a:pt x="11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9">
              <a:extLst>
                <a:ext uri="{FF2B5EF4-FFF2-40B4-BE49-F238E27FC236}">
                  <a16:creationId xmlns:a16="http://schemas.microsoft.com/office/drawing/2014/main" id="{C70A71C2-19FF-4FA8-AAEE-D5273BE45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8" y="2287"/>
              <a:ext cx="66" cy="116"/>
            </a:xfrm>
            <a:custGeom>
              <a:avLst/>
              <a:gdLst>
                <a:gd name="T0" fmla="*/ 0 w 29"/>
                <a:gd name="T1" fmla="*/ 50 h 50"/>
                <a:gd name="T2" fmla="*/ 18 w 29"/>
                <a:gd name="T3" fmla="*/ 0 h 50"/>
                <a:gd name="T4" fmla="*/ 29 w 29"/>
                <a:gd name="T5" fmla="*/ 50 h 50"/>
                <a:gd name="T6" fmla="*/ 0 w 29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9" y="46"/>
                    <a:pt x="29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0">
              <a:extLst>
                <a:ext uri="{FF2B5EF4-FFF2-40B4-BE49-F238E27FC236}">
                  <a16:creationId xmlns:a16="http://schemas.microsoft.com/office/drawing/2014/main" id="{6AAECBBB-F252-4828-907E-E15B58A06E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0" y="2277"/>
              <a:ext cx="53" cy="126"/>
            </a:xfrm>
            <a:custGeom>
              <a:avLst/>
              <a:gdLst>
                <a:gd name="T0" fmla="*/ 0 w 23"/>
                <a:gd name="T1" fmla="*/ 54 h 54"/>
                <a:gd name="T2" fmla="*/ 14 w 23"/>
                <a:gd name="T3" fmla="*/ 0 h 54"/>
                <a:gd name="T4" fmla="*/ 23 w 23"/>
                <a:gd name="T5" fmla="*/ 54 h 54"/>
                <a:gd name="T6" fmla="*/ 0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3" y="49"/>
                    <a:pt x="23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21">
              <a:extLst>
                <a:ext uri="{FF2B5EF4-FFF2-40B4-BE49-F238E27FC236}">
                  <a16:creationId xmlns:a16="http://schemas.microsoft.com/office/drawing/2014/main" id="{D2276E10-A756-4226-893C-B95350795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0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1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2">
              <a:extLst>
                <a:ext uri="{FF2B5EF4-FFF2-40B4-BE49-F238E27FC236}">
                  <a16:creationId xmlns:a16="http://schemas.microsoft.com/office/drawing/2014/main" id="{D1A3EE41-497B-44F3-9E8A-F55514D0A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9" y="2277"/>
              <a:ext cx="51" cy="126"/>
            </a:xfrm>
            <a:custGeom>
              <a:avLst/>
              <a:gdLst>
                <a:gd name="T0" fmla="*/ 22 w 22"/>
                <a:gd name="T1" fmla="*/ 54 h 54"/>
                <a:gd name="T2" fmla="*/ 8 w 22"/>
                <a:gd name="T3" fmla="*/ 0 h 54"/>
                <a:gd name="T4" fmla="*/ 0 w 22"/>
                <a:gd name="T5" fmla="*/ 54 h 54"/>
                <a:gd name="T6" fmla="*/ 22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22" y="54"/>
                  </a:moveTo>
                  <a:cubicBezTo>
                    <a:pt x="22" y="54"/>
                    <a:pt x="20" y="32"/>
                    <a:pt x="8" y="0"/>
                  </a:cubicBezTo>
                  <a:cubicBezTo>
                    <a:pt x="8" y="0"/>
                    <a:pt x="0" y="49"/>
                    <a:pt x="0" y="54"/>
                  </a:cubicBezTo>
                  <a:lnTo>
                    <a:pt x="22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3">
              <a:extLst>
                <a:ext uri="{FF2B5EF4-FFF2-40B4-BE49-F238E27FC236}">
                  <a16:creationId xmlns:a16="http://schemas.microsoft.com/office/drawing/2014/main" id="{0F7B3EBA-F4D3-4AF3-953A-C17BB74ED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2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9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9" y="0"/>
                  </a:cubicBezTo>
                  <a:cubicBezTo>
                    <a:pt x="9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24">
              <a:extLst>
                <a:ext uri="{FF2B5EF4-FFF2-40B4-BE49-F238E27FC236}">
                  <a16:creationId xmlns:a16="http://schemas.microsoft.com/office/drawing/2014/main" id="{0A8D970D-E410-4ED9-ADF2-0E429F612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25">
              <a:extLst>
                <a:ext uri="{FF2B5EF4-FFF2-40B4-BE49-F238E27FC236}">
                  <a16:creationId xmlns:a16="http://schemas.microsoft.com/office/drawing/2014/main" id="{47C7B823-F04F-4171-9C74-473C50078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6">
              <a:extLst>
                <a:ext uri="{FF2B5EF4-FFF2-40B4-BE49-F238E27FC236}">
                  <a16:creationId xmlns:a16="http://schemas.microsoft.com/office/drawing/2014/main" id="{7B55E44D-290F-46B5-AE26-96FBC2400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27">
              <a:extLst>
                <a:ext uri="{FF2B5EF4-FFF2-40B4-BE49-F238E27FC236}">
                  <a16:creationId xmlns:a16="http://schemas.microsoft.com/office/drawing/2014/main" id="{06D1A045-3A1E-49EA-B01D-8EA24D433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6" y="2305"/>
              <a:ext cx="51" cy="98"/>
            </a:xfrm>
            <a:custGeom>
              <a:avLst/>
              <a:gdLst>
                <a:gd name="T0" fmla="*/ 22 w 22"/>
                <a:gd name="T1" fmla="*/ 42 h 42"/>
                <a:gd name="T2" fmla="*/ 8 w 22"/>
                <a:gd name="T3" fmla="*/ 0 h 42"/>
                <a:gd name="T4" fmla="*/ 0 w 22"/>
                <a:gd name="T5" fmla="*/ 42 h 42"/>
                <a:gd name="T6" fmla="*/ 22 w 22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2">
                  <a:moveTo>
                    <a:pt x="22" y="42"/>
                  </a:moveTo>
                  <a:cubicBezTo>
                    <a:pt x="22" y="42"/>
                    <a:pt x="20" y="24"/>
                    <a:pt x="8" y="0"/>
                  </a:cubicBezTo>
                  <a:cubicBezTo>
                    <a:pt x="8" y="0"/>
                    <a:pt x="0" y="39"/>
                    <a:pt x="0" y="42"/>
                  </a:cubicBezTo>
                  <a:lnTo>
                    <a:pt x="22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28">
              <a:extLst>
                <a:ext uri="{FF2B5EF4-FFF2-40B4-BE49-F238E27FC236}">
                  <a16:creationId xmlns:a16="http://schemas.microsoft.com/office/drawing/2014/main" id="{A046B578-2AFC-438B-97D3-6774BF218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3" y="2287"/>
              <a:ext cx="51" cy="116"/>
            </a:xfrm>
            <a:custGeom>
              <a:avLst/>
              <a:gdLst>
                <a:gd name="T0" fmla="*/ 0 w 22"/>
                <a:gd name="T1" fmla="*/ 50 h 50"/>
                <a:gd name="T2" fmla="*/ 14 w 22"/>
                <a:gd name="T3" fmla="*/ 0 h 50"/>
                <a:gd name="T4" fmla="*/ 22 w 22"/>
                <a:gd name="T5" fmla="*/ 50 h 50"/>
                <a:gd name="T6" fmla="*/ 0 w 2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0">
                  <a:moveTo>
                    <a:pt x="0" y="50"/>
                  </a:moveTo>
                  <a:cubicBezTo>
                    <a:pt x="0" y="50"/>
                    <a:pt x="2" y="30"/>
                    <a:pt x="14" y="0"/>
                  </a:cubicBezTo>
                  <a:cubicBezTo>
                    <a:pt x="14" y="0"/>
                    <a:pt x="22" y="46"/>
                    <a:pt x="22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29">
              <a:extLst>
                <a:ext uri="{FF2B5EF4-FFF2-40B4-BE49-F238E27FC236}">
                  <a16:creationId xmlns:a16="http://schemas.microsoft.com/office/drawing/2014/main" id="{CA49E734-27FC-4BD2-98A0-4A92159FE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8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8" y="0"/>
                  </a:cubicBezTo>
                  <a:cubicBezTo>
                    <a:pt x="18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30">
              <a:extLst>
                <a:ext uri="{FF2B5EF4-FFF2-40B4-BE49-F238E27FC236}">
                  <a16:creationId xmlns:a16="http://schemas.microsoft.com/office/drawing/2014/main" id="{FE0E4AEF-9A9B-4522-995A-71649F717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6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1">
              <a:extLst>
                <a:ext uri="{FF2B5EF4-FFF2-40B4-BE49-F238E27FC236}">
                  <a16:creationId xmlns:a16="http://schemas.microsoft.com/office/drawing/2014/main" id="{CA5BA31B-6DAD-4A30-A01E-D47C46DD7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" y="2277"/>
              <a:ext cx="64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32">
              <a:extLst>
                <a:ext uri="{FF2B5EF4-FFF2-40B4-BE49-F238E27FC236}">
                  <a16:creationId xmlns:a16="http://schemas.microsoft.com/office/drawing/2014/main" id="{6255F007-D115-4869-BDFF-6A58443ED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0" y="2303"/>
              <a:ext cx="42" cy="100"/>
            </a:xfrm>
            <a:custGeom>
              <a:avLst/>
              <a:gdLst>
                <a:gd name="T0" fmla="*/ 0 w 18"/>
                <a:gd name="T1" fmla="*/ 43 h 43"/>
                <a:gd name="T2" fmla="*/ 11 w 18"/>
                <a:gd name="T3" fmla="*/ 0 h 43"/>
                <a:gd name="T4" fmla="*/ 18 w 18"/>
                <a:gd name="T5" fmla="*/ 43 h 43"/>
                <a:gd name="T6" fmla="*/ 0 w 1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3">
                  <a:moveTo>
                    <a:pt x="0" y="43"/>
                  </a:moveTo>
                  <a:cubicBezTo>
                    <a:pt x="0" y="43"/>
                    <a:pt x="2" y="26"/>
                    <a:pt x="11" y="0"/>
                  </a:cubicBezTo>
                  <a:cubicBezTo>
                    <a:pt x="11" y="0"/>
                    <a:pt x="18" y="39"/>
                    <a:pt x="18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3">
              <a:extLst>
                <a:ext uri="{FF2B5EF4-FFF2-40B4-BE49-F238E27FC236}">
                  <a16:creationId xmlns:a16="http://schemas.microsoft.com/office/drawing/2014/main" id="{77A40817-06CD-4990-8BF6-D04DA67D1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34">
              <a:extLst>
                <a:ext uri="{FF2B5EF4-FFF2-40B4-BE49-F238E27FC236}">
                  <a16:creationId xmlns:a16="http://schemas.microsoft.com/office/drawing/2014/main" id="{5230E45A-7403-4011-9BAC-192F84132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" y="2303"/>
              <a:ext cx="37" cy="100"/>
            </a:xfrm>
            <a:custGeom>
              <a:avLst/>
              <a:gdLst>
                <a:gd name="T0" fmla="*/ 0 w 16"/>
                <a:gd name="T1" fmla="*/ 43 h 43"/>
                <a:gd name="T2" fmla="*/ 10 w 16"/>
                <a:gd name="T3" fmla="*/ 0 h 43"/>
                <a:gd name="T4" fmla="*/ 16 w 16"/>
                <a:gd name="T5" fmla="*/ 43 h 43"/>
                <a:gd name="T6" fmla="*/ 0 w 1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43"/>
                  </a:moveTo>
                  <a:cubicBezTo>
                    <a:pt x="0" y="43"/>
                    <a:pt x="1" y="23"/>
                    <a:pt x="10" y="0"/>
                  </a:cubicBezTo>
                  <a:cubicBezTo>
                    <a:pt x="10" y="0"/>
                    <a:pt x="16" y="40"/>
                    <a:pt x="16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5">
              <a:extLst>
                <a:ext uri="{FF2B5EF4-FFF2-40B4-BE49-F238E27FC236}">
                  <a16:creationId xmlns:a16="http://schemas.microsoft.com/office/drawing/2014/main" id="{98B567C3-0EB3-457C-B9BD-938F097D2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8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36">
              <a:extLst>
                <a:ext uri="{FF2B5EF4-FFF2-40B4-BE49-F238E27FC236}">
                  <a16:creationId xmlns:a16="http://schemas.microsoft.com/office/drawing/2014/main" id="{765A5C3D-A38E-4231-B4EE-C11326D53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8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1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1" y="0"/>
                  </a:cubicBezTo>
                  <a:cubicBezTo>
                    <a:pt x="11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7">
              <a:extLst>
                <a:ext uri="{FF2B5EF4-FFF2-40B4-BE49-F238E27FC236}">
                  <a16:creationId xmlns:a16="http://schemas.microsoft.com/office/drawing/2014/main" id="{DAA37AE3-CB8B-49B9-804C-19543E525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" y="2287"/>
              <a:ext cx="64" cy="116"/>
            </a:xfrm>
            <a:custGeom>
              <a:avLst/>
              <a:gdLst>
                <a:gd name="T0" fmla="*/ 0 w 28"/>
                <a:gd name="T1" fmla="*/ 50 h 50"/>
                <a:gd name="T2" fmla="*/ 18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8">
              <a:extLst>
                <a:ext uri="{FF2B5EF4-FFF2-40B4-BE49-F238E27FC236}">
                  <a16:creationId xmlns:a16="http://schemas.microsoft.com/office/drawing/2014/main" id="{DF01442F-CEE1-467C-A44F-B71258CB4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4" y="2277"/>
              <a:ext cx="50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39">
              <a:extLst>
                <a:ext uri="{FF2B5EF4-FFF2-40B4-BE49-F238E27FC236}">
                  <a16:creationId xmlns:a16="http://schemas.microsoft.com/office/drawing/2014/main" id="{2B613D84-A5EB-4E94-9306-0AC3F8287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3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40">
              <a:extLst>
                <a:ext uri="{FF2B5EF4-FFF2-40B4-BE49-F238E27FC236}">
                  <a16:creationId xmlns:a16="http://schemas.microsoft.com/office/drawing/2014/main" id="{E018DE82-C0C0-4675-94D0-4A1AD6727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0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1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1">
              <a:extLst>
                <a:ext uri="{FF2B5EF4-FFF2-40B4-BE49-F238E27FC236}">
                  <a16:creationId xmlns:a16="http://schemas.microsoft.com/office/drawing/2014/main" id="{9A96CCD6-B53F-4F48-AD38-6A7B7099C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9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9" y="0"/>
                  </a:cubicBezTo>
                  <a:cubicBezTo>
                    <a:pt x="9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42">
              <a:extLst>
                <a:ext uri="{FF2B5EF4-FFF2-40B4-BE49-F238E27FC236}">
                  <a16:creationId xmlns:a16="http://schemas.microsoft.com/office/drawing/2014/main" id="{B1DEB4BB-C6F6-4932-9361-44D0044FC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43">
              <a:extLst>
                <a:ext uri="{FF2B5EF4-FFF2-40B4-BE49-F238E27FC236}">
                  <a16:creationId xmlns:a16="http://schemas.microsoft.com/office/drawing/2014/main" id="{88B3820F-E575-45D4-9E45-148EBA0D6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44">
              <a:extLst>
                <a:ext uri="{FF2B5EF4-FFF2-40B4-BE49-F238E27FC236}">
                  <a16:creationId xmlns:a16="http://schemas.microsoft.com/office/drawing/2014/main" id="{981B44BD-21F3-449B-B76C-A8BFA0A8D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4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45">
              <a:extLst>
                <a:ext uri="{FF2B5EF4-FFF2-40B4-BE49-F238E27FC236}">
                  <a16:creationId xmlns:a16="http://schemas.microsoft.com/office/drawing/2014/main" id="{B7DF98C7-5E9F-4E0B-B697-7825EE730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1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46">
              <a:extLst>
                <a:ext uri="{FF2B5EF4-FFF2-40B4-BE49-F238E27FC236}">
                  <a16:creationId xmlns:a16="http://schemas.microsoft.com/office/drawing/2014/main" id="{AE373B76-9EFF-43BE-87C8-77E0D7E84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7" y="2287"/>
              <a:ext cx="50" cy="116"/>
            </a:xfrm>
            <a:custGeom>
              <a:avLst/>
              <a:gdLst>
                <a:gd name="T0" fmla="*/ 0 w 22"/>
                <a:gd name="T1" fmla="*/ 50 h 50"/>
                <a:gd name="T2" fmla="*/ 14 w 22"/>
                <a:gd name="T3" fmla="*/ 0 h 50"/>
                <a:gd name="T4" fmla="*/ 22 w 22"/>
                <a:gd name="T5" fmla="*/ 50 h 50"/>
                <a:gd name="T6" fmla="*/ 0 w 2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0">
                  <a:moveTo>
                    <a:pt x="0" y="50"/>
                  </a:moveTo>
                  <a:cubicBezTo>
                    <a:pt x="0" y="50"/>
                    <a:pt x="2" y="30"/>
                    <a:pt x="14" y="0"/>
                  </a:cubicBezTo>
                  <a:cubicBezTo>
                    <a:pt x="14" y="0"/>
                    <a:pt x="22" y="46"/>
                    <a:pt x="22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47">
              <a:extLst>
                <a:ext uri="{FF2B5EF4-FFF2-40B4-BE49-F238E27FC236}">
                  <a16:creationId xmlns:a16="http://schemas.microsoft.com/office/drawing/2014/main" id="{AD2225D0-7AAF-4557-9C4C-2D1A698CE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7" y="2277"/>
              <a:ext cx="64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48">
              <a:extLst>
                <a:ext uri="{FF2B5EF4-FFF2-40B4-BE49-F238E27FC236}">
                  <a16:creationId xmlns:a16="http://schemas.microsoft.com/office/drawing/2014/main" id="{34B8F9D5-BB89-4981-B8C0-11517FCDB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" y="2277"/>
              <a:ext cx="67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9">
              <a:extLst>
                <a:ext uri="{FF2B5EF4-FFF2-40B4-BE49-F238E27FC236}">
                  <a16:creationId xmlns:a16="http://schemas.microsoft.com/office/drawing/2014/main" id="{691248AB-0988-4D08-858D-69E91AD6D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0">
              <a:extLst>
                <a:ext uri="{FF2B5EF4-FFF2-40B4-BE49-F238E27FC236}">
                  <a16:creationId xmlns:a16="http://schemas.microsoft.com/office/drawing/2014/main" id="{8276BB28-6704-4751-9B55-05EECBB03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2" y="26"/>
                    <a:pt x="11" y="0"/>
                  </a:cubicBezTo>
                  <a:cubicBezTo>
                    <a:pt x="11" y="0"/>
                    <a:pt x="17" y="39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51">
              <a:extLst>
                <a:ext uri="{FF2B5EF4-FFF2-40B4-BE49-F238E27FC236}">
                  <a16:creationId xmlns:a16="http://schemas.microsoft.com/office/drawing/2014/main" id="{E86768EC-5FCE-4174-B88F-A6DEA6390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4" y="2319"/>
              <a:ext cx="36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52">
              <a:extLst>
                <a:ext uri="{FF2B5EF4-FFF2-40B4-BE49-F238E27FC236}">
                  <a16:creationId xmlns:a16="http://schemas.microsoft.com/office/drawing/2014/main" id="{F2BA1C1E-D91F-492B-B6F3-1DE9AE830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6" y="2303"/>
              <a:ext cx="40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2" y="23"/>
                    <a:pt x="11" y="0"/>
                  </a:cubicBezTo>
                  <a:cubicBezTo>
                    <a:pt x="11" y="0"/>
                    <a:pt x="17" y="40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53">
              <a:extLst>
                <a:ext uri="{FF2B5EF4-FFF2-40B4-BE49-F238E27FC236}">
                  <a16:creationId xmlns:a16="http://schemas.microsoft.com/office/drawing/2014/main" id="{99875C78-DACA-4E24-B7A5-8A43F75DF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" y="2319"/>
              <a:ext cx="36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54">
              <a:extLst>
                <a:ext uri="{FF2B5EF4-FFF2-40B4-BE49-F238E27FC236}">
                  <a16:creationId xmlns:a16="http://schemas.microsoft.com/office/drawing/2014/main" id="{4A2ACBED-65C9-4468-A64F-987AD565B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2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0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0" y="0"/>
                  </a:cubicBezTo>
                  <a:cubicBezTo>
                    <a:pt x="10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55">
              <a:extLst>
                <a:ext uri="{FF2B5EF4-FFF2-40B4-BE49-F238E27FC236}">
                  <a16:creationId xmlns:a16="http://schemas.microsoft.com/office/drawing/2014/main" id="{79173BEB-C58B-4035-9723-8489E8EE2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1" y="2287"/>
              <a:ext cx="65" cy="116"/>
            </a:xfrm>
            <a:custGeom>
              <a:avLst/>
              <a:gdLst>
                <a:gd name="T0" fmla="*/ 0 w 28"/>
                <a:gd name="T1" fmla="*/ 50 h 50"/>
                <a:gd name="T2" fmla="*/ 18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56">
              <a:extLst>
                <a:ext uri="{FF2B5EF4-FFF2-40B4-BE49-F238E27FC236}">
                  <a16:creationId xmlns:a16="http://schemas.microsoft.com/office/drawing/2014/main" id="{D248F03E-DDCB-4C03-8F4E-C2F9E25F3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" y="2277"/>
              <a:ext cx="51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57">
              <a:extLst>
                <a:ext uri="{FF2B5EF4-FFF2-40B4-BE49-F238E27FC236}">
                  <a16:creationId xmlns:a16="http://schemas.microsoft.com/office/drawing/2014/main" id="{C8C4A4C3-5C99-4923-A437-B9F1F3074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58">
              <a:extLst>
                <a:ext uri="{FF2B5EF4-FFF2-40B4-BE49-F238E27FC236}">
                  <a16:creationId xmlns:a16="http://schemas.microsoft.com/office/drawing/2014/main" id="{065828D4-DF0A-4308-8B37-CAADDDFF1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59">
              <a:extLst>
                <a:ext uri="{FF2B5EF4-FFF2-40B4-BE49-F238E27FC236}">
                  <a16:creationId xmlns:a16="http://schemas.microsoft.com/office/drawing/2014/main" id="{EF531473-177F-4A10-85D5-D1605625C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6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8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8" y="0"/>
                  </a:cubicBezTo>
                  <a:cubicBezTo>
                    <a:pt x="8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60">
              <a:extLst>
                <a:ext uri="{FF2B5EF4-FFF2-40B4-BE49-F238E27FC236}">
                  <a16:creationId xmlns:a16="http://schemas.microsoft.com/office/drawing/2014/main" id="{1576CD83-DA3D-4565-A4C1-6F0D40ECF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4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61">
              <a:extLst>
                <a:ext uri="{FF2B5EF4-FFF2-40B4-BE49-F238E27FC236}">
                  <a16:creationId xmlns:a16="http://schemas.microsoft.com/office/drawing/2014/main" id="{24688FCA-9AAC-4FA5-8338-DB66613B9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62">
              <a:extLst>
                <a:ext uri="{FF2B5EF4-FFF2-40B4-BE49-F238E27FC236}">
                  <a16:creationId xmlns:a16="http://schemas.microsoft.com/office/drawing/2014/main" id="{DCA692AA-21D3-4B1D-B7CC-79B7CD566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4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4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4" y="0"/>
                  </a:cubicBezTo>
                  <a:cubicBezTo>
                    <a:pt x="4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63">
              <a:extLst>
                <a:ext uri="{FF2B5EF4-FFF2-40B4-BE49-F238E27FC236}">
                  <a16:creationId xmlns:a16="http://schemas.microsoft.com/office/drawing/2014/main" id="{65D65BF8-C61A-4528-9C36-E837F721E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8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1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64">
              <a:extLst>
                <a:ext uri="{FF2B5EF4-FFF2-40B4-BE49-F238E27FC236}">
                  <a16:creationId xmlns:a16="http://schemas.microsoft.com/office/drawing/2014/main" id="{0C8DB2BE-256E-4FBD-A17E-460E27583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5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5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3" y="30"/>
                    <a:pt x="15" y="0"/>
                  </a:cubicBezTo>
                  <a:cubicBezTo>
                    <a:pt x="15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65">
              <a:extLst>
                <a:ext uri="{FF2B5EF4-FFF2-40B4-BE49-F238E27FC236}">
                  <a16:creationId xmlns:a16="http://schemas.microsoft.com/office/drawing/2014/main" id="{158CCF00-9C42-419A-8799-2F956D42C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7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66">
              <a:extLst>
                <a:ext uri="{FF2B5EF4-FFF2-40B4-BE49-F238E27FC236}">
                  <a16:creationId xmlns:a16="http://schemas.microsoft.com/office/drawing/2014/main" id="{C56ABAC4-51B6-4B1A-9DCC-CDE7BB371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8" y="2277"/>
              <a:ext cx="64" cy="126"/>
            </a:xfrm>
            <a:custGeom>
              <a:avLst/>
              <a:gdLst>
                <a:gd name="T0" fmla="*/ 28 w 28"/>
                <a:gd name="T1" fmla="*/ 54 h 54"/>
                <a:gd name="T2" fmla="*/ 11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67">
              <a:extLst>
                <a:ext uri="{FF2B5EF4-FFF2-40B4-BE49-F238E27FC236}">
                  <a16:creationId xmlns:a16="http://schemas.microsoft.com/office/drawing/2014/main" id="{4F38971E-A0EB-46A1-93CB-B1AC5DBE6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7" y="2277"/>
              <a:ext cx="67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68">
              <a:extLst>
                <a:ext uri="{FF2B5EF4-FFF2-40B4-BE49-F238E27FC236}">
                  <a16:creationId xmlns:a16="http://schemas.microsoft.com/office/drawing/2014/main" id="{198474DE-F457-4E67-BEB4-F81287819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4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1" y="26"/>
                    <a:pt x="11" y="0"/>
                  </a:cubicBezTo>
                  <a:cubicBezTo>
                    <a:pt x="11" y="0"/>
                    <a:pt x="17" y="39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69">
              <a:extLst>
                <a:ext uri="{FF2B5EF4-FFF2-40B4-BE49-F238E27FC236}">
                  <a16:creationId xmlns:a16="http://schemas.microsoft.com/office/drawing/2014/main" id="{A09AC936-2596-453F-99E9-228DF7460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70">
              <a:extLst>
                <a:ext uri="{FF2B5EF4-FFF2-40B4-BE49-F238E27FC236}">
                  <a16:creationId xmlns:a16="http://schemas.microsoft.com/office/drawing/2014/main" id="{1910D610-AA19-4D66-B9D9-6A2E27131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" y="2303"/>
              <a:ext cx="37" cy="100"/>
            </a:xfrm>
            <a:custGeom>
              <a:avLst/>
              <a:gdLst>
                <a:gd name="T0" fmla="*/ 0 w 16"/>
                <a:gd name="T1" fmla="*/ 43 h 43"/>
                <a:gd name="T2" fmla="*/ 10 w 16"/>
                <a:gd name="T3" fmla="*/ 0 h 43"/>
                <a:gd name="T4" fmla="*/ 16 w 16"/>
                <a:gd name="T5" fmla="*/ 43 h 43"/>
                <a:gd name="T6" fmla="*/ 0 w 1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43"/>
                  </a:moveTo>
                  <a:cubicBezTo>
                    <a:pt x="0" y="43"/>
                    <a:pt x="2" y="23"/>
                    <a:pt x="10" y="0"/>
                  </a:cubicBezTo>
                  <a:cubicBezTo>
                    <a:pt x="10" y="0"/>
                    <a:pt x="16" y="40"/>
                    <a:pt x="16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71">
              <a:extLst>
                <a:ext uri="{FF2B5EF4-FFF2-40B4-BE49-F238E27FC236}">
                  <a16:creationId xmlns:a16="http://schemas.microsoft.com/office/drawing/2014/main" id="{637A7DFE-FE78-40B6-A64F-E15AFF772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0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72">
              <a:extLst>
                <a:ext uri="{FF2B5EF4-FFF2-40B4-BE49-F238E27FC236}">
                  <a16:creationId xmlns:a16="http://schemas.microsoft.com/office/drawing/2014/main" id="{440056CA-33A1-44CC-89CF-E62AD43AD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2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0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0" y="0"/>
                  </a:cubicBezTo>
                  <a:cubicBezTo>
                    <a:pt x="10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73">
              <a:extLst>
                <a:ext uri="{FF2B5EF4-FFF2-40B4-BE49-F238E27FC236}">
                  <a16:creationId xmlns:a16="http://schemas.microsoft.com/office/drawing/2014/main" id="{4A513BF5-EE93-430E-A40E-B41DB0F88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2" y="2287"/>
              <a:ext cx="64" cy="116"/>
            </a:xfrm>
            <a:custGeom>
              <a:avLst/>
              <a:gdLst>
                <a:gd name="T0" fmla="*/ 0 w 28"/>
                <a:gd name="T1" fmla="*/ 50 h 50"/>
                <a:gd name="T2" fmla="*/ 17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7" y="0"/>
                  </a:cubicBezTo>
                  <a:cubicBezTo>
                    <a:pt x="17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74">
              <a:extLst>
                <a:ext uri="{FF2B5EF4-FFF2-40B4-BE49-F238E27FC236}">
                  <a16:creationId xmlns:a16="http://schemas.microsoft.com/office/drawing/2014/main" id="{F4F8AC6F-AC3A-4E60-B9D1-5D7021CD9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" y="2277"/>
              <a:ext cx="51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75">
              <a:extLst>
                <a:ext uri="{FF2B5EF4-FFF2-40B4-BE49-F238E27FC236}">
                  <a16:creationId xmlns:a16="http://schemas.microsoft.com/office/drawing/2014/main" id="{EB77965A-B487-4EEB-855D-687101494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9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76">
              <a:extLst>
                <a:ext uri="{FF2B5EF4-FFF2-40B4-BE49-F238E27FC236}">
                  <a16:creationId xmlns:a16="http://schemas.microsoft.com/office/drawing/2014/main" id="{EB897AE9-A771-4561-888C-C392D6BA1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6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1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77">
              <a:extLst>
                <a:ext uri="{FF2B5EF4-FFF2-40B4-BE49-F238E27FC236}">
                  <a16:creationId xmlns:a16="http://schemas.microsoft.com/office/drawing/2014/main" id="{21040155-8E54-4CBF-9A80-992D6F965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9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9" y="0"/>
                  </a:cubicBezTo>
                  <a:cubicBezTo>
                    <a:pt x="9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78">
              <a:extLst>
                <a:ext uri="{FF2B5EF4-FFF2-40B4-BE49-F238E27FC236}">
                  <a16:creationId xmlns:a16="http://schemas.microsoft.com/office/drawing/2014/main" id="{DDAB9C51-E381-4B67-A5C8-AF6B865DB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2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79">
              <a:extLst>
                <a:ext uri="{FF2B5EF4-FFF2-40B4-BE49-F238E27FC236}">
                  <a16:creationId xmlns:a16="http://schemas.microsoft.com/office/drawing/2014/main" id="{758E90C3-234A-4D0E-9C3F-740FD1828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9" y="2303"/>
              <a:ext cx="30" cy="100"/>
            </a:xfrm>
            <a:custGeom>
              <a:avLst/>
              <a:gdLst>
                <a:gd name="T0" fmla="*/ 0 w 13"/>
                <a:gd name="T1" fmla="*/ 43 h 43"/>
                <a:gd name="T2" fmla="*/ 8 w 13"/>
                <a:gd name="T3" fmla="*/ 0 h 43"/>
                <a:gd name="T4" fmla="*/ 13 w 13"/>
                <a:gd name="T5" fmla="*/ 43 h 43"/>
                <a:gd name="T6" fmla="*/ 0 w 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3" y="40"/>
                    <a:pt x="13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80">
              <a:extLst>
                <a:ext uri="{FF2B5EF4-FFF2-40B4-BE49-F238E27FC236}">
                  <a16:creationId xmlns:a16="http://schemas.microsoft.com/office/drawing/2014/main" id="{D8CE768F-B928-4ED6-9352-E19BE903C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81">
              <a:extLst>
                <a:ext uri="{FF2B5EF4-FFF2-40B4-BE49-F238E27FC236}">
                  <a16:creationId xmlns:a16="http://schemas.microsoft.com/office/drawing/2014/main" id="{341A2601-A732-49FE-83CC-552087B9B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3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1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82">
              <a:extLst>
                <a:ext uri="{FF2B5EF4-FFF2-40B4-BE49-F238E27FC236}">
                  <a16:creationId xmlns:a16="http://schemas.microsoft.com/office/drawing/2014/main" id="{227830DE-D6B5-438E-B319-49F57586B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5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3" y="30"/>
                    <a:pt x="15" y="0"/>
                  </a:cubicBezTo>
                  <a:cubicBezTo>
                    <a:pt x="15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83">
              <a:extLst>
                <a:ext uri="{FF2B5EF4-FFF2-40B4-BE49-F238E27FC236}">
                  <a16:creationId xmlns:a16="http://schemas.microsoft.com/office/drawing/2014/main" id="{944C371C-2C7C-4C01-8B09-42B6B318F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" y="2277"/>
              <a:ext cx="65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84">
              <a:extLst>
                <a:ext uri="{FF2B5EF4-FFF2-40B4-BE49-F238E27FC236}">
                  <a16:creationId xmlns:a16="http://schemas.microsoft.com/office/drawing/2014/main" id="{B7C91B49-C7D8-4194-B5D7-373BE3B7E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" y="2277"/>
              <a:ext cx="67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85">
              <a:extLst>
                <a:ext uri="{FF2B5EF4-FFF2-40B4-BE49-F238E27FC236}">
                  <a16:creationId xmlns:a16="http://schemas.microsoft.com/office/drawing/2014/main" id="{E8F708D4-764E-4158-970C-E7F46BB17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4" y="2277"/>
              <a:ext cx="65" cy="126"/>
            </a:xfrm>
            <a:custGeom>
              <a:avLst/>
              <a:gdLst>
                <a:gd name="T0" fmla="*/ 28 w 28"/>
                <a:gd name="T1" fmla="*/ 54 h 54"/>
                <a:gd name="T2" fmla="*/ 10 w 28"/>
                <a:gd name="T3" fmla="*/ 0 h 54"/>
                <a:gd name="T4" fmla="*/ 0 w 28"/>
                <a:gd name="T5" fmla="*/ 54 h 54"/>
                <a:gd name="T6" fmla="*/ 28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28" y="54"/>
                  </a:moveTo>
                  <a:cubicBezTo>
                    <a:pt x="28" y="54"/>
                    <a:pt x="25" y="32"/>
                    <a:pt x="10" y="0"/>
                  </a:cubicBezTo>
                  <a:cubicBezTo>
                    <a:pt x="10" y="0"/>
                    <a:pt x="0" y="49"/>
                    <a:pt x="0" y="54"/>
                  </a:cubicBezTo>
                  <a:lnTo>
                    <a:pt x="28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86">
              <a:extLst>
                <a:ext uri="{FF2B5EF4-FFF2-40B4-BE49-F238E27FC236}">
                  <a16:creationId xmlns:a16="http://schemas.microsoft.com/office/drawing/2014/main" id="{B6EB617C-5A10-4DAC-8D00-961543D9C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9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1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1" y="26"/>
                    <a:pt x="11" y="0"/>
                  </a:cubicBezTo>
                  <a:cubicBezTo>
                    <a:pt x="11" y="0"/>
                    <a:pt x="17" y="39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87">
              <a:extLst>
                <a:ext uri="{FF2B5EF4-FFF2-40B4-BE49-F238E27FC236}">
                  <a16:creationId xmlns:a16="http://schemas.microsoft.com/office/drawing/2014/main" id="{F70C8E5E-6D4B-4FDD-8BDB-AEA7CDA6A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88">
              <a:extLst>
                <a:ext uri="{FF2B5EF4-FFF2-40B4-BE49-F238E27FC236}">
                  <a16:creationId xmlns:a16="http://schemas.microsoft.com/office/drawing/2014/main" id="{7654929B-ECE0-4153-ABB5-0414FB9F9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" y="2303"/>
              <a:ext cx="39" cy="100"/>
            </a:xfrm>
            <a:custGeom>
              <a:avLst/>
              <a:gdLst>
                <a:gd name="T0" fmla="*/ 0 w 17"/>
                <a:gd name="T1" fmla="*/ 43 h 43"/>
                <a:gd name="T2" fmla="*/ 10 w 17"/>
                <a:gd name="T3" fmla="*/ 0 h 43"/>
                <a:gd name="T4" fmla="*/ 17 w 17"/>
                <a:gd name="T5" fmla="*/ 43 h 43"/>
                <a:gd name="T6" fmla="*/ 0 w 17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43">
                  <a:moveTo>
                    <a:pt x="0" y="43"/>
                  </a:moveTo>
                  <a:cubicBezTo>
                    <a:pt x="0" y="43"/>
                    <a:pt x="2" y="23"/>
                    <a:pt x="10" y="0"/>
                  </a:cubicBezTo>
                  <a:cubicBezTo>
                    <a:pt x="10" y="0"/>
                    <a:pt x="17" y="40"/>
                    <a:pt x="1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89">
              <a:extLst>
                <a:ext uri="{FF2B5EF4-FFF2-40B4-BE49-F238E27FC236}">
                  <a16:creationId xmlns:a16="http://schemas.microsoft.com/office/drawing/2014/main" id="{A0B9B79D-7D53-4D03-A4E9-00C6EB8BD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5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5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90">
              <a:extLst>
                <a:ext uri="{FF2B5EF4-FFF2-40B4-BE49-F238E27FC236}">
                  <a16:creationId xmlns:a16="http://schemas.microsoft.com/office/drawing/2014/main" id="{8F9E8127-2635-4DA1-81F1-1E5B7E2FA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7" y="2305"/>
              <a:ext cx="65" cy="98"/>
            </a:xfrm>
            <a:custGeom>
              <a:avLst/>
              <a:gdLst>
                <a:gd name="T0" fmla="*/ 28 w 28"/>
                <a:gd name="T1" fmla="*/ 42 h 42"/>
                <a:gd name="T2" fmla="*/ 10 w 28"/>
                <a:gd name="T3" fmla="*/ 0 h 42"/>
                <a:gd name="T4" fmla="*/ 0 w 28"/>
                <a:gd name="T5" fmla="*/ 42 h 42"/>
                <a:gd name="T6" fmla="*/ 28 w 28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28" y="42"/>
                    <a:pt x="25" y="24"/>
                    <a:pt x="10" y="0"/>
                  </a:cubicBezTo>
                  <a:cubicBezTo>
                    <a:pt x="10" y="0"/>
                    <a:pt x="0" y="39"/>
                    <a:pt x="0" y="42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91">
              <a:extLst>
                <a:ext uri="{FF2B5EF4-FFF2-40B4-BE49-F238E27FC236}">
                  <a16:creationId xmlns:a16="http://schemas.microsoft.com/office/drawing/2014/main" id="{00B78C97-E5E0-455A-BE2D-35667C959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" y="2287"/>
              <a:ext cx="64" cy="116"/>
            </a:xfrm>
            <a:custGeom>
              <a:avLst/>
              <a:gdLst>
                <a:gd name="T0" fmla="*/ 0 w 28"/>
                <a:gd name="T1" fmla="*/ 50 h 50"/>
                <a:gd name="T2" fmla="*/ 18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8" y="0"/>
                  </a:cubicBezTo>
                  <a:cubicBezTo>
                    <a:pt x="18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92">
              <a:extLst>
                <a:ext uri="{FF2B5EF4-FFF2-40B4-BE49-F238E27FC236}">
                  <a16:creationId xmlns:a16="http://schemas.microsoft.com/office/drawing/2014/main" id="{4B769716-F811-4AB7-8D21-3BC15808B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9" y="2277"/>
              <a:ext cx="51" cy="126"/>
            </a:xfrm>
            <a:custGeom>
              <a:avLst/>
              <a:gdLst>
                <a:gd name="T0" fmla="*/ 0 w 22"/>
                <a:gd name="T1" fmla="*/ 54 h 54"/>
                <a:gd name="T2" fmla="*/ 14 w 22"/>
                <a:gd name="T3" fmla="*/ 0 h 54"/>
                <a:gd name="T4" fmla="*/ 22 w 22"/>
                <a:gd name="T5" fmla="*/ 54 h 54"/>
                <a:gd name="T6" fmla="*/ 0 w 22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4">
                  <a:moveTo>
                    <a:pt x="0" y="54"/>
                  </a:moveTo>
                  <a:cubicBezTo>
                    <a:pt x="0" y="54"/>
                    <a:pt x="2" y="32"/>
                    <a:pt x="14" y="0"/>
                  </a:cubicBezTo>
                  <a:cubicBezTo>
                    <a:pt x="14" y="0"/>
                    <a:pt x="22" y="49"/>
                    <a:pt x="22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93">
              <a:extLst>
                <a:ext uri="{FF2B5EF4-FFF2-40B4-BE49-F238E27FC236}">
                  <a16:creationId xmlns:a16="http://schemas.microsoft.com/office/drawing/2014/main" id="{7325CBB8-4452-47EA-B06D-A0797A075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9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8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8" y="0"/>
                  </a:cubicBezTo>
                  <a:cubicBezTo>
                    <a:pt x="8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94">
              <a:extLst>
                <a:ext uri="{FF2B5EF4-FFF2-40B4-BE49-F238E27FC236}">
                  <a16:creationId xmlns:a16="http://schemas.microsoft.com/office/drawing/2014/main" id="{98BFA92A-AC4E-46F0-B1C5-C253AE756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" y="2277"/>
              <a:ext cx="53" cy="126"/>
            </a:xfrm>
            <a:custGeom>
              <a:avLst/>
              <a:gdLst>
                <a:gd name="T0" fmla="*/ 23 w 23"/>
                <a:gd name="T1" fmla="*/ 54 h 54"/>
                <a:gd name="T2" fmla="*/ 9 w 23"/>
                <a:gd name="T3" fmla="*/ 0 h 54"/>
                <a:gd name="T4" fmla="*/ 0 w 23"/>
                <a:gd name="T5" fmla="*/ 54 h 54"/>
                <a:gd name="T6" fmla="*/ 23 w 23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4">
                  <a:moveTo>
                    <a:pt x="23" y="54"/>
                  </a:moveTo>
                  <a:cubicBezTo>
                    <a:pt x="23" y="54"/>
                    <a:pt x="20" y="32"/>
                    <a:pt x="9" y="0"/>
                  </a:cubicBezTo>
                  <a:cubicBezTo>
                    <a:pt x="9" y="0"/>
                    <a:pt x="0" y="49"/>
                    <a:pt x="0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95">
              <a:extLst>
                <a:ext uri="{FF2B5EF4-FFF2-40B4-BE49-F238E27FC236}">
                  <a16:creationId xmlns:a16="http://schemas.microsoft.com/office/drawing/2014/main" id="{30E84ABF-01C7-49B3-A4BC-95472D44D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1" y="2303"/>
              <a:ext cx="32" cy="100"/>
            </a:xfrm>
            <a:custGeom>
              <a:avLst/>
              <a:gdLst>
                <a:gd name="T0" fmla="*/ 0 w 14"/>
                <a:gd name="T1" fmla="*/ 43 h 43"/>
                <a:gd name="T2" fmla="*/ 8 w 14"/>
                <a:gd name="T3" fmla="*/ 0 h 43"/>
                <a:gd name="T4" fmla="*/ 14 w 14"/>
                <a:gd name="T5" fmla="*/ 43 h 43"/>
                <a:gd name="T6" fmla="*/ 0 w 14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3">
                  <a:moveTo>
                    <a:pt x="0" y="43"/>
                  </a:moveTo>
                  <a:cubicBezTo>
                    <a:pt x="0" y="43"/>
                    <a:pt x="1" y="26"/>
                    <a:pt x="8" y="0"/>
                  </a:cubicBezTo>
                  <a:cubicBezTo>
                    <a:pt x="8" y="0"/>
                    <a:pt x="14" y="39"/>
                    <a:pt x="1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96">
              <a:extLst>
                <a:ext uri="{FF2B5EF4-FFF2-40B4-BE49-F238E27FC236}">
                  <a16:creationId xmlns:a16="http://schemas.microsoft.com/office/drawing/2014/main" id="{6A3DA2F0-894E-42FD-A4B0-258FC8C87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9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5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5" y="0"/>
                  </a:cubicBezTo>
                  <a:cubicBezTo>
                    <a:pt x="5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97">
              <a:extLst>
                <a:ext uri="{FF2B5EF4-FFF2-40B4-BE49-F238E27FC236}">
                  <a16:creationId xmlns:a16="http://schemas.microsoft.com/office/drawing/2014/main" id="{FC35C545-A76B-47A2-8A98-C4B72E661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0" y="2303"/>
              <a:ext cx="27" cy="100"/>
            </a:xfrm>
            <a:custGeom>
              <a:avLst/>
              <a:gdLst>
                <a:gd name="T0" fmla="*/ 0 w 12"/>
                <a:gd name="T1" fmla="*/ 43 h 43"/>
                <a:gd name="T2" fmla="*/ 8 w 12"/>
                <a:gd name="T3" fmla="*/ 0 h 43"/>
                <a:gd name="T4" fmla="*/ 12 w 12"/>
                <a:gd name="T5" fmla="*/ 43 h 43"/>
                <a:gd name="T6" fmla="*/ 0 w 12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3">
                  <a:moveTo>
                    <a:pt x="0" y="43"/>
                  </a:moveTo>
                  <a:cubicBezTo>
                    <a:pt x="0" y="43"/>
                    <a:pt x="1" y="23"/>
                    <a:pt x="8" y="0"/>
                  </a:cubicBezTo>
                  <a:cubicBezTo>
                    <a:pt x="8" y="0"/>
                    <a:pt x="12" y="40"/>
                    <a:pt x="12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98">
              <a:extLst>
                <a:ext uri="{FF2B5EF4-FFF2-40B4-BE49-F238E27FC236}">
                  <a16:creationId xmlns:a16="http://schemas.microsoft.com/office/drawing/2014/main" id="{6F2D5959-86A7-4CDD-A5F9-EA1CBFF30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0" y="2319"/>
              <a:ext cx="30" cy="84"/>
            </a:xfrm>
            <a:custGeom>
              <a:avLst/>
              <a:gdLst>
                <a:gd name="T0" fmla="*/ 13 w 13"/>
                <a:gd name="T1" fmla="*/ 36 h 36"/>
                <a:gd name="T2" fmla="*/ 4 w 13"/>
                <a:gd name="T3" fmla="*/ 0 h 36"/>
                <a:gd name="T4" fmla="*/ 0 w 13"/>
                <a:gd name="T5" fmla="*/ 36 h 36"/>
                <a:gd name="T6" fmla="*/ 13 w 13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13" y="36"/>
                  </a:moveTo>
                  <a:cubicBezTo>
                    <a:pt x="13" y="36"/>
                    <a:pt x="11" y="19"/>
                    <a:pt x="4" y="0"/>
                  </a:cubicBezTo>
                  <a:cubicBezTo>
                    <a:pt x="4" y="0"/>
                    <a:pt x="0" y="33"/>
                    <a:pt x="0" y="36"/>
                  </a:cubicBezTo>
                  <a:lnTo>
                    <a:pt x="13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99">
              <a:extLst>
                <a:ext uri="{FF2B5EF4-FFF2-40B4-BE49-F238E27FC236}">
                  <a16:creationId xmlns:a16="http://schemas.microsoft.com/office/drawing/2014/main" id="{60290581-5BB8-435B-A07A-4E8C19C8A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" y="2305"/>
              <a:ext cx="53" cy="98"/>
            </a:xfrm>
            <a:custGeom>
              <a:avLst/>
              <a:gdLst>
                <a:gd name="T0" fmla="*/ 23 w 23"/>
                <a:gd name="T1" fmla="*/ 42 h 42"/>
                <a:gd name="T2" fmla="*/ 9 w 23"/>
                <a:gd name="T3" fmla="*/ 0 h 42"/>
                <a:gd name="T4" fmla="*/ 0 w 23"/>
                <a:gd name="T5" fmla="*/ 42 h 42"/>
                <a:gd name="T6" fmla="*/ 23 w 2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23" y="42"/>
                    <a:pt x="20" y="24"/>
                    <a:pt x="9" y="0"/>
                  </a:cubicBezTo>
                  <a:cubicBezTo>
                    <a:pt x="9" y="0"/>
                    <a:pt x="0" y="39"/>
                    <a:pt x="0" y="42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00">
              <a:extLst>
                <a:ext uri="{FF2B5EF4-FFF2-40B4-BE49-F238E27FC236}">
                  <a16:creationId xmlns:a16="http://schemas.microsoft.com/office/drawing/2014/main" id="{8F8C3DE8-C5AF-4FA2-A68A-947104AF0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0" y="2287"/>
              <a:ext cx="53" cy="116"/>
            </a:xfrm>
            <a:custGeom>
              <a:avLst/>
              <a:gdLst>
                <a:gd name="T0" fmla="*/ 0 w 23"/>
                <a:gd name="T1" fmla="*/ 50 h 50"/>
                <a:gd name="T2" fmla="*/ 14 w 23"/>
                <a:gd name="T3" fmla="*/ 0 h 50"/>
                <a:gd name="T4" fmla="*/ 23 w 23"/>
                <a:gd name="T5" fmla="*/ 50 h 50"/>
                <a:gd name="T6" fmla="*/ 0 w 2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0">
                  <a:moveTo>
                    <a:pt x="0" y="50"/>
                  </a:moveTo>
                  <a:cubicBezTo>
                    <a:pt x="0" y="50"/>
                    <a:pt x="3" y="30"/>
                    <a:pt x="14" y="0"/>
                  </a:cubicBezTo>
                  <a:cubicBezTo>
                    <a:pt x="14" y="0"/>
                    <a:pt x="23" y="46"/>
                    <a:pt x="23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01">
              <a:extLst>
                <a:ext uri="{FF2B5EF4-FFF2-40B4-BE49-F238E27FC236}">
                  <a16:creationId xmlns:a16="http://schemas.microsoft.com/office/drawing/2014/main" id="{895484EF-DB9B-4CC6-B0D0-44A3F5EAB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3" y="2277"/>
              <a:ext cx="64" cy="126"/>
            </a:xfrm>
            <a:custGeom>
              <a:avLst/>
              <a:gdLst>
                <a:gd name="T0" fmla="*/ 0 w 28"/>
                <a:gd name="T1" fmla="*/ 54 h 54"/>
                <a:gd name="T2" fmla="*/ 17 w 28"/>
                <a:gd name="T3" fmla="*/ 0 h 54"/>
                <a:gd name="T4" fmla="*/ 28 w 28"/>
                <a:gd name="T5" fmla="*/ 54 h 54"/>
                <a:gd name="T6" fmla="*/ 0 w 2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4">
                  <a:moveTo>
                    <a:pt x="0" y="54"/>
                  </a:moveTo>
                  <a:cubicBezTo>
                    <a:pt x="0" y="54"/>
                    <a:pt x="3" y="32"/>
                    <a:pt x="17" y="0"/>
                  </a:cubicBezTo>
                  <a:cubicBezTo>
                    <a:pt x="17" y="0"/>
                    <a:pt x="28" y="49"/>
                    <a:pt x="28" y="54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02">
              <a:extLst>
                <a:ext uri="{FF2B5EF4-FFF2-40B4-BE49-F238E27FC236}">
                  <a16:creationId xmlns:a16="http://schemas.microsoft.com/office/drawing/2014/main" id="{769CD946-965B-4CD0-AEC9-EF0E4BD15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3" y="2277"/>
              <a:ext cx="66" cy="126"/>
            </a:xfrm>
            <a:custGeom>
              <a:avLst/>
              <a:gdLst>
                <a:gd name="T0" fmla="*/ 29 w 29"/>
                <a:gd name="T1" fmla="*/ 54 h 54"/>
                <a:gd name="T2" fmla="*/ 11 w 29"/>
                <a:gd name="T3" fmla="*/ 0 h 54"/>
                <a:gd name="T4" fmla="*/ 0 w 29"/>
                <a:gd name="T5" fmla="*/ 54 h 54"/>
                <a:gd name="T6" fmla="*/ 29 w 29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9" y="54"/>
                  </a:moveTo>
                  <a:cubicBezTo>
                    <a:pt x="29" y="54"/>
                    <a:pt x="26" y="32"/>
                    <a:pt x="11" y="0"/>
                  </a:cubicBezTo>
                  <a:cubicBezTo>
                    <a:pt x="11" y="0"/>
                    <a:pt x="0" y="49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03">
              <a:extLst>
                <a:ext uri="{FF2B5EF4-FFF2-40B4-BE49-F238E27FC236}">
                  <a16:creationId xmlns:a16="http://schemas.microsoft.com/office/drawing/2014/main" id="{65AD46F2-A74F-4CFC-B821-F46ABC2FB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7" y="2303"/>
              <a:ext cx="42" cy="100"/>
            </a:xfrm>
            <a:custGeom>
              <a:avLst/>
              <a:gdLst>
                <a:gd name="T0" fmla="*/ 0 w 18"/>
                <a:gd name="T1" fmla="*/ 43 h 43"/>
                <a:gd name="T2" fmla="*/ 12 w 18"/>
                <a:gd name="T3" fmla="*/ 0 h 43"/>
                <a:gd name="T4" fmla="*/ 18 w 18"/>
                <a:gd name="T5" fmla="*/ 43 h 43"/>
                <a:gd name="T6" fmla="*/ 0 w 1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3">
                  <a:moveTo>
                    <a:pt x="0" y="43"/>
                  </a:moveTo>
                  <a:cubicBezTo>
                    <a:pt x="0" y="43"/>
                    <a:pt x="2" y="26"/>
                    <a:pt x="12" y="0"/>
                  </a:cubicBezTo>
                  <a:cubicBezTo>
                    <a:pt x="12" y="0"/>
                    <a:pt x="18" y="39"/>
                    <a:pt x="18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04">
              <a:extLst>
                <a:ext uri="{FF2B5EF4-FFF2-40B4-BE49-F238E27FC236}">
                  <a16:creationId xmlns:a16="http://schemas.microsoft.com/office/drawing/2014/main" id="{8FBBBADC-89A7-4F82-9D0F-029393A7C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9" y="2319"/>
              <a:ext cx="37" cy="84"/>
            </a:xfrm>
            <a:custGeom>
              <a:avLst/>
              <a:gdLst>
                <a:gd name="T0" fmla="*/ 16 w 16"/>
                <a:gd name="T1" fmla="*/ 36 h 36"/>
                <a:gd name="T2" fmla="*/ 6 w 16"/>
                <a:gd name="T3" fmla="*/ 0 h 36"/>
                <a:gd name="T4" fmla="*/ 0 w 16"/>
                <a:gd name="T5" fmla="*/ 36 h 36"/>
                <a:gd name="T6" fmla="*/ 16 w 16"/>
                <a:gd name="T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6" y="36"/>
                  </a:moveTo>
                  <a:cubicBezTo>
                    <a:pt x="16" y="36"/>
                    <a:pt x="14" y="19"/>
                    <a:pt x="6" y="0"/>
                  </a:cubicBezTo>
                  <a:cubicBezTo>
                    <a:pt x="6" y="0"/>
                    <a:pt x="0" y="33"/>
                    <a:pt x="0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05">
              <a:extLst>
                <a:ext uri="{FF2B5EF4-FFF2-40B4-BE49-F238E27FC236}">
                  <a16:creationId xmlns:a16="http://schemas.microsoft.com/office/drawing/2014/main" id="{378DA0E0-3A9B-48D4-A722-ACBFB0562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7" y="2287"/>
              <a:ext cx="65" cy="116"/>
            </a:xfrm>
            <a:custGeom>
              <a:avLst/>
              <a:gdLst>
                <a:gd name="T0" fmla="*/ 0 w 28"/>
                <a:gd name="T1" fmla="*/ 50 h 50"/>
                <a:gd name="T2" fmla="*/ 17 w 28"/>
                <a:gd name="T3" fmla="*/ 0 h 50"/>
                <a:gd name="T4" fmla="*/ 28 w 28"/>
                <a:gd name="T5" fmla="*/ 50 h 50"/>
                <a:gd name="T6" fmla="*/ 0 w 28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0">
                  <a:moveTo>
                    <a:pt x="0" y="50"/>
                  </a:moveTo>
                  <a:cubicBezTo>
                    <a:pt x="0" y="50"/>
                    <a:pt x="3" y="30"/>
                    <a:pt x="17" y="0"/>
                  </a:cubicBezTo>
                  <a:cubicBezTo>
                    <a:pt x="17" y="0"/>
                    <a:pt x="28" y="46"/>
                    <a:pt x="28" y="5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91B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6566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14725A84-4E0B-4116-9DC9-EE85314AE53B}"/>
              </a:ext>
            </a:extLst>
          </p:cNvPr>
          <p:cNvSpPr txBox="1"/>
          <p:nvPr userDrawn="1"/>
        </p:nvSpPr>
        <p:spPr>
          <a:xfrm>
            <a:off x="0" y="-1512332"/>
            <a:ext cx="12192000" cy="36933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CB0E7E-7BDA-4369-B06E-95E5B313A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2DE87-7D95-4722-9EE5-248D158C7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0A038-BC78-4ECC-BEFF-CCB515E484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B9EE9-F3BF-4B40-83E7-C9BC68FDDB0E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CDB14-4F91-4B5C-8ACA-1B5E7E69B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0118F-80C4-4861-A4D3-A50D382E7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D0CE00B-B040-4546-AF5D-EEF96AA126B0}"/>
              </a:ext>
            </a:extLst>
          </p:cNvPr>
          <p:cNvGrpSpPr>
            <a:grpSpLocks noGrp="1" noSelect="1" noRot="1" noMove="1" noResize="1"/>
          </p:cNvGrpSpPr>
          <p:nvPr userDrawn="1">
            <p:custDataLst>
              <p:tags r:id="rId7"/>
            </p:custDataLst>
          </p:nvPr>
        </p:nvGrpSpPr>
        <p:grpSpPr>
          <a:xfrm>
            <a:off x="-2202100" y="-2224223"/>
            <a:ext cx="16596200" cy="11284323"/>
            <a:chOff x="-2202100" y="-2224223"/>
            <a:chExt cx="16596200" cy="1128432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A423BDB-6737-4700-9989-01683A4147DA}"/>
                </a:ext>
              </a:extLst>
            </p:cNvPr>
            <p:cNvSpPr/>
            <p:nvPr/>
          </p:nvSpPr>
          <p:spPr>
            <a:xfrm>
              <a:off x="4851540" y="8494776"/>
              <a:ext cx="2488920" cy="565324"/>
            </a:xfrm>
            <a:prstGeom prst="rect">
              <a:avLst/>
            </a:prstGeom>
            <a:noFill/>
            <a:ln w="2159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1E50D3-44ED-477F-84FB-1E24BC65ED8F}"/>
                </a:ext>
              </a:extLst>
            </p:cNvPr>
            <p:cNvSpPr txBox="1"/>
            <p:nvPr/>
          </p:nvSpPr>
          <p:spPr>
            <a:xfrm>
              <a:off x="5006988" y="8647176"/>
              <a:ext cx="2178025" cy="260524"/>
            </a:xfrm>
            <a:custGeom>
              <a:avLst/>
              <a:gdLst/>
              <a:ahLst/>
              <a:cxnLst/>
              <a:rect l="l" t="t" r="r" b="b"/>
              <a:pathLst>
                <a:path w="2178025" h="260524">
                  <a:moveTo>
                    <a:pt x="1807648" y="222182"/>
                  </a:moveTo>
                  <a:cubicBezTo>
                    <a:pt x="1814010" y="222182"/>
                    <a:pt x="1818838" y="223968"/>
                    <a:pt x="1822130" y="227540"/>
                  </a:cubicBezTo>
                  <a:cubicBezTo>
                    <a:pt x="1825423" y="231111"/>
                    <a:pt x="1827070" y="235576"/>
                    <a:pt x="1827070" y="240934"/>
                  </a:cubicBezTo>
                  <a:cubicBezTo>
                    <a:pt x="1827070" y="246069"/>
                    <a:pt x="1825423" y="250366"/>
                    <a:pt x="1822130" y="253826"/>
                  </a:cubicBezTo>
                  <a:cubicBezTo>
                    <a:pt x="1818838" y="257287"/>
                    <a:pt x="1814010" y="259017"/>
                    <a:pt x="1807648" y="259017"/>
                  </a:cubicBezTo>
                  <a:cubicBezTo>
                    <a:pt x="1801285" y="259017"/>
                    <a:pt x="1796513" y="257287"/>
                    <a:pt x="1793332" y="253826"/>
                  </a:cubicBezTo>
                  <a:cubicBezTo>
                    <a:pt x="1790151" y="250366"/>
                    <a:pt x="1788560" y="246069"/>
                    <a:pt x="1788560" y="240934"/>
                  </a:cubicBezTo>
                  <a:cubicBezTo>
                    <a:pt x="1788560" y="235576"/>
                    <a:pt x="1790151" y="231111"/>
                    <a:pt x="1793332" y="227540"/>
                  </a:cubicBezTo>
                  <a:cubicBezTo>
                    <a:pt x="1796513" y="223968"/>
                    <a:pt x="1801285" y="222182"/>
                    <a:pt x="1807648" y="222182"/>
                  </a:cubicBezTo>
                  <a:close/>
                  <a:moveTo>
                    <a:pt x="807523" y="222182"/>
                  </a:moveTo>
                  <a:cubicBezTo>
                    <a:pt x="813885" y="222182"/>
                    <a:pt x="818713" y="223968"/>
                    <a:pt x="822005" y="227540"/>
                  </a:cubicBezTo>
                  <a:cubicBezTo>
                    <a:pt x="825298" y="231111"/>
                    <a:pt x="826945" y="235576"/>
                    <a:pt x="826945" y="240934"/>
                  </a:cubicBezTo>
                  <a:cubicBezTo>
                    <a:pt x="826945" y="246069"/>
                    <a:pt x="825298" y="250366"/>
                    <a:pt x="822005" y="253826"/>
                  </a:cubicBezTo>
                  <a:cubicBezTo>
                    <a:pt x="818713" y="257287"/>
                    <a:pt x="813885" y="259017"/>
                    <a:pt x="807523" y="259017"/>
                  </a:cubicBezTo>
                  <a:cubicBezTo>
                    <a:pt x="801160" y="259017"/>
                    <a:pt x="796388" y="257287"/>
                    <a:pt x="793207" y="253826"/>
                  </a:cubicBezTo>
                  <a:cubicBezTo>
                    <a:pt x="790026" y="250366"/>
                    <a:pt x="788435" y="246069"/>
                    <a:pt x="788435" y="240934"/>
                  </a:cubicBezTo>
                  <a:cubicBezTo>
                    <a:pt x="788435" y="235576"/>
                    <a:pt x="790026" y="231111"/>
                    <a:pt x="793207" y="227540"/>
                  </a:cubicBezTo>
                  <a:cubicBezTo>
                    <a:pt x="796388" y="223968"/>
                    <a:pt x="801160" y="222182"/>
                    <a:pt x="807523" y="222182"/>
                  </a:cubicBezTo>
                  <a:close/>
                  <a:moveTo>
                    <a:pt x="1488076" y="98952"/>
                  </a:moveTo>
                  <a:cubicBezTo>
                    <a:pt x="1472896" y="98952"/>
                    <a:pt x="1461064" y="104812"/>
                    <a:pt x="1452581" y="116532"/>
                  </a:cubicBezTo>
                  <a:cubicBezTo>
                    <a:pt x="1444098" y="128253"/>
                    <a:pt x="1439856" y="145610"/>
                    <a:pt x="1439856" y="168604"/>
                  </a:cubicBezTo>
                  <a:cubicBezTo>
                    <a:pt x="1439856" y="189142"/>
                    <a:pt x="1444098" y="205215"/>
                    <a:pt x="1452581" y="216824"/>
                  </a:cubicBezTo>
                  <a:cubicBezTo>
                    <a:pt x="1461064" y="228433"/>
                    <a:pt x="1472784" y="234237"/>
                    <a:pt x="1487741" y="234237"/>
                  </a:cubicBezTo>
                  <a:cubicBezTo>
                    <a:pt x="1507387" y="234237"/>
                    <a:pt x="1521730" y="225419"/>
                    <a:pt x="1530771" y="207783"/>
                  </a:cubicBezTo>
                  <a:lnTo>
                    <a:pt x="1530771" y="124569"/>
                  </a:lnTo>
                  <a:cubicBezTo>
                    <a:pt x="1521507" y="107491"/>
                    <a:pt x="1507275" y="98952"/>
                    <a:pt x="1488076" y="98952"/>
                  </a:cubicBezTo>
                  <a:close/>
                  <a:moveTo>
                    <a:pt x="1678241" y="98115"/>
                  </a:moveTo>
                  <a:cubicBezTo>
                    <a:pt x="1665740" y="98115"/>
                    <a:pt x="1655248" y="102663"/>
                    <a:pt x="1646764" y="111761"/>
                  </a:cubicBezTo>
                  <a:cubicBezTo>
                    <a:pt x="1638281" y="120858"/>
                    <a:pt x="1633035" y="133610"/>
                    <a:pt x="1631026" y="150019"/>
                  </a:cubicBezTo>
                  <a:lnTo>
                    <a:pt x="1721774" y="150019"/>
                  </a:lnTo>
                  <a:lnTo>
                    <a:pt x="1721774" y="147675"/>
                  </a:lnTo>
                  <a:cubicBezTo>
                    <a:pt x="1720881" y="131936"/>
                    <a:pt x="1716639" y="119742"/>
                    <a:pt x="1709049" y="111091"/>
                  </a:cubicBezTo>
                  <a:cubicBezTo>
                    <a:pt x="1701459" y="102440"/>
                    <a:pt x="1691190" y="98115"/>
                    <a:pt x="1678241" y="98115"/>
                  </a:cubicBezTo>
                  <a:close/>
                  <a:moveTo>
                    <a:pt x="1855700" y="76014"/>
                  </a:moveTo>
                  <a:lnTo>
                    <a:pt x="1887345" y="76014"/>
                  </a:lnTo>
                  <a:lnTo>
                    <a:pt x="1933389" y="215150"/>
                  </a:lnTo>
                  <a:lnTo>
                    <a:pt x="1978260" y="76014"/>
                  </a:lnTo>
                  <a:lnTo>
                    <a:pt x="2009905" y="76014"/>
                  </a:lnTo>
                  <a:lnTo>
                    <a:pt x="1944941" y="257175"/>
                  </a:lnTo>
                  <a:lnTo>
                    <a:pt x="1921334" y="257175"/>
                  </a:lnTo>
                  <a:close/>
                  <a:moveTo>
                    <a:pt x="1333370" y="76014"/>
                  </a:moveTo>
                  <a:lnTo>
                    <a:pt x="1364344" y="76014"/>
                  </a:lnTo>
                  <a:lnTo>
                    <a:pt x="1364344" y="257175"/>
                  </a:lnTo>
                  <a:lnTo>
                    <a:pt x="1333370" y="257175"/>
                  </a:lnTo>
                  <a:close/>
                  <a:moveTo>
                    <a:pt x="514350" y="76014"/>
                  </a:moveTo>
                  <a:lnTo>
                    <a:pt x="545157" y="76014"/>
                  </a:lnTo>
                  <a:lnTo>
                    <a:pt x="580820" y="211634"/>
                  </a:lnTo>
                  <a:lnTo>
                    <a:pt x="623013" y="76014"/>
                  </a:lnTo>
                  <a:lnTo>
                    <a:pt x="647960" y="76014"/>
                  </a:lnTo>
                  <a:lnTo>
                    <a:pt x="690990" y="214480"/>
                  </a:lnTo>
                  <a:lnTo>
                    <a:pt x="725816" y="76014"/>
                  </a:lnTo>
                  <a:lnTo>
                    <a:pt x="756791" y="76014"/>
                  </a:lnTo>
                  <a:lnTo>
                    <a:pt x="704050" y="257175"/>
                  </a:lnTo>
                  <a:lnTo>
                    <a:pt x="678935" y="257175"/>
                  </a:lnTo>
                  <a:lnTo>
                    <a:pt x="634901" y="119881"/>
                  </a:lnTo>
                  <a:lnTo>
                    <a:pt x="592038" y="257175"/>
                  </a:lnTo>
                  <a:lnTo>
                    <a:pt x="566923" y="257175"/>
                  </a:lnTo>
                  <a:close/>
                  <a:moveTo>
                    <a:pt x="257175" y="76014"/>
                  </a:moveTo>
                  <a:lnTo>
                    <a:pt x="287982" y="76014"/>
                  </a:lnTo>
                  <a:lnTo>
                    <a:pt x="323645" y="211634"/>
                  </a:lnTo>
                  <a:lnTo>
                    <a:pt x="365838" y="76014"/>
                  </a:lnTo>
                  <a:lnTo>
                    <a:pt x="390785" y="76014"/>
                  </a:lnTo>
                  <a:lnTo>
                    <a:pt x="433815" y="214480"/>
                  </a:lnTo>
                  <a:lnTo>
                    <a:pt x="468641" y="76014"/>
                  </a:lnTo>
                  <a:lnTo>
                    <a:pt x="499616" y="76014"/>
                  </a:lnTo>
                  <a:lnTo>
                    <a:pt x="446875" y="257175"/>
                  </a:lnTo>
                  <a:lnTo>
                    <a:pt x="421760" y="257175"/>
                  </a:lnTo>
                  <a:lnTo>
                    <a:pt x="377726" y="119881"/>
                  </a:lnTo>
                  <a:lnTo>
                    <a:pt x="334863" y="257175"/>
                  </a:lnTo>
                  <a:lnTo>
                    <a:pt x="309748" y="257175"/>
                  </a:lnTo>
                  <a:close/>
                  <a:moveTo>
                    <a:pt x="0" y="76014"/>
                  </a:moveTo>
                  <a:lnTo>
                    <a:pt x="30807" y="76014"/>
                  </a:lnTo>
                  <a:lnTo>
                    <a:pt x="66470" y="211634"/>
                  </a:lnTo>
                  <a:lnTo>
                    <a:pt x="108663" y="76014"/>
                  </a:lnTo>
                  <a:lnTo>
                    <a:pt x="133610" y="76014"/>
                  </a:lnTo>
                  <a:lnTo>
                    <a:pt x="176640" y="214480"/>
                  </a:lnTo>
                  <a:lnTo>
                    <a:pt x="211466" y="76014"/>
                  </a:lnTo>
                  <a:lnTo>
                    <a:pt x="242441" y="76014"/>
                  </a:lnTo>
                  <a:lnTo>
                    <a:pt x="189700" y="257175"/>
                  </a:lnTo>
                  <a:lnTo>
                    <a:pt x="164585" y="257175"/>
                  </a:lnTo>
                  <a:lnTo>
                    <a:pt x="120551" y="119881"/>
                  </a:lnTo>
                  <a:lnTo>
                    <a:pt x="77688" y="257175"/>
                  </a:lnTo>
                  <a:lnTo>
                    <a:pt x="52573" y="257175"/>
                  </a:lnTo>
                  <a:close/>
                  <a:moveTo>
                    <a:pt x="2120094" y="72666"/>
                  </a:moveTo>
                  <a:cubicBezTo>
                    <a:pt x="2158380" y="72666"/>
                    <a:pt x="2177690" y="94264"/>
                    <a:pt x="2178025" y="137461"/>
                  </a:cubicBezTo>
                  <a:lnTo>
                    <a:pt x="2178025" y="257175"/>
                  </a:lnTo>
                  <a:lnTo>
                    <a:pt x="2147050" y="257175"/>
                  </a:lnTo>
                  <a:lnTo>
                    <a:pt x="2147050" y="137294"/>
                  </a:lnTo>
                  <a:cubicBezTo>
                    <a:pt x="2146938" y="124234"/>
                    <a:pt x="2143953" y="114579"/>
                    <a:pt x="2138092" y="108328"/>
                  </a:cubicBezTo>
                  <a:cubicBezTo>
                    <a:pt x="2132232" y="102077"/>
                    <a:pt x="2123107" y="98952"/>
                    <a:pt x="2110717" y="98952"/>
                  </a:cubicBezTo>
                  <a:cubicBezTo>
                    <a:pt x="2100671" y="98952"/>
                    <a:pt x="2091853" y="101631"/>
                    <a:pt x="2084263" y="106989"/>
                  </a:cubicBezTo>
                  <a:cubicBezTo>
                    <a:pt x="2076673" y="112347"/>
                    <a:pt x="2070757" y="119379"/>
                    <a:pt x="2066515" y="128085"/>
                  </a:cubicBezTo>
                  <a:lnTo>
                    <a:pt x="2066515" y="257175"/>
                  </a:lnTo>
                  <a:lnTo>
                    <a:pt x="2035541" y="257175"/>
                  </a:lnTo>
                  <a:lnTo>
                    <a:pt x="2035541" y="76014"/>
                  </a:lnTo>
                  <a:lnTo>
                    <a:pt x="2064841" y="76014"/>
                  </a:lnTo>
                  <a:lnTo>
                    <a:pt x="2065846" y="98785"/>
                  </a:lnTo>
                  <a:cubicBezTo>
                    <a:pt x="2079687" y="81372"/>
                    <a:pt x="2097769" y="72666"/>
                    <a:pt x="2120094" y="72666"/>
                  </a:cubicBezTo>
                  <a:close/>
                  <a:moveTo>
                    <a:pt x="1678241" y="72666"/>
                  </a:moveTo>
                  <a:cubicBezTo>
                    <a:pt x="1701794" y="72666"/>
                    <a:pt x="1720099" y="80423"/>
                    <a:pt x="1733159" y="95938"/>
                  </a:cubicBezTo>
                  <a:cubicBezTo>
                    <a:pt x="1746219" y="111454"/>
                    <a:pt x="1752749" y="133666"/>
                    <a:pt x="1752749" y="162576"/>
                  </a:cubicBezTo>
                  <a:lnTo>
                    <a:pt x="1752749" y="175468"/>
                  </a:lnTo>
                  <a:lnTo>
                    <a:pt x="1630021" y="175468"/>
                  </a:lnTo>
                  <a:cubicBezTo>
                    <a:pt x="1630468" y="193328"/>
                    <a:pt x="1635686" y="207755"/>
                    <a:pt x="1645676" y="218749"/>
                  </a:cubicBezTo>
                  <a:cubicBezTo>
                    <a:pt x="1655666" y="229744"/>
                    <a:pt x="1668363" y="235241"/>
                    <a:pt x="1683767" y="235241"/>
                  </a:cubicBezTo>
                  <a:cubicBezTo>
                    <a:pt x="1694706" y="235241"/>
                    <a:pt x="1703970" y="233009"/>
                    <a:pt x="1711560" y="228544"/>
                  </a:cubicBezTo>
                  <a:cubicBezTo>
                    <a:pt x="1719151" y="224079"/>
                    <a:pt x="1725792" y="218163"/>
                    <a:pt x="1731485" y="210796"/>
                  </a:cubicBezTo>
                  <a:lnTo>
                    <a:pt x="1750405" y="225530"/>
                  </a:lnTo>
                  <a:cubicBezTo>
                    <a:pt x="1735224" y="248859"/>
                    <a:pt x="1712453" y="260524"/>
                    <a:pt x="1682092" y="260524"/>
                  </a:cubicBezTo>
                  <a:cubicBezTo>
                    <a:pt x="1657536" y="260524"/>
                    <a:pt x="1637556" y="252459"/>
                    <a:pt x="1622152" y="236330"/>
                  </a:cubicBezTo>
                  <a:cubicBezTo>
                    <a:pt x="1606748" y="220201"/>
                    <a:pt x="1599046" y="198630"/>
                    <a:pt x="1599046" y="171617"/>
                  </a:cubicBezTo>
                  <a:lnTo>
                    <a:pt x="1599046" y="165925"/>
                  </a:lnTo>
                  <a:cubicBezTo>
                    <a:pt x="1599046" y="147954"/>
                    <a:pt x="1602479" y="131908"/>
                    <a:pt x="1609343" y="117788"/>
                  </a:cubicBezTo>
                  <a:cubicBezTo>
                    <a:pt x="1616208" y="103668"/>
                    <a:pt x="1625807" y="92618"/>
                    <a:pt x="1638142" y="84637"/>
                  </a:cubicBezTo>
                  <a:cubicBezTo>
                    <a:pt x="1650476" y="76656"/>
                    <a:pt x="1663842" y="72666"/>
                    <a:pt x="1678241" y="72666"/>
                  </a:cubicBezTo>
                  <a:close/>
                  <a:moveTo>
                    <a:pt x="1129624" y="72666"/>
                  </a:moveTo>
                  <a:cubicBezTo>
                    <a:pt x="1150162" y="72666"/>
                    <a:pt x="1166822" y="77968"/>
                    <a:pt x="1179602" y="88572"/>
                  </a:cubicBezTo>
                  <a:cubicBezTo>
                    <a:pt x="1192383" y="99175"/>
                    <a:pt x="1198773" y="112737"/>
                    <a:pt x="1198773" y="129257"/>
                  </a:cubicBezTo>
                  <a:lnTo>
                    <a:pt x="1167631" y="129257"/>
                  </a:lnTo>
                  <a:cubicBezTo>
                    <a:pt x="1167631" y="120774"/>
                    <a:pt x="1164031" y="113463"/>
                    <a:pt x="1156831" y="107324"/>
                  </a:cubicBezTo>
                  <a:cubicBezTo>
                    <a:pt x="1149632" y="101185"/>
                    <a:pt x="1140563" y="98115"/>
                    <a:pt x="1129624" y="98115"/>
                  </a:cubicBezTo>
                  <a:cubicBezTo>
                    <a:pt x="1118350" y="98115"/>
                    <a:pt x="1109532" y="100571"/>
                    <a:pt x="1103170" y="105482"/>
                  </a:cubicBezTo>
                  <a:cubicBezTo>
                    <a:pt x="1096807" y="110393"/>
                    <a:pt x="1093626" y="116811"/>
                    <a:pt x="1093626" y="124737"/>
                  </a:cubicBezTo>
                  <a:cubicBezTo>
                    <a:pt x="1093626" y="132215"/>
                    <a:pt x="1096584" y="137852"/>
                    <a:pt x="1102500" y="141647"/>
                  </a:cubicBezTo>
                  <a:cubicBezTo>
                    <a:pt x="1108416" y="145442"/>
                    <a:pt x="1119104" y="149070"/>
                    <a:pt x="1134563" y="152530"/>
                  </a:cubicBezTo>
                  <a:cubicBezTo>
                    <a:pt x="1150023" y="155990"/>
                    <a:pt x="1162552" y="160120"/>
                    <a:pt x="1172151" y="164920"/>
                  </a:cubicBezTo>
                  <a:cubicBezTo>
                    <a:pt x="1181751" y="169720"/>
                    <a:pt x="1188867" y="175496"/>
                    <a:pt x="1193499" y="182249"/>
                  </a:cubicBezTo>
                  <a:cubicBezTo>
                    <a:pt x="1198131" y="189002"/>
                    <a:pt x="1200447" y="197234"/>
                    <a:pt x="1200447" y="206945"/>
                  </a:cubicBezTo>
                  <a:cubicBezTo>
                    <a:pt x="1200447" y="223131"/>
                    <a:pt x="1193973" y="236107"/>
                    <a:pt x="1181025" y="245873"/>
                  </a:cubicBezTo>
                  <a:cubicBezTo>
                    <a:pt x="1168077" y="255640"/>
                    <a:pt x="1151278" y="260524"/>
                    <a:pt x="1130628" y="260524"/>
                  </a:cubicBezTo>
                  <a:cubicBezTo>
                    <a:pt x="1116118" y="260524"/>
                    <a:pt x="1103281" y="257956"/>
                    <a:pt x="1092119" y="252822"/>
                  </a:cubicBezTo>
                  <a:cubicBezTo>
                    <a:pt x="1080957" y="247687"/>
                    <a:pt x="1072223" y="240516"/>
                    <a:pt x="1065916" y="231307"/>
                  </a:cubicBezTo>
                  <a:cubicBezTo>
                    <a:pt x="1059610" y="222098"/>
                    <a:pt x="1056456" y="212136"/>
                    <a:pt x="1056456" y="201420"/>
                  </a:cubicBezTo>
                  <a:lnTo>
                    <a:pt x="1087431" y="201420"/>
                  </a:lnTo>
                  <a:cubicBezTo>
                    <a:pt x="1087989" y="211801"/>
                    <a:pt x="1092147" y="220033"/>
                    <a:pt x="1099905" y="226116"/>
                  </a:cubicBezTo>
                  <a:cubicBezTo>
                    <a:pt x="1107662" y="232200"/>
                    <a:pt x="1117904" y="235241"/>
                    <a:pt x="1130628" y="235241"/>
                  </a:cubicBezTo>
                  <a:cubicBezTo>
                    <a:pt x="1142349" y="235241"/>
                    <a:pt x="1151753" y="232869"/>
                    <a:pt x="1158841" y="228126"/>
                  </a:cubicBezTo>
                  <a:cubicBezTo>
                    <a:pt x="1165929" y="223382"/>
                    <a:pt x="1169473" y="217047"/>
                    <a:pt x="1169473" y="209122"/>
                  </a:cubicBezTo>
                  <a:cubicBezTo>
                    <a:pt x="1169473" y="200751"/>
                    <a:pt x="1166319" y="194249"/>
                    <a:pt x="1160013" y="189616"/>
                  </a:cubicBezTo>
                  <a:cubicBezTo>
                    <a:pt x="1153706" y="184984"/>
                    <a:pt x="1142711" y="180994"/>
                    <a:pt x="1127029" y="177645"/>
                  </a:cubicBezTo>
                  <a:cubicBezTo>
                    <a:pt x="1111346" y="174296"/>
                    <a:pt x="1098900" y="170278"/>
                    <a:pt x="1089691" y="165590"/>
                  </a:cubicBezTo>
                  <a:cubicBezTo>
                    <a:pt x="1080483" y="160902"/>
                    <a:pt x="1073674" y="155321"/>
                    <a:pt x="1069265" y="148847"/>
                  </a:cubicBezTo>
                  <a:cubicBezTo>
                    <a:pt x="1064856" y="142373"/>
                    <a:pt x="1062651" y="134671"/>
                    <a:pt x="1062651" y="125741"/>
                  </a:cubicBezTo>
                  <a:cubicBezTo>
                    <a:pt x="1062651" y="110896"/>
                    <a:pt x="1068930" y="98338"/>
                    <a:pt x="1081487" y="88069"/>
                  </a:cubicBezTo>
                  <a:cubicBezTo>
                    <a:pt x="1094045" y="77800"/>
                    <a:pt x="1110090" y="72666"/>
                    <a:pt x="1129624" y="72666"/>
                  </a:cubicBezTo>
                  <a:close/>
                  <a:moveTo>
                    <a:pt x="942472" y="35831"/>
                  </a:moveTo>
                  <a:cubicBezTo>
                    <a:pt x="928855" y="35831"/>
                    <a:pt x="917916" y="41049"/>
                    <a:pt x="909656" y="51485"/>
                  </a:cubicBezTo>
                  <a:cubicBezTo>
                    <a:pt x="901396" y="61922"/>
                    <a:pt x="897266" y="75679"/>
                    <a:pt x="897266" y="92757"/>
                  </a:cubicBezTo>
                  <a:cubicBezTo>
                    <a:pt x="897266" y="109389"/>
                    <a:pt x="901256" y="123090"/>
                    <a:pt x="909237" y="133862"/>
                  </a:cubicBezTo>
                  <a:cubicBezTo>
                    <a:pt x="917218" y="144633"/>
                    <a:pt x="927906" y="150019"/>
                    <a:pt x="941300" y="150019"/>
                  </a:cubicBezTo>
                  <a:cubicBezTo>
                    <a:pt x="951681" y="150019"/>
                    <a:pt x="961253" y="146838"/>
                    <a:pt x="970015" y="140475"/>
                  </a:cubicBezTo>
                  <a:cubicBezTo>
                    <a:pt x="978777" y="134113"/>
                    <a:pt x="985168" y="126243"/>
                    <a:pt x="989186" y="116867"/>
                  </a:cubicBezTo>
                  <a:lnTo>
                    <a:pt x="989186" y="104477"/>
                  </a:lnTo>
                  <a:cubicBezTo>
                    <a:pt x="989186" y="84163"/>
                    <a:pt x="984777" y="67643"/>
                    <a:pt x="975959" y="54918"/>
                  </a:cubicBezTo>
                  <a:cubicBezTo>
                    <a:pt x="967141" y="42193"/>
                    <a:pt x="955979" y="35831"/>
                    <a:pt x="942472" y="35831"/>
                  </a:cubicBezTo>
                  <a:close/>
                  <a:moveTo>
                    <a:pt x="1349108" y="10046"/>
                  </a:moveTo>
                  <a:cubicBezTo>
                    <a:pt x="1355136" y="10046"/>
                    <a:pt x="1359712" y="11776"/>
                    <a:pt x="1362837" y="15237"/>
                  </a:cubicBezTo>
                  <a:cubicBezTo>
                    <a:pt x="1365963" y="18697"/>
                    <a:pt x="1367526" y="22938"/>
                    <a:pt x="1367526" y="27961"/>
                  </a:cubicBezTo>
                  <a:cubicBezTo>
                    <a:pt x="1367526" y="32984"/>
                    <a:pt x="1365963" y="37170"/>
                    <a:pt x="1362837" y="40519"/>
                  </a:cubicBezTo>
                  <a:cubicBezTo>
                    <a:pt x="1359712" y="43867"/>
                    <a:pt x="1355136" y="45542"/>
                    <a:pt x="1349108" y="45542"/>
                  </a:cubicBezTo>
                  <a:cubicBezTo>
                    <a:pt x="1343081" y="45542"/>
                    <a:pt x="1338532" y="43867"/>
                    <a:pt x="1335462" y="40519"/>
                  </a:cubicBezTo>
                  <a:cubicBezTo>
                    <a:pt x="1332393" y="37170"/>
                    <a:pt x="1330858" y="32984"/>
                    <a:pt x="1330858" y="27961"/>
                  </a:cubicBezTo>
                  <a:cubicBezTo>
                    <a:pt x="1330858" y="22938"/>
                    <a:pt x="1332393" y="18697"/>
                    <a:pt x="1335462" y="15237"/>
                  </a:cubicBezTo>
                  <a:cubicBezTo>
                    <a:pt x="1338532" y="11776"/>
                    <a:pt x="1343081" y="10046"/>
                    <a:pt x="1349108" y="10046"/>
                  </a:cubicBezTo>
                  <a:close/>
                  <a:moveTo>
                    <a:pt x="942305" y="10046"/>
                  </a:moveTo>
                  <a:cubicBezTo>
                    <a:pt x="966415" y="10046"/>
                    <a:pt x="985419" y="19060"/>
                    <a:pt x="999316" y="37086"/>
                  </a:cubicBezTo>
                  <a:cubicBezTo>
                    <a:pt x="1013212" y="55113"/>
                    <a:pt x="1020161" y="79698"/>
                    <a:pt x="1020161" y="110840"/>
                  </a:cubicBezTo>
                  <a:lnTo>
                    <a:pt x="1020161" y="119881"/>
                  </a:lnTo>
                  <a:cubicBezTo>
                    <a:pt x="1020161" y="167320"/>
                    <a:pt x="1010785" y="201950"/>
                    <a:pt x="992032" y="223772"/>
                  </a:cubicBezTo>
                  <a:cubicBezTo>
                    <a:pt x="973280" y="245594"/>
                    <a:pt x="944984" y="256784"/>
                    <a:pt x="907144" y="257342"/>
                  </a:cubicBezTo>
                  <a:lnTo>
                    <a:pt x="901117" y="257342"/>
                  </a:lnTo>
                  <a:lnTo>
                    <a:pt x="901117" y="231056"/>
                  </a:lnTo>
                  <a:lnTo>
                    <a:pt x="907647" y="231056"/>
                  </a:lnTo>
                  <a:cubicBezTo>
                    <a:pt x="933208" y="230611"/>
                    <a:pt x="952853" y="223956"/>
                    <a:pt x="966583" y="211089"/>
                  </a:cubicBezTo>
                  <a:cubicBezTo>
                    <a:pt x="980312" y="198223"/>
                    <a:pt x="987791" y="177866"/>
                    <a:pt x="989018" y="150019"/>
                  </a:cubicBezTo>
                  <a:cubicBezTo>
                    <a:pt x="982545" y="157721"/>
                    <a:pt x="974815" y="163916"/>
                    <a:pt x="965829" y="168604"/>
                  </a:cubicBezTo>
                  <a:cubicBezTo>
                    <a:pt x="956844" y="173292"/>
                    <a:pt x="946993" y="175636"/>
                    <a:pt x="936278" y="175636"/>
                  </a:cubicBezTo>
                  <a:cubicBezTo>
                    <a:pt x="922213" y="175636"/>
                    <a:pt x="909963" y="172176"/>
                    <a:pt x="899526" y="165255"/>
                  </a:cubicBezTo>
                  <a:cubicBezTo>
                    <a:pt x="889090" y="158335"/>
                    <a:pt x="881025" y="148596"/>
                    <a:pt x="875332" y="136038"/>
                  </a:cubicBezTo>
                  <a:cubicBezTo>
                    <a:pt x="869640" y="123481"/>
                    <a:pt x="866793" y="109612"/>
                    <a:pt x="866793" y="94431"/>
                  </a:cubicBezTo>
                  <a:cubicBezTo>
                    <a:pt x="866793" y="78135"/>
                    <a:pt x="869891" y="63457"/>
                    <a:pt x="876086" y="50397"/>
                  </a:cubicBezTo>
                  <a:cubicBezTo>
                    <a:pt x="882281" y="37338"/>
                    <a:pt x="891071" y="27347"/>
                    <a:pt x="902456" y="20427"/>
                  </a:cubicBezTo>
                  <a:cubicBezTo>
                    <a:pt x="913842" y="13506"/>
                    <a:pt x="927125" y="10046"/>
                    <a:pt x="942305" y="10046"/>
                  </a:cubicBezTo>
                  <a:close/>
                  <a:moveTo>
                    <a:pt x="1530771" y="0"/>
                  </a:moveTo>
                  <a:lnTo>
                    <a:pt x="1561746" y="0"/>
                  </a:lnTo>
                  <a:lnTo>
                    <a:pt x="1561746" y="257175"/>
                  </a:lnTo>
                  <a:lnTo>
                    <a:pt x="1533283" y="257175"/>
                  </a:lnTo>
                  <a:lnTo>
                    <a:pt x="1531776" y="237753"/>
                  </a:lnTo>
                  <a:cubicBezTo>
                    <a:pt x="1519386" y="252933"/>
                    <a:pt x="1502141" y="260524"/>
                    <a:pt x="1480040" y="260524"/>
                  </a:cubicBezTo>
                  <a:cubicBezTo>
                    <a:pt x="1459055" y="260524"/>
                    <a:pt x="1441949" y="251929"/>
                    <a:pt x="1428722" y="234739"/>
                  </a:cubicBezTo>
                  <a:cubicBezTo>
                    <a:pt x="1415495" y="217549"/>
                    <a:pt x="1408881" y="195114"/>
                    <a:pt x="1408881" y="167432"/>
                  </a:cubicBezTo>
                  <a:lnTo>
                    <a:pt x="1408881" y="165088"/>
                  </a:lnTo>
                  <a:cubicBezTo>
                    <a:pt x="1408881" y="137294"/>
                    <a:pt x="1415467" y="114942"/>
                    <a:pt x="1428638" y="98031"/>
                  </a:cubicBezTo>
                  <a:cubicBezTo>
                    <a:pt x="1441809" y="81121"/>
                    <a:pt x="1459055" y="72666"/>
                    <a:pt x="1480375" y="72666"/>
                  </a:cubicBezTo>
                  <a:cubicBezTo>
                    <a:pt x="1501583" y="72666"/>
                    <a:pt x="1518381" y="79921"/>
                    <a:pt x="1530771" y="94431"/>
                  </a:cubicBezTo>
                  <a:close/>
                  <a:moveTo>
                    <a:pt x="1247645" y="0"/>
                  </a:moveTo>
                  <a:lnTo>
                    <a:pt x="1278619" y="0"/>
                  </a:lnTo>
                  <a:lnTo>
                    <a:pt x="1278619" y="257175"/>
                  </a:lnTo>
                  <a:lnTo>
                    <a:pt x="1247645" y="2571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2700">
                <a:solidFill>
                  <a:schemeClr val="bg1">
                    <a:lumMod val="75000"/>
                  </a:schemeClr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465F73-4B27-4C0F-9B02-510C8E083EB6}"/>
                </a:ext>
              </a:extLst>
            </p:cNvPr>
            <p:cNvSpPr/>
            <p:nvPr/>
          </p:nvSpPr>
          <p:spPr>
            <a:xfrm>
              <a:off x="-2202100" y="-2224223"/>
              <a:ext cx="16596200" cy="112843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9Slide.vn">
            <a:extLst>
              <a:ext uri="{FF2B5EF4-FFF2-40B4-BE49-F238E27FC236}">
                <a16:creationId xmlns:a16="http://schemas.microsoft.com/office/drawing/2014/main" id="{0F30810D-0BA7-48B5-9100-E09C5C296021}"/>
              </a:ext>
            </a:extLst>
          </p:cNvPr>
          <p:cNvSpPr>
            <a:spLocks noSelect="1"/>
          </p:cNvSpPr>
          <p:nvPr userDrawn="1">
            <p:custDataLst>
              <p:tags r:id="rId8"/>
            </p:custDataLst>
          </p:nvPr>
        </p:nvSpPr>
        <p:spPr>
          <a:xfrm>
            <a:off x="6091428" y="-8915400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9Slide.vn">
            <a:extLst>
              <a:ext uri="{FF2B5EF4-FFF2-40B4-BE49-F238E27FC236}">
                <a16:creationId xmlns:a16="http://schemas.microsoft.com/office/drawing/2014/main" id="{5703AF2A-1D5F-4BD2-8904-9B6C863CB9B3}"/>
              </a:ext>
            </a:extLst>
          </p:cNvPr>
          <p:cNvSpPr>
            <a:spLocks noSelect="1"/>
          </p:cNvSpPr>
          <p:nvPr userDrawn="1">
            <p:custDataLst>
              <p:tags r:id="rId9"/>
            </p:custDataLst>
          </p:nvPr>
        </p:nvSpPr>
        <p:spPr>
          <a:xfrm>
            <a:off x="6091428" y="15764256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695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D277C-D2BF-45CB-B9B1-631697971ECF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467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63A4E-F370-4E43-88DF-FF35117A42C8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198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285CA-3D3B-499B-A815-2AD862AD2232}" type="datetimeFigureOut">
              <a:rPr lang="zh-CN" altLang="en-US" smtClean="0"/>
              <a:t>2021/9/17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30D7C-B902-4C8A-813F-8FDDF456C49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321589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3BE2C917-C185-4529-B658-720C4C5476D1}" type="datetimeFigureOut">
              <a:rPr lang="zh-CN" altLang="en-US" smtClean="0"/>
              <a:pPr/>
              <a:t>2021/9/17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346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58000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66" r:id="rId1"/>
    <p:sldLayoutId id="2147483967" r:id="rId2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A2DB1-1BF1-4FD7-8920-8FEEFC1AC9F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FA5B8-2277-4AA6-9479-48B9E75D8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255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9E4B4B-505B-43E2-987D-384A64AE4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B41F7E-7A02-4FF2-8AF5-A1AE59CD34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41E1E4-156A-4C10-BC26-D07F5C724A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BD0CC-E3E2-4331-AA06-EBB8ADD6037D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7F9652-3E39-43EA-9F4E-489A7F3BC5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6CC6A0-BF40-4ACA-867F-55115DA3FB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785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  <p:sldLayoutId id="2147483993" r:id="rId13"/>
    <p:sldLayoutId id="2147483994" r:id="rId14"/>
    <p:sldLayoutId id="2147483995" r:id="rId15"/>
    <p:sldLayoutId id="2147483996" r:id="rId16"/>
    <p:sldLayoutId id="2147483997" r:id="rId17"/>
    <p:sldLayoutId id="2147483998" r:id="rId18"/>
    <p:sldLayoutId id="2147483999" r:id="rId19"/>
    <p:sldLayoutId id="2147484000" r:id="rId20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3328-5D9C-4CDA-A4B0-8F0932BA2C1A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901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2" r:id="rId1"/>
    <p:sldLayoutId id="2147484003" r:id="rId2"/>
    <p:sldLayoutId id="2147484004" r:id="rId3"/>
    <p:sldLayoutId id="2147484005" r:id="rId4"/>
    <p:sldLayoutId id="2147484006" r:id="rId5"/>
    <p:sldLayoutId id="2147484007" r:id="rId6"/>
    <p:sldLayoutId id="2147484008" r:id="rId7"/>
    <p:sldLayoutId id="2147484009" r:id="rId8"/>
    <p:sldLayoutId id="2147484010" r:id="rId9"/>
    <p:sldLayoutId id="2147484011" r:id="rId10"/>
    <p:sldLayoutId id="2147484012" r:id="rId11"/>
    <p:sldLayoutId id="2147484013" r:id="rId12"/>
    <p:sldLayoutId id="2147484014" r:id="rId13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50.png"/><Relationship Id="rId4" Type="http://schemas.openxmlformats.org/officeDocument/2006/relationships/image" Target="../media/image45.png"/><Relationship Id="rId9" Type="http://schemas.openxmlformats.org/officeDocument/2006/relationships/image" Target="../media/image4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8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8.xml"/><Relationship Id="rId6" Type="http://schemas.microsoft.com/office/2007/relationships/hdphoto" Target="../media/hdphoto1.wdp"/><Relationship Id="rId5" Type="http://schemas.openxmlformats.org/officeDocument/2006/relationships/image" Target="../media/image58.png"/><Relationship Id="rId4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8.xml"/><Relationship Id="rId4" Type="http://schemas.microsoft.com/office/2007/relationships/hdphoto" Target="../media/hdphoto7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8.xml"/><Relationship Id="rId4" Type="http://schemas.microsoft.com/office/2007/relationships/hdphoto" Target="../media/hdphoto8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8.xml"/><Relationship Id="rId4" Type="http://schemas.microsoft.com/office/2007/relationships/hdphoto" Target="../media/hdphoto9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70.jpeg"/><Relationship Id="rId4" Type="http://schemas.microsoft.com/office/2007/relationships/hdphoto" Target="../media/hdphoto10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107.xml"/><Relationship Id="rId7" Type="http://schemas.openxmlformats.org/officeDocument/2006/relationships/image" Target="../media/image7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7" Type="http://schemas.openxmlformats.org/officeDocument/2006/relationships/image" Target="../media/image7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0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6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svg"/><Relationship Id="rId13" Type="http://schemas.openxmlformats.org/officeDocument/2006/relationships/image" Target="../media/image28.png"/><Relationship Id="rId3" Type="http://schemas.microsoft.com/office/2007/relationships/media" Target="../media/media5.mp4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71.png"/><Relationship Id="rId11" Type="http://schemas.openxmlformats.org/officeDocument/2006/relationships/image" Target="../media/image81.png"/><Relationship Id="rId5" Type="http://schemas.openxmlformats.org/officeDocument/2006/relationships/slideLayout" Target="../slideLayouts/slideLayout107.xml"/><Relationship Id="rId15" Type="http://schemas.openxmlformats.org/officeDocument/2006/relationships/image" Target="../media/image84.emf"/><Relationship Id="rId10" Type="http://schemas.openxmlformats.org/officeDocument/2006/relationships/image" Target="../media/image80.png"/><Relationship Id="rId4" Type="http://schemas.openxmlformats.org/officeDocument/2006/relationships/video" Target="../media/media5.mp4"/><Relationship Id="rId9" Type="http://schemas.openxmlformats.org/officeDocument/2006/relationships/image" Target="../media/image79.png"/><Relationship Id="rId14" Type="http://schemas.openxmlformats.org/officeDocument/2006/relationships/image" Target="../media/image8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0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svg"/><Relationship Id="rId13" Type="http://schemas.openxmlformats.org/officeDocument/2006/relationships/image" Target="../media/image28.png"/><Relationship Id="rId3" Type="http://schemas.openxmlformats.org/officeDocument/2006/relationships/video" Target="NULL" TargetMode="External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71.png"/><Relationship Id="rId11" Type="http://schemas.openxmlformats.org/officeDocument/2006/relationships/image" Target="../media/image81.png"/><Relationship Id="rId5" Type="http://schemas.openxmlformats.org/officeDocument/2006/relationships/slideLayout" Target="../slideLayouts/slideLayout107.xml"/><Relationship Id="rId15" Type="http://schemas.openxmlformats.org/officeDocument/2006/relationships/image" Target="../media/image86.png"/><Relationship Id="rId10" Type="http://schemas.openxmlformats.org/officeDocument/2006/relationships/image" Target="../media/image80.png"/><Relationship Id="rId4" Type="http://schemas.microsoft.com/office/2007/relationships/media" Target="../media/media6.mp4"/><Relationship Id="rId9" Type="http://schemas.openxmlformats.org/officeDocument/2006/relationships/image" Target="../media/image79.png"/><Relationship Id="rId14" Type="http://schemas.openxmlformats.org/officeDocument/2006/relationships/image" Target="../media/image8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svg"/><Relationship Id="rId13" Type="http://schemas.openxmlformats.org/officeDocument/2006/relationships/image" Target="../media/image28.png"/><Relationship Id="rId3" Type="http://schemas.microsoft.com/office/2007/relationships/media" Target="../media/media7.mp4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71.png"/><Relationship Id="rId11" Type="http://schemas.openxmlformats.org/officeDocument/2006/relationships/image" Target="../media/image81.png"/><Relationship Id="rId5" Type="http://schemas.openxmlformats.org/officeDocument/2006/relationships/slideLayout" Target="../slideLayouts/slideLayout107.xml"/><Relationship Id="rId15" Type="http://schemas.openxmlformats.org/officeDocument/2006/relationships/image" Target="../media/image88.png"/><Relationship Id="rId10" Type="http://schemas.openxmlformats.org/officeDocument/2006/relationships/image" Target="../media/image80.png"/><Relationship Id="rId4" Type="http://schemas.openxmlformats.org/officeDocument/2006/relationships/video" Target="../media/media7.mp4"/><Relationship Id="rId9" Type="http://schemas.openxmlformats.org/officeDocument/2006/relationships/image" Target="../media/image79.png"/><Relationship Id="rId14" Type="http://schemas.openxmlformats.org/officeDocument/2006/relationships/image" Target="../media/image8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1.xml"/><Relationship Id="rId5" Type="http://schemas.openxmlformats.org/officeDocument/2006/relationships/image" Target="../media/image5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4.xml"/><Relationship Id="rId4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audio" Target="../media/audio2.wav"/><Relationship Id="rId7" Type="http://schemas.openxmlformats.org/officeDocument/2006/relationships/image" Target="../media/image5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8.xml"/><Relationship Id="rId6" Type="http://schemas.microsoft.com/office/2007/relationships/hdphoto" Target="../media/hdphoto1.wdp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8.xml"/><Relationship Id="rId6" Type="http://schemas.microsoft.com/office/2007/relationships/hdphoto" Target="../media/hdphoto1.wdp"/><Relationship Id="rId5" Type="http://schemas.openxmlformats.org/officeDocument/2006/relationships/image" Target="../media/image58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8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8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68B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356" y="373462"/>
            <a:ext cx="1503363" cy="76161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018" y="1680310"/>
            <a:ext cx="1892506" cy="95880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4" y="2913485"/>
            <a:ext cx="12192000" cy="392380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0"/>
          <a:stretch/>
        </p:blipFill>
        <p:spPr>
          <a:xfrm>
            <a:off x="57924" y="-10429"/>
            <a:ext cx="12192000" cy="23774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1457" y="4276684"/>
            <a:ext cx="6167457" cy="258131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64" y="4255974"/>
            <a:ext cx="6167457" cy="258131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32" y="318622"/>
            <a:ext cx="1855631" cy="216490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924" y="355755"/>
            <a:ext cx="1676754" cy="21526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377" y="3339017"/>
            <a:ext cx="889995" cy="73642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82" y="2956868"/>
            <a:ext cx="1288686" cy="141863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9041C1-0297-43E5-9F8C-0E957D431BAB}"/>
              </a:ext>
            </a:extLst>
          </p:cNvPr>
          <p:cNvSpPr txBox="1"/>
          <p:nvPr/>
        </p:nvSpPr>
        <p:spPr>
          <a:xfrm>
            <a:off x="2332201" y="1565038"/>
            <a:ext cx="76062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Chào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mừng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thầy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cô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và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các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em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đến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với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môn</a:t>
            </a:r>
            <a:endParaRPr lang="en-US" sz="5400" b="1" dirty="0">
              <a:ln w="19050">
                <a:solidFill>
                  <a:prstClr val="white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Đạo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đức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 2</a:t>
            </a:r>
            <a:endParaRPr kumimoji="0" lang="en-US" sz="5400" b="1" i="0" u="none" strike="noStrike" kern="1200" cap="none" spc="0" normalizeH="0" baseline="0" noProof="0" dirty="0">
              <a:ln w="19050">
                <a:solidFill>
                  <a:prstClr val="white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828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A76D63-1886-5E49-AA4E-E7AAC3B6B8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797697"/>
            <a:ext cx="7467600" cy="45212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1830674-12C1-8C4A-B6C2-88BECA4ADF94}"/>
              </a:ext>
            </a:extLst>
          </p:cNvPr>
          <p:cNvGrpSpPr/>
          <p:nvPr/>
        </p:nvGrpSpPr>
        <p:grpSpPr>
          <a:xfrm>
            <a:off x="1682534" y="5414198"/>
            <a:ext cx="8693806" cy="1123384"/>
            <a:chOff x="1682534" y="5820598"/>
            <a:chExt cx="8693806" cy="112338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6D4DFB9-AA6D-2F45-AB6B-DA18B3B28EB5}"/>
                </a:ext>
              </a:extLst>
            </p:cNvPr>
            <p:cNvSpPr txBox="1"/>
            <p:nvPr/>
          </p:nvSpPr>
          <p:spPr>
            <a:xfrm>
              <a:off x="2224364" y="5866764"/>
              <a:ext cx="8151976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A2CF9D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Em và mẹ cùng đi siêu thị, khi đến chỗ tính tiền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A2CF9D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có rất đông người xếp hàng chờ.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F4A5F09-B78F-AD49-AA26-1CADE7C9F654}"/>
                </a:ext>
              </a:extLst>
            </p:cNvPr>
            <p:cNvGrpSpPr/>
            <p:nvPr/>
          </p:nvGrpSpPr>
          <p:grpSpPr>
            <a:xfrm>
              <a:off x="1682534" y="5820598"/>
              <a:ext cx="442240" cy="584775"/>
              <a:chOff x="4374951" y="-1019015"/>
              <a:chExt cx="442240" cy="584775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6CC5D81E-D692-954C-BC48-93C3CE8FE5D5}"/>
                  </a:ext>
                </a:extLst>
              </p:cNvPr>
              <p:cNvSpPr/>
              <p:nvPr/>
            </p:nvSpPr>
            <p:spPr>
              <a:xfrm rot="2723604">
                <a:off x="4408570" y="-927483"/>
                <a:ext cx="408621" cy="408621"/>
              </a:xfrm>
              <a:prstGeom prst="rect">
                <a:avLst/>
              </a:prstGeom>
              <a:solidFill>
                <a:srgbClr val="FDE084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20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F34B928-2530-5F49-AA8B-263644E0CBAD}"/>
                  </a:ext>
                </a:extLst>
              </p:cNvPr>
              <p:cNvSpPr txBox="1"/>
              <p:nvPr/>
            </p:nvSpPr>
            <p:spPr>
              <a:xfrm>
                <a:off x="4374951" y="-1019015"/>
                <a:ext cx="39305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B2DEEE">
                        <a:lumMod val="10000"/>
                      </a:srgbClr>
                    </a:solidFill>
                    <a:effectLst/>
                    <a:uLnTx/>
                    <a:uFillTx/>
                    <a:latin typeface="Calibri" panose="020F0502020204030204" pitchFamily="34" charset="0"/>
                  </a:rPr>
                  <a:t>4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0101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3BF37EB-E903-6F4C-BE81-108FE2DEF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896" y="1134979"/>
            <a:ext cx="6494054" cy="458804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0E6472D-54EF-4287-864C-0208D6E93C5C}"/>
              </a:ext>
            </a:extLst>
          </p:cNvPr>
          <p:cNvGrpSpPr/>
          <p:nvPr/>
        </p:nvGrpSpPr>
        <p:grpSpPr>
          <a:xfrm>
            <a:off x="326471" y="116728"/>
            <a:ext cx="2423339" cy="1108653"/>
            <a:chOff x="500062" y="2851475"/>
            <a:chExt cx="2816950" cy="128872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F5792B0-5237-4921-9333-2D63473E02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00062" y="2851475"/>
              <a:ext cx="2816950" cy="1288726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EA80D1D-39F5-4C85-B473-87262938D567}"/>
                </a:ext>
              </a:extLst>
            </p:cNvPr>
            <p:cNvSpPr txBox="1"/>
            <p:nvPr/>
          </p:nvSpPr>
          <p:spPr>
            <a:xfrm>
              <a:off x="1237849" y="3294564"/>
              <a:ext cx="19625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UTM Cookies"/>
                  <a:ea typeface="+mn-ea"/>
                  <a:cs typeface="+mn-cs"/>
                </a:rPr>
                <a:t>LUYỆN TẬP</a:t>
              </a:r>
            </a:p>
          </p:txBody>
        </p: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53A72DDB-6D01-4579-976F-4F5FCC7108C8}"/>
              </a:ext>
            </a:extLst>
          </p:cNvPr>
          <p:cNvSpPr/>
          <p:nvPr/>
        </p:nvSpPr>
        <p:spPr>
          <a:xfrm>
            <a:off x="3037143" y="497507"/>
            <a:ext cx="463826" cy="46382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TM Cookies"/>
                <a:ea typeface="+mn-ea"/>
                <a:cs typeface="+mn-cs"/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A279CA-ED36-47E4-8ECF-02E877EFCB85}"/>
              </a:ext>
            </a:extLst>
          </p:cNvPr>
          <p:cNvSpPr txBox="1"/>
          <p:nvPr/>
        </p:nvSpPr>
        <p:spPr>
          <a:xfrm>
            <a:off x="3500969" y="424795"/>
            <a:ext cx="78294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Đưa ra lời khuyên cho bạn: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C50292B-3783-B043-BC11-F43F4FB2AD9F}"/>
              </a:ext>
            </a:extLst>
          </p:cNvPr>
          <p:cNvGrpSpPr/>
          <p:nvPr/>
        </p:nvGrpSpPr>
        <p:grpSpPr>
          <a:xfrm>
            <a:off x="2234065" y="5805880"/>
            <a:ext cx="7990574" cy="554216"/>
            <a:chOff x="2532238" y="5835768"/>
            <a:chExt cx="7990574" cy="554216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674F707-2748-4246-9511-2C38FBDA0F5F}"/>
                </a:ext>
              </a:extLst>
            </p:cNvPr>
            <p:cNvSpPr txBox="1"/>
            <p:nvPr/>
          </p:nvSpPr>
          <p:spPr>
            <a:xfrm>
              <a:off x="2693412" y="5866764"/>
              <a:ext cx="7829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A2CF9D">
                      <a:lumMod val="50000"/>
                    </a:srgbClr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Huy cùng các bạn đá bóng dưới lòng đường.</a:t>
              </a:r>
              <a:endParaRPr kumimoji="0" 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A2CF9D">
                    <a:lumMod val="50000"/>
                  </a:srgbClr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AB988CF7-3EB1-504C-95F9-D2FEE57D3ACC}"/>
                </a:ext>
              </a:extLst>
            </p:cNvPr>
            <p:cNvGrpSpPr/>
            <p:nvPr/>
          </p:nvGrpSpPr>
          <p:grpSpPr>
            <a:xfrm>
              <a:off x="2532238" y="5835768"/>
              <a:ext cx="408621" cy="523220"/>
              <a:chOff x="5224655" y="-1003845"/>
              <a:chExt cx="408621" cy="523220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3963DF13-642D-3B49-BEA7-D85218CD80EC}"/>
                  </a:ext>
                </a:extLst>
              </p:cNvPr>
              <p:cNvSpPr/>
              <p:nvPr/>
            </p:nvSpPr>
            <p:spPr>
              <a:xfrm rot="2723604">
                <a:off x="5224655" y="-949661"/>
                <a:ext cx="408621" cy="408621"/>
              </a:xfrm>
              <a:prstGeom prst="rect">
                <a:avLst/>
              </a:prstGeom>
              <a:solidFill>
                <a:srgbClr val="FDE084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18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13AB27EA-466E-9840-B3C4-32D15CF6E59B}"/>
                  </a:ext>
                </a:extLst>
              </p:cNvPr>
              <p:cNvSpPr txBox="1"/>
              <p:nvPr/>
            </p:nvSpPr>
            <p:spPr>
              <a:xfrm>
                <a:off x="5236444" y="-1003845"/>
                <a:ext cx="3850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B2DEEE">
                        <a:lumMod val="10000"/>
                      </a:srgbClr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1356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A2942D5-A276-E649-BBA1-F2CC8F73859C}"/>
              </a:ext>
            </a:extLst>
          </p:cNvPr>
          <p:cNvGrpSpPr/>
          <p:nvPr/>
        </p:nvGrpSpPr>
        <p:grpSpPr>
          <a:xfrm>
            <a:off x="2548120" y="5470287"/>
            <a:ext cx="7156352" cy="615771"/>
            <a:chOff x="2331070" y="5835768"/>
            <a:chExt cx="7156352" cy="61577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C2AA7F2-D4B0-B749-8962-ADC8F8BD06C1}"/>
                </a:ext>
              </a:extLst>
            </p:cNvPr>
            <p:cNvSpPr txBox="1"/>
            <p:nvPr/>
          </p:nvSpPr>
          <p:spPr>
            <a:xfrm>
              <a:off x="2795204" y="5866764"/>
              <a:ext cx="66922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A2CF9D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Lan và Ngọc ném vỏ hộp sữa xuống hồ.</a:t>
              </a:r>
              <a:endParaRPr kumimoji="0" lang="en-VN" sz="3200" b="0" i="0" u="none" strike="noStrike" kern="1200" cap="none" spc="0" normalizeH="0" baseline="0" noProof="0" dirty="0">
                <a:ln>
                  <a:noFill/>
                </a:ln>
                <a:solidFill>
                  <a:srgbClr val="A2CF9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5BC766D-E2F5-FB41-A7BA-3F818891DFE4}"/>
                </a:ext>
              </a:extLst>
            </p:cNvPr>
            <p:cNvGrpSpPr/>
            <p:nvPr/>
          </p:nvGrpSpPr>
          <p:grpSpPr>
            <a:xfrm>
              <a:off x="2331070" y="5835768"/>
              <a:ext cx="408621" cy="584775"/>
              <a:chOff x="5023487" y="-1003845"/>
              <a:chExt cx="408621" cy="584775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A02027E-CBEE-EE4F-9A39-B006D45B2A30}"/>
                  </a:ext>
                </a:extLst>
              </p:cNvPr>
              <p:cNvSpPr/>
              <p:nvPr/>
            </p:nvSpPr>
            <p:spPr>
              <a:xfrm rot="2723604">
                <a:off x="5023487" y="-949661"/>
                <a:ext cx="408621" cy="408621"/>
              </a:xfrm>
              <a:prstGeom prst="rect">
                <a:avLst/>
              </a:prstGeom>
              <a:solidFill>
                <a:srgbClr val="FDE084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20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92848FD-A835-8746-8EEA-5DC664A8968E}"/>
                  </a:ext>
                </a:extLst>
              </p:cNvPr>
              <p:cNvSpPr txBox="1"/>
              <p:nvPr/>
            </p:nvSpPr>
            <p:spPr>
              <a:xfrm>
                <a:off x="5035276" y="-1003845"/>
                <a:ext cx="39305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B2DEEE">
                        <a:lumMod val="10000"/>
                      </a:srgbClr>
                    </a:solidFill>
                    <a:effectLst/>
                    <a:uLnTx/>
                    <a:uFillTx/>
                    <a:latin typeface="Calibri" panose="020F0502020204030204" pitchFamily="34" charset="0"/>
                  </a:rPr>
                  <a:t>2</a:t>
                </a:r>
              </a:p>
            </p:txBody>
          </p:sp>
        </p:grp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546A6FBF-1492-4F45-882B-E1EDE3E684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249" y="710751"/>
            <a:ext cx="6813502" cy="475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76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E66B2D-A481-4548-B87B-7FF8CFA362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4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083" y="853433"/>
            <a:ext cx="6821833" cy="445074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92D2F66-D9BF-F94F-A4DD-EB146643C53C}"/>
              </a:ext>
            </a:extLst>
          </p:cNvPr>
          <p:cNvGrpSpPr/>
          <p:nvPr/>
        </p:nvGrpSpPr>
        <p:grpSpPr>
          <a:xfrm>
            <a:off x="2548120" y="5470287"/>
            <a:ext cx="7268793" cy="615771"/>
            <a:chOff x="2331070" y="5835768"/>
            <a:chExt cx="7268793" cy="61577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8340A1F-3961-C746-9F3A-53C35322665A}"/>
                </a:ext>
              </a:extLst>
            </p:cNvPr>
            <p:cNvSpPr txBox="1"/>
            <p:nvPr/>
          </p:nvSpPr>
          <p:spPr>
            <a:xfrm>
              <a:off x="2682777" y="5866764"/>
              <a:ext cx="69170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A2CF9D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Mạnh giẫm chân lên ghế đá ở công viên.</a:t>
              </a:r>
              <a:endParaRPr kumimoji="0" lang="en-VN" sz="3200" b="0" i="0" u="none" strike="noStrike" kern="1200" cap="none" spc="0" normalizeH="0" baseline="0" noProof="0" dirty="0">
                <a:ln>
                  <a:noFill/>
                </a:ln>
                <a:solidFill>
                  <a:srgbClr val="A2CF9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BEA0F05-FC8F-654D-ACF2-5E4B229235C0}"/>
                </a:ext>
              </a:extLst>
            </p:cNvPr>
            <p:cNvGrpSpPr/>
            <p:nvPr/>
          </p:nvGrpSpPr>
          <p:grpSpPr>
            <a:xfrm>
              <a:off x="2331070" y="5835768"/>
              <a:ext cx="408621" cy="584775"/>
              <a:chOff x="5023487" y="-1003845"/>
              <a:chExt cx="408621" cy="584775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ECADED1-2F6A-C444-903D-05E63EBEC47F}"/>
                  </a:ext>
                </a:extLst>
              </p:cNvPr>
              <p:cNvSpPr/>
              <p:nvPr/>
            </p:nvSpPr>
            <p:spPr>
              <a:xfrm rot="2723604">
                <a:off x="5023487" y="-949661"/>
                <a:ext cx="408621" cy="408621"/>
              </a:xfrm>
              <a:prstGeom prst="rect">
                <a:avLst/>
              </a:prstGeom>
              <a:solidFill>
                <a:srgbClr val="FDE084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2000" b="0" i="0" u="none" strike="noStrike" kern="1200" cap="none" spc="0" normalizeH="0" baseline="0" noProof="0">
                  <a:ln>
                    <a:noFill/>
                  </a:ln>
                  <a:solidFill>
                    <a:srgbClr val="A2CF9D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3B529F7-5D41-DE4E-ACAD-4EB896865F9E}"/>
                  </a:ext>
                </a:extLst>
              </p:cNvPr>
              <p:cNvSpPr txBox="1"/>
              <p:nvPr/>
            </p:nvSpPr>
            <p:spPr>
              <a:xfrm>
                <a:off x="5035276" y="-1003845"/>
                <a:ext cx="39305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2CF9D">
                        <a:lumMod val="50000"/>
                      </a:srgb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718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A320BB-1DFE-4A53-9429-473D09C36098}"/>
              </a:ext>
            </a:extLst>
          </p:cNvPr>
          <p:cNvSpPr txBox="1"/>
          <p:nvPr/>
        </p:nvSpPr>
        <p:spPr>
          <a:xfrm>
            <a:off x="2509283" y="3200399"/>
            <a:ext cx="701748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Thảo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 </a:t>
            </a: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luận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 </a:t>
            </a: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nhóm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 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Tìm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cách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xử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lý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các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tình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huống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cs typeface="+mn-cs"/>
              </a:rPr>
              <a:t>trên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117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28A1BE0-E469-4869-8417-DE9B9EC6F2B4}"/>
              </a:ext>
            </a:extLst>
          </p:cNvPr>
          <p:cNvGrpSpPr/>
          <p:nvPr/>
        </p:nvGrpSpPr>
        <p:grpSpPr>
          <a:xfrm>
            <a:off x="537988" y="398867"/>
            <a:ext cx="2677424" cy="1274454"/>
            <a:chOff x="479771" y="4186500"/>
            <a:chExt cx="2677424" cy="127445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A137115-0E6C-4EB8-9AFF-E91DFB9C91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79771" y="4186500"/>
              <a:ext cx="2677424" cy="1274454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9733AAB-E5E3-46A1-9F4E-0452DF37F2DF}"/>
                </a:ext>
              </a:extLst>
            </p:cNvPr>
            <p:cNvSpPr txBox="1"/>
            <p:nvPr/>
          </p:nvSpPr>
          <p:spPr>
            <a:xfrm>
              <a:off x="1148949" y="4550361"/>
              <a:ext cx="17972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UTM Cookies"/>
                  <a:ea typeface="+mn-ea"/>
                  <a:cs typeface="+mn-cs"/>
                </a:rPr>
                <a:t>VẬN DỤNG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914F83CF-2475-CC43-A670-4B855B5684FD}"/>
              </a:ext>
            </a:extLst>
          </p:cNvPr>
          <p:cNvSpPr txBox="1"/>
          <p:nvPr/>
        </p:nvSpPr>
        <p:spPr>
          <a:xfrm>
            <a:off x="731043" y="1898034"/>
            <a:ext cx="10729913" cy="2914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VN" sz="3600" b="0" i="0" u="none" strike="noStrike" kern="1200" cap="none" spc="0" normalizeH="0" baseline="0" noProof="0" dirty="0">
                <a:ln>
                  <a:noFill/>
                </a:ln>
                <a:solidFill>
                  <a:srgbClr val="A2CF9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Chia sẻ những việc em đã làm để tuân thủ quy định nơi công cộng.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VN" sz="3600" b="0" i="0" u="none" strike="noStrike" kern="1200" cap="none" spc="0" normalizeH="0" baseline="0" noProof="0" dirty="0">
                <a:ln>
                  <a:noFill/>
                </a:ln>
                <a:solidFill>
                  <a:srgbClr val="A2CF9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Nhắc nhở người thân và bạn bè tuân thủ quy định nơi công cộng.</a:t>
            </a:r>
          </a:p>
        </p:txBody>
      </p:sp>
    </p:spTree>
    <p:extLst>
      <p:ext uri="{BB962C8B-B14F-4D97-AF65-F5344CB8AC3E}">
        <p14:creationId xmlns:p14="http://schemas.microsoft.com/office/powerpoint/2010/main" val="92398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7AE9CA-C534-1F46-9307-7032A993E9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5523"/>
          <a:stretch/>
        </p:blipFill>
        <p:spPr>
          <a:xfrm>
            <a:off x="2126637" y="1122510"/>
            <a:ext cx="9702506" cy="5231791"/>
          </a:xfrm>
          <a:prstGeom prst="rect">
            <a:avLst/>
          </a:prstGeom>
        </p:spPr>
      </p:pic>
      <p:pic>
        <p:nvPicPr>
          <p:cNvPr id="4" name="Picture 2" descr="Cute children playing at pencil house Premium Vector">
            <a:extLst>
              <a:ext uri="{FF2B5EF4-FFF2-40B4-BE49-F238E27FC236}">
                <a16:creationId xmlns:a16="http://schemas.microsoft.com/office/drawing/2014/main" id="{22EA5111-4BB0-451D-B093-72EC1A40C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57" y="448330"/>
            <a:ext cx="4644572" cy="5905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16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D607FA-5F91-4836-B17D-4523BE9535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A4CE815-7A38-42CB-92B5-4AA610CBF76A}"/>
              </a:ext>
            </a:extLst>
          </p:cNvPr>
          <p:cNvSpPr/>
          <p:nvPr/>
        </p:nvSpPr>
        <p:spPr>
          <a:xfrm>
            <a:off x="4921037" y="5105400"/>
            <a:ext cx="2349925" cy="909431"/>
          </a:xfrm>
          <a:prstGeom prst="round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BẮT ĐẦU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F04706F-B77F-46B3-88CF-5C4FFB438F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1000"/>
            <a:ext cx="6002236" cy="6858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17BA04B-1F65-44F1-B88A-4426346067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3400" y="953625"/>
            <a:ext cx="3731075" cy="460897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11D8D22-3F2C-4761-B8F3-4F7191283D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9400" y="762000"/>
            <a:ext cx="5657578" cy="5913633"/>
          </a:xfrm>
          <a:prstGeom prst="rect">
            <a:avLst/>
          </a:prstGeom>
        </p:spPr>
      </p:pic>
      <p:pic>
        <p:nvPicPr>
          <p:cNvPr id="8" name="NhacnenTroCHoi">
            <a:hlinkClick r:id="" action="ppaction://media"/>
            <a:extLst>
              <a:ext uri="{FF2B5EF4-FFF2-40B4-BE49-F238E27FC236}">
                <a16:creationId xmlns:a16="http://schemas.microsoft.com/office/drawing/2014/main" id="{19082BFF-E186-4430-BAAA-31FA294EF5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76400" y="539366"/>
            <a:ext cx="828517" cy="8285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F51517-5DB5-4EBA-B3A5-7D1FB106CC0B}"/>
              </a:ext>
            </a:extLst>
          </p:cNvPr>
          <p:cNvSpPr txBox="1"/>
          <p:nvPr/>
        </p:nvSpPr>
        <p:spPr>
          <a:xfrm>
            <a:off x="-1753067" y="1600200"/>
            <a:ext cx="96981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Nhạc nền</a:t>
            </a:r>
          </a:p>
        </p:txBody>
      </p:sp>
    </p:spTree>
    <p:extLst>
      <p:ext uri="{BB962C8B-B14F-4D97-AF65-F5344CB8AC3E}">
        <p14:creationId xmlns:p14="http://schemas.microsoft.com/office/powerpoint/2010/main" val="324116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fill="hold" nodeType="click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9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6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9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9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20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2" presetClass="emph" presetSubtype="0" repeatCount="indefinite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8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0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1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2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32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4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6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8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32" presetClass="emph" presetSubtype="0" repeatCount="indefinite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2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4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5610" numSld="999" showWhenStopped="0">
                    <p:cTn id="4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2" presetClass="emph" presetSubtype="0" repeatCount="indefinite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8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0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1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2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32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4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6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8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32" presetClass="emph" presetSubtype="0" repeatCount="indefinite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2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4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5610" numSld="999" showWhenStopped="0">
                    <p:cTn id="4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15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BA1CEB-275A-45CF-B8DD-210F781EBC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D34E809-AB9A-437B-B6CF-573B0B77E85E}"/>
              </a:ext>
            </a:extLst>
          </p:cNvPr>
          <p:cNvGrpSpPr/>
          <p:nvPr/>
        </p:nvGrpSpPr>
        <p:grpSpPr>
          <a:xfrm>
            <a:off x="1109454" y="556475"/>
            <a:ext cx="9973091" cy="5920525"/>
            <a:chOff x="-113416" y="656520"/>
            <a:chExt cx="7468320" cy="443356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C474D3F-451B-475C-8B19-C085139134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13416" y="1051488"/>
              <a:ext cx="7468320" cy="40386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705D82F-8B5E-4BF3-80FC-7B0F66B37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04448" y="656520"/>
              <a:ext cx="4432594" cy="100983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0B39681-866C-49F7-836F-90D32E53ABF1}"/>
                </a:ext>
              </a:extLst>
            </p:cNvPr>
            <p:cNvSpPr txBox="1"/>
            <p:nvPr/>
          </p:nvSpPr>
          <p:spPr>
            <a:xfrm>
              <a:off x="2642878" y="810427"/>
              <a:ext cx="2308906" cy="6222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pitchFamily="50" charset="0"/>
                  <a:ea typeface="+mn-ea"/>
                  <a:cs typeface="+mn-cs"/>
                </a:rPr>
                <a:t>CÁCH CHƠI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8EAEFF3-BD07-4FCB-9B8F-65D3150A9F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53868">
            <a:off x="3372419" y="4631889"/>
            <a:ext cx="2467586" cy="2819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708E03-D803-4580-90D8-56C146AB48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000" y="5251688"/>
            <a:ext cx="1533886" cy="18948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4CCB74-0DDF-476F-A51D-022647DF1A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814567">
            <a:off x="6545974" y="4831819"/>
            <a:ext cx="2325893" cy="243116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89332A6-42DB-43A3-89FC-8A5654C7FEBA}"/>
              </a:ext>
            </a:extLst>
          </p:cNvPr>
          <p:cNvSpPr txBox="1"/>
          <p:nvPr/>
        </p:nvSpPr>
        <p:spPr>
          <a:xfrm>
            <a:off x="1556251" y="2133600"/>
            <a:ext cx="9055556" cy="27642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Trò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chơi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sẽ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có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3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câu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hỏi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trắc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nghiệm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2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Để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trả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lời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các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câu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hỏi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này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,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em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hãy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đưa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ra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</a:b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kí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hiệu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KÉO - BÚA - BAO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chứa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đáp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án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đúng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</a:b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mà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các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em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tìm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được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trước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 camera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nhé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7573362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24200" y="174539"/>
            <a:ext cx="8686800" cy="22937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600" y="465992"/>
            <a:ext cx="2133600" cy="1743808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762000" y="990600"/>
              <a:ext cx="1375761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pitchFamily="50" charset="0"/>
                  <a:ea typeface="+mn-ea"/>
                  <a:cs typeface="+mn-cs"/>
                </a:rPr>
                <a:t>CÂU 1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3324550" y="815554"/>
            <a:ext cx="752706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Khi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đi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trên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xe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bus,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một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số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bạn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cười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đùa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rất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to,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em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sẽ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làm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gì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BD45"/>
              </a:solidFill>
              <a:effectLst/>
              <a:uLnTx/>
              <a:uFillTx/>
              <a:latin typeface="#9Slide02 Tieu de dai"/>
              <a:ea typeface="+mn-ea"/>
              <a:cs typeface="+mn-cs"/>
            </a:endParaRPr>
          </a:p>
        </p:txBody>
      </p:sp>
      <p:grpSp>
        <p:nvGrpSpPr>
          <p:cNvPr id="25" name="Keo - 9Slide.vn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64" y="2136963"/>
            <a:ext cx="11244536" cy="1751545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Mặc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kệ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,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không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quan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tâm</a:t>
              </a:r>
              <a:endPara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 - 9Slide.vn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600" y="3935022"/>
            <a:ext cx="11125200" cy="1468344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Nhắc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nhở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các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bạn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không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nên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làm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vậy</a:t>
              </a:r>
              <a:endPara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 - 9Slide.vn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89" y="5248510"/>
            <a:ext cx="11197211" cy="1646551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Cười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đùa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theo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các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bạn</a:t>
              </a:r>
              <a:endPara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710825" y="1859813"/>
            <a:ext cx="1384390" cy="138439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6181" y="7299202"/>
            <a:ext cx="7539639" cy="4206998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pic>
        <p:nvPicPr>
          <p:cNvPr id="35" name="Picture 34">
            <a:hlinkClick r:id="" action="ppaction://media"/>
            <a:extLst>
              <a:ext uri="{FF2B5EF4-FFF2-40B4-BE49-F238E27FC236}">
                <a16:creationId xmlns:a16="http://schemas.microsoft.com/office/drawing/2014/main" id="{BBA87F3A-F0EA-4F3C-9195-80646DE0953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>
          <a:xfrm>
            <a:off x="2525822" y="7451500"/>
            <a:ext cx="7140357" cy="3902403"/>
          </a:xfrm>
          <a:custGeom>
            <a:avLst/>
            <a:gdLst>
              <a:gd name="connsiteX0" fmla="*/ 375384 w 7140357"/>
              <a:gd name="connsiteY0" fmla="*/ 0 h 3902403"/>
              <a:gd name="connsiteX1" fmla="*/ 6764973 w 7140357"/>
              <a:gd name="connsiteY1" fmla="*/ 0 h 3902403"/>
              <a:gd name="connsiteX2" fmla="*/ 6777079 w 7140357"/>
              <a:gd name="connsiteY2" fmla="*/ 1221 h 3902403"/>
              <a:gd name="connsiteX3" fmla="*/ 7140357 w 7140357"/>
              <a:gd name="connsiteY3" fmla="*/ 446948 h 3902403"/>
              <a:gd name="connsiteX4" fmla="*/ 7140357 w 7140357"/>
              <a:gd name="connsiteY4" fmla="*/ 3455454 h 3902403"/>
              <a:gd name="connsiteX5" fmla="*/ 6777079 w 7140357"/>
              <a:gd name="connsiteY5" fmla="*/ 3901182 h 3902403"/>
              <a:gd name="connsiteX6" fmla="*/ 6764963 w 7140357"/>
              <a:gd name="connsiteY6" fmla="*/ 3902403 h 3902403"/>
              <a:gd name="connsiteX7" fmla="*/ 375393 w 7140357"/>
              <a:gd name="connsiteY7" fmla="*/ 3902403 h 3902403"/>
              <a:gd name="connsiteX8" fmla="*/ 363277 w 7140357"/>
              <a:gd name="connsiteY8" fmla="*/ 3901182 h 3902403"/>
              <a:gd name="connsiteX9" fmla="*/ 9242 w 7140357"/>
              <a:gd name="connsiteY9" fmla="*/ 3547147 h 3902403"/>
              <a:gd name="connsiteX10" fmla="*/ 0 w 7140357"/>
              <a:gd name="connsiteY10" fmla="*/ 3455465 h 3902403"/>
              <a:gd name="connsiteX11" fmla="*/ 0 w 7140357"/>
              <a:gd name="connsiteY11" fmla="*/ 446938 h 3902403"/>
              <a:gd name="connsiteX12" fmla="*/ 9242 w 7140357"/>
              <a:gd name="connsiteY12" fmla="*/ 355256 h 3902403"/>
              <a:gd name="connsiteX13" fmla="*/ 363277 w 7140357"/>
              <a:gd name="connsiteY13" fmla="*/ 1221 h 3902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40357" h="3902403">
                <a:moveTo>
                  <a:pt x="375384" y="0"/>
                </a:moveTo>
                <a:lnTo>
                  <a:pt x="6764973" y="0"/>
                </a:lnTo>
                <a:lnTo>
                  <a:pt x="6777079" y="1221"/>
                </a:lnTo>
                <a:cubicBezTo>
                  <a:pt x="6984401" y="43645"/>
                  <a:pt x="7140357" y="227083"/>
                  <a:pt x="7140357" y="446948"/>
                </a:cubicBezTo>
                <a:lnTo>
                  <a:pt x="7140357" y="3455454"/>
                </a:lnTo>
                <a:cubicBezTo>
                  <a:pt x="7140357" y="3675319"/>
                  <a:pt x="6984401" y="3858757"/>
                  <a:pt x="6777079" y="3901182"/>
                </a:cubicBezTo>
                <a:lnTo>
                  <a:pt x="6764963" y="3902403"/>
                </a:lnTo>
                <a:lnTo>
                  <a:pt x="375393" y="3902403"/>
                </a:lnTo>
                <a:lnTo>
                  <a:pt x="363277" y="3901182"/>
                </a:lnTo>
                <a:cubicBezTo>
                  <a:pt x="185572" y="3864818"/>
                  <a:pt x="45606" y="3724852"/>
                  <a:pt x="9242" y="3547147"/>
                </a:cubicBezTo>
                <a:lnTo>
                  <a:pt x="0" y="3455465"/>
                </a:lnTo>
                <a:lnTo>
                  <a:pt x="0" y="446938"/>
                </a:lnTo>
                <a:lnTo>
                  <a:pt x="9242" y="355256"/>
                </a:lnTo>
                <a:cubicBezTo>
                  <a:pt x="45606" y="177550"/>
                  <a:pt x="185572" y="37584"/>
                  <a:pt x="363277" y="1221"/>
                </a:cubicBezTo>
                <a:close/>
              </a:path>
            </a:pathLst>
          </a:cu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A56EB6E-A615-4151-A298-FEC429764D54}"/>
              </a:ext>
            </a:extLst>
          </p:cNvPr>
          <p:cNvSpPr/>
          <p:nvPr/>
        </p:nvSpPr>
        <p:spPr>
          <a:xfrm>
            <a:off x="-445979" y="-6944472"/>
            <a:ext cx="7140358" cy="391844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C048444-1D57-4ABD-9723-69BD54F5CC3E}"/>
              </a:ext>
            </a:extLst>
          </p:cNvPr>
          <p:cNvSpPr/>
          <p:nvPr/>
        </p:nvSpPr>
        <p:spPr>
          <a:xfrm>
            <a:off x="327242" y="-8296719"/>
            <a:ext cx="7140358" cy="3918448"/>
          </a:xfrm>
          <a:prstGeom prst="roundRect">
            <a:avLst>
              <a:gd name="adj" fmla="val 1161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35455" y="9192881"/>
            <a:ext cx="5921091" cy="151176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F8D9E7C-7B6B-4A69-ACEB-CD4DAA582DE4}"/>
              </a:ext>
            </a:extLst>
          </p:cNvPr>
          <p:cNvSpPr txBox="1"/>
          <p:nvPr/>
        </p:nvSpPr>
        <p:spPr>
          <a:xfrm>
            <a:off x="-2039364" y="3332202"/>
            <a:ext cx="159338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Âm thanh</a:t>
            </a:r>
            <a:b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kiểm tra đáp án</a:t>
            </a:r>
          </a:p>
        </p:txBody>
      </p:sp>
    </p:spTree>
    <p:extLst>
      <p:ext uri="{BB962C8B-B14F-4D97-AF65-F5344CB8AC3E}">
        <p14:creationId xmlns:p14="http://schemas.microsoft.com/office/powerpoint/2010/main" val="11220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7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72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2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" fill="hold">
                          <p:stCondLst>
                            <p:cond delay="0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3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3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7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6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video>
                  <p:cMediaNode vol="80000">
                    <p:cTn id="65" display="0">
                      <p:stCondLst>
                        <p:cond delay="indefinite"/>
                      </p:stCondLst>
                    </p:cTn>
                    <p:tgtEl>
                      <p:spTgt spid="35"/>
                    </p:tgtEl>
                  </p:cMediaNode>
                </p:video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2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" fill="hold">
                          <p:stCondLst>
                            <p:cond delay="0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3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3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7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6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video>
                  <p:cMediaNode vol="80000">
                    <p:cTn id="65" display="0">
                      <p:stCondLst>
                        <p:cond delay="indefinite"/>
                      </p:stCondLst>
                    </p:cTn>
                    <p:tgtEl>
                      <p:spTgt spid="35"/>
                    </p:tgtEl>
                  </p:cMediaNode>
                </p:video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ocument 17"/>
          <p:cNvSpPr/>
          <p:nvPr/>
        </p:nvSpPr>
        <p:spPr>
          <a:xfrm>
            <a:off x="-20782" y="0"/>
            <a:ext cx="12268201" cy="2207432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17322"/>
              <a:gd name="connsiteX1-3" fmla="*/ 21600 w 21600"/>
              <a:gd name="connsiteY1-4" fmla="*/ 0 h 17322"/>
              <a:gd name="connsiteX2-5" fmla="*/ 21600 w 21600"/>
              <a:gd name="connsiteY2-6" fmla="*/ 17322 h 17322"/>
              <a:gd name="connsiteX3-7" fmla="*/ 50 w 21600"/>
              <a:gd name="connsiteY3-8" fmla="*/ 13503 h 17322"/>
              <a:gd name="connsiteX4-9" fmla="*/ 0 w 21600"/>
              <a:gd name="connsiteY4-10" fmla="*/ 0 h 17322"/>
              <a:gd name="connsiteX0-11" fmla="*/ 0 w 21600"/>
              <a:gd name="connsiteY0-12" fmla="*/ 0 h 18888"/>
              <a:gd name="connsiteX1-13" fmla="*/ 21600 w 21600"/>
              <a:gd name="connsiteY1-14" fmla="*/ 0 h 18888"/>
              <a:gd name="connsiteX2-15" fmla="*/ 21600 w 21600"/>
              <a:gd name="connsiteY2-16" fmla="*/ 17322 h 18888"/>
              <a:gd name="connsiteX3-17" fmla="*/ 50 w 21600"/>
              <a:gd name="connsiteY3-18" fmla="*/ 13503 h 18888"/>
              <a:gd name="connsiteX4-19" fmla="*/ 0 w 21600"/>
              <a:gd name="connsiteY4-20" fmla="*/ 0 h 18888"/>
              <a:gd name="connsiteX0-21" fmla="*/ 0 w 21600"/>
              <a:gd name="connsiteY0-22" fmla="*/ 0 h 18322"/>
              <a:gd name="connsiteX1-23" fmla="*/ 21600 w 21600"/>
              <a:gd name="connsiteY1-24" fmla="*/ 0 h 18322"/>
              <a:gd name="connsiteX2-25" fmla="*/ 21600 w 21600"/>
              <a:gd name="connsiteY2-26" fmla="*/ 17322 h 18322"/>
              <a:gd name="connsiteX3-27" fmla="*/ 15726 w 21600"/>
              <a:gd name="connsiteY3-28" fmla="*/ 14955 h 18322"/>
              <a:gd name="connsiteX4-29" fmla="*/ 50 w 21600"/>
              <a:gd name="connsiteY4-30" fmla="*/ 13503 h 18322"/>
              <a:gd name="connsiteX5" fmla="*/ 0 w 21600"/>
              <a:gd name="connsiteY5" fmla="*/ 0 h 18322"/>
              <a:gd name="connsiteX0-31" fmla="*/ 0 w 21600"/>
              <a:gd name="connsiteY0-32" fmla="*/ 0 h 18400"/>
              <a:gd name="connsiteX1-33" fmla="*/ 21600 w 21600"/>
              <a:gd name="connsiteY1-34" fmla="*/ 0 h 18400"/>
              <a:gd name="connsiteX2-35" fmla="*/ 21600 w 21600"/>
              <a:gd name="connsiteY2-36" fmla="*/ 17322 h 18400"/>
              <a:gd name="connsiteX3-37" fmla="*/ 15726 w 21600"/>
              <a:gd name="connsiteY3-38" fmla="*/ 14955 h 18400"/>
              <a:gd name="connsiteX4-39" fmla="*/ 5570 w 21600"/>
              <a:gd name="connsiteY4-40" fmla="*/ 18390 h 18400"/>
              <a:gd name="connsiteX5-41" fmla="*/ 50 w 21600"/>
              <a:gd name="connsiteY5-42" fmla="*/ 13503 h 18400"/>
              <a:gd name="connsiteX6" fmla="*/ 0 w 21600"/>
              <a:gd name="connsiteY6" fmla="*/ 0 h 18400"/>
              <a:gd name="connsiteX0-43" fmla="*/ 0 w 21600"/>
              <a:gd name="connsiteY0-44" fmla="*/ 0 h 18400"/>
              <a:gd name="connsiteX1-45" fmla="*/ 21600 w 21600"/>
              <a:gd name="connsiteY1-46" fmla="*/ 0 h 18400"/>
              <a:gd name="connsiteX2-47" fmla="*/ 21600 w 21600"/>
              <a:gd name="connsiteY2-48" fmla="*/ 17322 h 18400"/>
              <a:gd name="connsiteX3-49" fmla="*/ 15726 w 21600"/>
              <a:gd name="connsiteY3-50" fmla="*/ 14955 h 18400"/>
              <a:gd name="connsiteX4-51" fmla="*/ 5570 w 21600"/>
              <a:gd name="connsiteY4-52" fmla="*/ 18390 h 18400"/>
              <a:gd name="connsiteX5-53" fmla="*/ 50 w 21600"/>
              <a:gd name="connsiteY5-54" fmla="*/ 13503 h 18400"/>
              <a:gd name="connsiteX6-55" fmla="*/ 0 w 21600"/>
              <a:gd name="connsiteY6-56" fmla="*/ 0 h 18400"/>
              <a:gd name="connsiteX0-57" fmla="*/ 0 w 21600"/>
              <a:gd name="connsiteY0-58" fmla="*/ 0 h 18400"/>
              <a:gd name="connsiteX1-59" fmla="*/ 21600 w 21600"/>
              <a:gd name="connsiteY1-60" fmla="*/ 0 h 18400"/>
              <a:gd name="connsiteX2-61" fmla="*/ 21499 w 21600"/>
              <a:gd name="connsiteY2-62" fmla="*/ 15907 h 18400"/>
              <a:gd name="connsiteX3-63" fmla="*/ 15726 w 21600"/>
              <a:gd name="connsiteY3-64" fmla="*/ 14955 h 18400"/>
              <a:gd name="connsiteX4-65" fmla="*/ 5570 w 21600"/>
              <a:gd name="connsiteY4-66" fmla="*/ 18390 h 18400"/>
              <a:gd name="connsiteX5-67" fmla="*/ 50 w 21600"/>
              <a:gd name="connsiteY5-68" fmla="*/ 13503 h 18400"/>
              <a:gd name="connsiteX6-69" fmla="*/ 0 w 21600"/>
              <a:gd name="connsiteY6-70" fmla="*/ 0 h 18400"/>
              <a:gd name="connsiteX0-71" fmla="*/ 0 w 21600"/>
              <a:gd name="connsiteY0-72" fmla="*/ 0 h 18736"/>
              <a:gd name="connsiteX1-73" fmla="*/ 21600 w 21600"/>
              <a:gd name="connsiteY1-74" fmla="*/ 0 h 18736"/>
              <a:gd name="connsiteX2-75" fmla="*/ 21524 w 21600"/>
              <a:gd name="connsiteY2-76" fmla="*/ 18736 h 18736"/>
              <a:gd name="connsiteX3-77" fmla="*/ 15726 w 21600"/>
              <a:gd name="connsiteY3-78" fmla="*/ 14955 h 18736"/>
              <a:gd name="connsiteX4-79" fmla="*/ 5570 w 21600"/>
              <a:gd name="connsiteY4-80" fmla="*/ 18390 h 18736"/>
              <a:gd name="connsiteX5-81" fmla="*/ 50 w 21600"/>
              <a:gd name="connsiteY5-82" fmla="*/ 13503 h 18736"/>
              <a:gd name="connsiteX6-83" fmla="*/ 0 w 21600"/>
              <a:gd name="connsiteY6-84" fmla="*/ 0 h 18736"/>
              <a:gd name="connsiteX0-85" fmla="*/ 0 w 21600"/>
              <a:gd name="connsiteY0-86" fmla="*/ 0 h 18736"/>
              <a:gd name="connsiteX1-87" fmla="*/ 21600 w 21600"/>
              <a:gd name="connsiteY1-88" fmla="*/ 0 h 18736"/>
              <a:gd name="connsiteX2-89" fmla="*/ 21524 w 21600"/>
              <a:gd name="connsiteY2-90" fmla="*/ 18736 h 18736"/>
              <a:gd name="connsiteX3-91" fmla="*/ 15726 w 21600"/>
              <a:gd name="connsiteY3-92" fmla="*/ 14147 h 18736"/>
              <a:gd name="connsiteX4-93" fmla="*/ 5570 w 21600"/>
              <a:gd name="connsiteY4-94" fmla="*/ 18390 h 18736"/>
              <a:gd name="connsiteX5-95" fmla="*/ 50 w 21600"/>
              <a:gd name="connsiteY5-96" fmla="*/ 13503 h 18736"/>
              <a:gd name="connsiteX6-97" fmla="*/ 0 w 21600"/>
              <a:gd name="connsiteY6-98" fmla="*/ 0 h 18736"/>
              <a:gd name="connsiteX0-99" fmla="*/ 0 w 21600"/>
              <a:gd name="connsiteY0-100" fmla="*/ 0 h 19811"/>
              <a:gd name="connsiteX1-101" fmla="*/ 21600 w 21600"/>
              <a:gd name="connsiteY1-102" fmla="*/ 0 h 19811"/>
              <a:gd name="connsiteX2-103" fmla="*/ 21524 w 21600"/>
              <a:gd name="connsiteY2-104" fmla="*/ 18736 h 19811"/>
              <a:gd name="connsiteX3-105" fmla="*/ 15726 w 21600"/>
              <a:gd name="connsiteY3-106" fmla="*/ 14147 h 19811"/>
              <a:gd name="connsiteX4-107" fmla="*/ 5545 w 21600"/>
              <a:gd name="connsiteY4-108" fmla="*/ 19805 h 19811"/>
              <a:gd name="connsiteX5-109" fmla="*/ 50 w 21600"/>
              <a:gd name="connsiteY5-110" fmla="*/ 13503 h 19811"/>
              <a:gd name="connsiteX6-111" fmla="*/ 0 w 21600"/>
              <a:gd name="connsiteY6-112" fmla="*/ 0 h 19811"/>
              <a:gd name="connsiteX0-113" fmla="*/ 0 w 21600"/>
              <a:gd name="connsiteY0-114" fmla="*/ 0 h 19811"/>
              <a:gd name="connsiteX1-115" fmla="*/ 21600 w 21600"/>
              <a:gd name="connsiteY1-116" fmla="*/ 0 h 19811"/>
              <a:gd name="connsiteX2-117" fmla="*/ 21524 w 21600"/>
              <a:gd name="connsiteY2-118" fmla="*/ 18736 h 19811"/>
              <a:gd name="connsiteX3-119" fmla="*/ 15726 w 21600"/>
              <a:gd name="connsiteY3-120" fmla="*/ 14147 h 19811"/>
              <a:gd name="connsiteX4-121" fmla="*/ 5545 w 21600"/>
              <a:gd name="connsiteY4-122" fmla="*/ 19805 h 19811"/>
              <a:gd name="connsiteX5-123" fmla="*/ 25 w 21600"/>
              <a:gd name="connsiteY5-124" fmla="*/ 17343 h 19811"/>
              <a:gd name="connsiteX6-125" fmla="*/ 0 w 21600"/>
              <a:gd name="connsiteY6-126" fmla="*/ 0 h 19811"/>
              <a:gd name="connsiteX0-127" fmla="*/ 0 w 21600"/>
              <a:gd name="connsiteY0-128" fmla="*/ 0 h 19811"/>
              <a:gd name="connsiteX1-129" fmla="*/ 21600 w 21600"/>
              <a:gd name="connsiteY1-130" fmla="*/ 0 h 19811"/>
              <a:gd name="connsiteX2-131" fmla="*/ 21524 w 21600"/>
              <a:gd name="connsiteY2-132" fmla="*/ 18736 h 19811"/>
              <a:gd name="connsiteX3-133" fmla="*/ 15726 w 21600"/>
              <a:gd name="connsiteY3-134" fmla="*/ 14147 h 19811"/>
              <a:gd name="connsiteX4-135" fmla="*/ 5545 w 21600"/>
              <a:gd name="connsiteY4-136" fmla="*/ 19805 h 19811"/>
              <a:gd name="connsiteX5-137" fmla="*/ 25 w 21600"/>
              <a:gd name="connsiteY5-138" fmla="*/ 17343 h 19811"/>
              <a:gd name="connsiteX6-139" fmla="*/ 0 w 21600"/>
              <a:gd name="connsiteY6-140" fmla="*/ 0 h 19811"/>
              <a:gd name="connsiteX0-141" fmla="*/ 0 w 21600"/>
              <a:gd name="connsiteY0-142" fmla="*/ 0 h 20417"/>
              <a:gd name="connsiteX1-143" fmla="*/ 21600 w 21600"/>
              <a:gd name="connsiteY1-144" fmla="*/ 0 h 20417"/>
              <a:gd name="connsiteX2-145" fmla="*/ 21524 w 21600"/>
              <a:gd name="connsiteY2-146" fmla="*/ 18736 h 20417"/>
              <a:gd name="connsiteX3-147" fmla="*/ 15726 w 21600"/>
              <a:gd name="connsiteY3-148" fmla="*/ 14147 h 20417"/>
              <a:gd name="connsiteX4-149" fmla="*/ 8393 w 21600"/>
              <a:gd name="connsiteY4-150" fmla="*/ 20411 h 20417"/>
              <a:gd name="connsiteX5-151" fmla="*/ 25 w 21600"/>
              <a:gd name="connsiteY5-152" fmla="*/ 17343 h 20417"/>
              <a:gd name="connsiteX6-153" fmla="*/ 0 w 21600"/>
              <a:gd name="connsiteY6-154" fmla="*/ 0 h 20417"/>
              <a:gd name="connsiteX0-155" fmla="*/ 0 w 21600"/>
              <a:gd name="connsiteY0-156" fmla="*/ 0 h 20605"/>
              <a:gd name="connsiteX1-157" fmla="*/ 21600 w 21600"/>
              <a:gd name="connsiteY1-158" fmla="*/ 0 h 20605"/>
              <a:gd name="connsiteX2-159" fmla="*/ 21524 w 21600"/>
              <a:gd name="connsiteY2-160" fmla="*/ 18736 h 20605"/>
              <a:gd name="connsiteX3-161" fmla="*/ 15726 w 21600"/>
              <a:gd name="connsiteY3-162" fmla="*/ 14147 h 20605"/>
              <a:gd name="connsiteX4-163" fmla="*/ 8393 w 21600"/>
              <a:gd name="connsiteY4-164" fmla="*/ 20411 h 20605"/>
              <a:gd name="connsiteX5-165" fmla="*/ 25 w 21600"/>
              <a:gd name="connsiteY5-166" fmla="*/ 17343 h 20605"/>
              <a:gd name="connsiteX6-167" fmla="*/ 0 w 21600"/>
              <a:gd name="connsiteY6-168" fmla="*/ 0 h 20605"/>
              <a:gd name="connsiteX0-169" fmla="*/ 0 w 21600"/>
              <a:gd name="connsiteY0-170" fmla="*/ 0 h 20658"/>
              <a:gd name="connsiteX1-171" fmla="*/ 21600 w 21600"/>
              <a:gd name="connsiteY1-172" fmla="*/ 0 h 20658"/>
              <a:gd name="connsiteX2-173" fmla="*/ 21524 w 21600"/>
              <a:gd name="connsiteY2-174" fmla="*/ 18736 h 20658"/>
              <a:gd name="connsiteX3-175" fmla="*/ 15726 w 21600"/>
              <a:gd name="connsiteY3-176" fmla="*/ 14147 h 20658"/>
              <a:gd name="connsiteX4-177" fmla="*/ 8393 w 21600"/>
              <a:gd name="connsiteY4-178" fmla="*/ 20411 h 20658"/>
              <a:gd name="connsiteX5-179" fmla="*/ 101 w 21600"/>
              <a:gd name="connsiteY5-180" fmla="*/ 18151 h 20658"/>
              <a:gd name="connsiteX6-181" fmla="*/ 0 w 21600"/>
              <a:gd name="connsiteY6-182" fmla="*/ 0 h 20658"/>
              <a:gd name="connsiteX0-183" fmla="*/ 0 w 21600"/>
              <a:gd name="connsiteY0-184" fmla="*/ 0 h 20618"/>
              <a:gd name="connsiteX1-185" fmla="*/ 21600 w 21600"/>
              <a:gd name="connsiteY1-186" fmla="*/ 0 h 20618"/>
              <a:gd name="connsiteX2-187" fmla="*/ 21524 w 21600"/>
              <a:gd name="connsiteY2-188" fmla="*/ 18736 h 20618"/>
              <a:gd name="connsiteX3-189" fmla="*/ 15726 w 21600"/>
              <a:gd name="connsiteY3-190" fmla="*/ 14147 h 20618"/>
              <a:gd name="connsiteX4-191" fmla="*/ 8393 w 21600"/>
              <a:gd name="connsiteY4-192" fmla="*/ 20411 h 20618"/>
              <a:gd name="connsiteX5-193" fmla="*/ 101 w 21600"/>
              <a:gd name="connsiteY5-194" fmla="*/ 18151 h 20618"/>
              <a:gd name="connsiteX6-195" fmla="*/ 0 w 21600"/>
              <a:gd name="connsiteY6-196" fmla="*/ 0 h 20618"/>
              <a:gd name="connsiteX0-197" fmla="*/ 76 w 21676"/>
              <a:gd name="connsiteY0-198" fmla="*/ 0 h 20662"/>
              <a:gd name="connsiteX1-199" fmla="*/ 21676 w 21676"/>
              <a:gd name="connsiteY1-200" fmla="*/ 0 h 20662"/>
              <a:gd name="connsiteX2-201" fmla="*/ 21600 w 21676"/>
              <a:gd name="connsiteY2-202" fmla="*/ 18736 h 20662"/>
              <a:gd name="connsiteX3-203" fmla="*/ 15802 w 21676"/>
              <a:gd name="connsiteY3-204" fmla="*/ 14147 h 20662"/>
              <a:gd name="connsiteX4-205" fmla="*/ 8469 w 21676"/>
              <a:gd name="connsiteY4-206" fmla="*/ 20411 h 20662"/>
              <a:gd name="connsiteX5-207" fmla="*/ 1 w 21676"/>
              <a:gd name="connsiteY5-208" fmla="*/ 18757 h 20662"/>
              <a:gd name="connsiteX6-209" fmla="*/ 76 w 21676"/>
              <a:gd name="connsiteY6-210" fmla="*/ 0 h 20662"/>
              <a:gd name="connsiteX0-211" fmla="*/ 76 w 21676"/>
              <a:gd name="connsiteY0-212" fmla="*/ 0 h 23168"/>
              <a:gd name="connsiteX1-213" fmla="*/ 21676 w 21676"/>
              <a:gd name="connsiteY1-214" fmla="*/ 0 h 23168"/>
              <a:gd name="connsiteX2-215" fmla="*/ 21600 w 21676"/>
              <a:gd name="connsiteY2-216" fmla="*/ 18736 h 23168"/>
              <a:gd name="connsiteX3-217" fmla="*/ 15802 w 21676"/>
              <a:gd name="connsiteY3-218" fmla="*/ 14147 h 23168"/>
              <a:gd name="connsiteX4-219" fmla="*/ 8469 w 21676"/>
              <a:gd name="connsiteY4-220" fmla="*/ 23038 h 23168"/>
              <a:gd name="connsiteX5-221" fmla="*/ 1 w 21676"/>
              <a:gd name="connsiteY5-222" fmla="*/ 18757 h 23168"/>
              <a:gd name="connsiteX6-223" fmla="*/ 76 w 21676"/>
              <a:gd name="connsiteY6-224" fmla="*/ 0 h 23168"/>
              <a:gd name="connsiteX0-225" fmla="*/ 76 w 21676"/>
              <a:gd name="connsiteY0-226" fmla="*/ 0 h 23168"/>
              <a:gd name="connsiteX1-227" fmla="*/ 21676 w 21676"/>
              <a:gd name="connsiteY1-228" fmla="*/ 0 h 23168"/>
              <a:gd name="connsiteX2-229" fmla="*/ 21600 w 21676"/>
              <a:gd name="connsiteY2-230" fmla="*/ 18736 h 23168"/>
              <a:gd name="connsiteX3-231" fmla="*/ 15802 w 21676"/>
              <a:gd name="connsiteY3-232" fmla="*/ 15764 h 23168"/>
              <a:gd name="connsiteX4-233" fmla="*/ 8469 w 21676"/>
              <a:gd name="connsiteY4-234" fmla="*/ 23038 h 23168"/>
              <a:gd name="connsiteX5-235" fmla="*/ 1 w 21676"/>
              <a:gd name="connsiteY5-236" fmla="*/ 18757 h 23168"/>
              <a:gd name="connsiteX6-237" fmla="*/ 76 w 21676"/>
              <a:gd name="connsiteY6-238" fmla="*/ 0 h 23168"/>
              <a:gd name="connsiteX0-239" fmla="*/ 76 w 21676"/>
              <a:gd name="connsiteY0-240" fmla="*/ 0 h 23168"/>
              <a:gd name="connsiteX1-241" fmla="*/ 21676 w 21676"/>
              <a:gd name="connsiteY1-242" fmla="*/ 0 h 23168"/>
              <a:gd name="connsiteX2-243" fmla="*/ 21600 w 21676"/>
              <a:gd name="connsiteY2-244" fmla="*/ 18736 h 23168"/>
              <a:gd name="connsiteX3-245" fmla="*/ 15802 w 21676"/>
              <a:gd name="connsiteY3-246" fmla="*/ 15764 h 23168"/>
              <a:gd name="connsiteX4-247" fmla="*/ 8469 w 21676"/>
              <a:gd name="connsiteY4-248" fmla="*/ 23038 h 23168"/>
              <a:gd name="connsiteX5-249" fmla="*/ 1 w 21676"/>
              <a:gd name="connsiteY5-250" fmla="*/ 18757 h 23168"/>
              <a:gd name="connsiteX6-251" fmla="*/ 76 w 21676"/>
              <a:gd name="connsiteY6-252" fmla="*/ 0 h 23168"/>
              <a:gd name="connsiteX0-253" fmla="*/ 76 w 21676"/>
              <a:gd name="connsiteY0-254" fmla="*/ 0 h 23168"/>
              <a:gd name="connsiteX1-255" fmla="*/ 21676 w 21676"/>
              <a:gd name="connsiteY1-256" fmla="*/ 0 h 23168"/>
              <a:gd name="connsiteX2-257" fmla="*/ 21600 w 21676"/>
              <a:gd name="connsiteY2-258" fmla="*/ 18736 h 23168"/>
              <a:gd name="connsiteX3-259" fmla="*/ 15802 w 21676"/>
              <a:gd name="connsiteY3-260" fmla="*/ 15764 h 23168"/>
              <a:gd name="connsiteX4-261" fmla="*/ 8469 w 21676"/>
              <a:gd name="connsiteY4-262" fmla="*/ 23038 h 23168"/>
              <a:gd name="connsiteX5-263" fmla="*/ 1 w 21676"/>
              <a:gd name="connsiteY5-264" fmla="*/ 18757 h 23168"/>
              <a:gd name="connsiteX6-265" fmla="*/ 76 w 21676"/>
              <a:gd name="connsiteY6-266" fmla="*/ 0 h 23168"/>
              <a:gd name="connsiteX0-267" fmla="*/ 76 w 21676"/>
              <a:gd name="connsiteY0-268" fmla="*/ 0 h 23168"/>
              <a:gd name="connsiteX1-269" fmla="*/ 21676 w 21676"/>
              <a:gd name="connsiteY1-270" fmla="*/ 0 h 23168"/>
              <a:gd name="connsiteX2-271" fmla="*/ 21600 w 21676"/>
              <a:gd name="connsiteY2-272" fmla="*/ 18736 h 23168"/>
              <a:gd name="connsiteX3-273" fmla="*/ 17163 w 21676"/>
              <a:gd name="connsiteY3-274" fmla="*/ 16168 h 23168"/>
              <a:gd name="connsiteX4-275" fmla="*/ 8469 w 21676"/>
              <a:gd name="connsiteY4-276" fmla="*/ 23038 h 23168"/>
              <a:gd name="connsiteX5-277" fmla="*/ 1 w 21676"/>
              <a:gd name="connsiteY5-278" fmla="*/ 18757 h 23168"/>
              <a:gd name="connsiteX6-279" fmla="*/ 76 w 21676"/>
              <a:gd name="connsiteY6-280" fmla="*/ 0 h 23168"/>
              <a:gd name="connsiteX0-281" fmla="*/ 76 w 21676"/>
              <a:gd name="connsiteY0-282" fmla="*/ 0 h 23168"/>
              <a:gd name="connsiteX1-283" fmla="*/ 21676 w 21676"/>
              <a:gd name="connsiteY1-284" fmla="*/ 0 h 23168"/>
              <a:gd name="connsiteX2-285" fmla="*/ 21600 w 21676"/>
              <a:gd name="connsiteY2-286" fmla="*/ 18736 h 23168"/>
              <a:gd name="connsiteX3-287" fmla="*/ 17793 w 21676"/>
              <a:gd name="connsiteY3-288" fmla="*/ 17785 h 23168"/>
              <a:gd name="connsiteX4-289" fmla="*/ 8469 w 21676"/>
              <a:gd name="connsiteY4-290" fmla="*/ 23038 h 23168"/>
              <a:gd name="connsiteX5-291" fmla="*/ 1 w 21676"/>
              <a:gd name="connsiteY5-292" fmla="*/ 18757 h 23168"/>
              <a:gd name="connsiteX6-293" fmla="*/ 76 w 21676"/>
              <a:gd name="connsiteY6-294" fmla="*/ 0 h 23168"/>
              <a:gd name="connsiteX0-295" fmla="*/ 76 w 21676"/>
              <a:gd name="connsiteY0-296" fmla="*/ 0 h 23168"/>
              <a:gd name="connsiteX1-297" fmla="*/ 21676 w 21676"/>
              <a:gd name="connsiteY1-298" fmla="*/ 0 h 23168"/>
              <a:gd name="connsiteX2-299" fmla="*/ 21600 w 21676"/>
              <a:gd name="connsiteY2-300" fmla="*/ 20353 h 23168"/>
              <a:gd name="connsiteX3-301" fmla="*/ 17793 w 21676"/>
              <a:gd name="connsiteY3-302" fmla="*/ 17785 h 23168"/>
              <a:gd name="connsiteX4-303" fmla="*/ 8469 w 21676"/>
              <a:gd name="connsiteY4-304" fmla="*/ 23038 h 23168"/>
              <a:gd name="connsiteX5-305" fmla="*/ 1 w 21676"/>
              <a:gd name="connsiteY5-306" fmla="*/ 18757 h 23168"/>
              <a:gd name="connsiteX6-307" fmla="*/ 76 w 21676"/>
              <a:gd name="connsiteY6-308" fmla="*/ 0 h 23168"/>
              <a:gd name="connsiteX0-309" fmla="*/ 76 w 21676"/>
              <a:gd name="connsiteY0-310" fmla="*/ 0 h 23168"/>
              <a:gd name="connsiteX1-311" fmla="*/ 21676 w 21676"/>
              <a:gd name="connsiteY1-312" fmla="*/ 0 h 23168"/>
              <a:gd name="connsiteX2-313" fmla="*/ 21600 w 21676"/>
              <a:gd name="connsiteY2-314" fmla="*/ 20353 h 23168"/>
              <a:gd name="connsiteX3-315" fmla="*/ 17793 w 21676"/>
              <a:gd name="connsiteY3-316" fmla="*/ 17785 h 23168"/>
              <a:gd name="connsiteX4-317" fmla="*/ 8469 w 21676"/>
              <a:gd name="connsiteY4-318" fmla="*/ 23038 h 23168"/>
              <a:gd name="connsiteX5-319" fmla="*/ 1 w 21676"/>
              <a:gd name="connsiteY5-320" fmla="*/ 18757 h 23168"/>
              <a:gd name="connsiteX6-321" fmla="*/ 76 w 21676"/>
              <a:gd name="connsiteY6-322" fmla="*/ 0 h 23168"/>
              <a:gd name="connsiteX0-323" fmla="*/ 76 w 21676"/>
              <a:gd name="connsiteY0-324" fmla="*/ 0 h 23168"/>
              <a:gd name="connsiteX1-325" fmla="*/ 21676 w 21676"/>
              <a:gd name="connsiteY1-326" fmla="*/ 0 h 23168"/>
              <a:gd name="connsiteX2-327" fmla="*/ 21600 w 21676"/>
              <a:gd name="connsiteY2-328" fmla="*/ 20353 h 23168"/>
              <a:gd name="connsiteX3-329" fmla="*/ 17591 w 21676"/>
              <a:gd name="connsiteY3-330" fmla="*/ 19806 h 23168"/>
              <a:gd name="connsiteX4-331" fmla="*/ 8469 w 21676"/>
              <a:gd name="connsiteY4-332" fmla="*/ 23038 h 23168"/>
              <a:gd name="connsiteX5-333" fmla="*/ 1 w 21676"/>
              <a:gd name="connsiteY5-334" fmla="*/ 18757 h 23168"/>
              <a:gd name="connsiteX6-335" fmla="*/ 76 w 21676"/>
              <a:gd name="connsiteY6-336" fmla="*/ 0 h 23168"/>
              <a:gd name="connsiteX0-337" fmla="*/ 76 w 21676"/>
              <a:gd name="connsiteY0-338" fmla="*/ 0 h 23168"/>
              <a:gd name="connsiteX1-339" fmla="*/ 21676 w 21676"/>
              <a:gd name="connsiteY1-340" fmla="*/ 0 h 23168"/>
              <a:gd name="connsiteX2-341" fmla="*/ 21600 w 21676"/>
              <a:gd name="connsiteY2-342" fmla="*/ 20353 h 23168"/>
              <a:gd name="connsiteX3-343" fmla="*/ 17591 w 21676"/>
              <a:gd name="connsiteY3-344" fmla="*/ 19806 h 23168"/>
              <a:gd name="connsiteX4-345" fmla="*/ 8469 w 21676"/>
              <a:gd name="connsiteY4-346" fmla="*/ 23038 h 23168"/>
              <a:gd name="connsiteX5-347" fmla="*/ 1 w 21676"/>
              <a:gd name="connsiteY5-348" fmla="*/ 18757 h 23168"/>
              <a:gd name="connsiteX6-349" fmla="*/ 76 w 21676"/>
              <a:gd name="connsiteY6-350" fmla="*/ 0 h 23168"/>
              <a:gd name="connsiteX0-351" fmla="*/ 76 w 21676"/>
              <a:gd name="connsiteY0-352" fmla="*/ 0 h 23168"/>
              <a:gd name="connsiteX1-353" fmla="*/ 21676 w 21676"/>
              <a:gd name="connsiteY1-354" fmla="*/ 0 h 23168"/>
              <a:gd name="connsiteX2-355" fmla="*/ 21600 w 21676"/>
              <a:gd name="connsiteY2-356" fmla="*/ 20353 h 23168"/>
              <a:gd name="connsiteX3-357" fmla="*/ 17591 w 21676"/>
              <a:gd name="connsiteY3-358" fmla="*/ 19806 h 23168"/>
              <a:gd name="connsiteX4-359" fmla="*/ 8469 w 21676"/>
              <a:gd name="connsiteY4-360" fmla="*/ 23038 h 23168"/>
              <a:gd name="connsiteX5-361" fmla="*/ 1 w 21676"/>
              <a:gd name="connsiteY5-362" fmla="*/ 18757 h 23168"/>
              <a:gd name="connsiteX6-363" fmla="*/ 76 w 21676"/>
              <a:gd name="connsiteY6-364" fmla="*/ 0 h 23168"/>
              <a:gd name="connsiteX0-365" fmla="*/ 76 w 21676"/>
              <a:gd name="connsiteY0-366" fmla="*/ 0 h 23168"/>
              <a:gd name="connsiteX1-367" fmla="*/ 21676 w 21676"/>
              <a:gd name="connsiteY1-368" fmla="*/ 0 h 23168"/>
              <a:gd name="connsiteX2-369" fmla="*/ 21625 w 21676"/>
              <a:gd name="connsiteY2-370" fmla="*/ 20757 h 23168"/>
              <a:gd name="connsiteX3-371" fmla="*/ 17591 w 21676"/>
              <a:gd name="connsiteY3-372" fmla="*/ 19806 h 23168"/>
              <a:gd name="connsiteX4-373" fmla="*/ 8469 w 21676"/>
              <a:gd name="connsiteY4-374" fmla="*/ 23038 h 23168"/>
              <a:gd name="connsiteX5-375" fmla="*/ 1 w 21676"/>
              <a:gd name="connsiteY5-376" fmla="*/ 18757 h 23168"/>
              <a:gd name="connsiteX6-377" fmla="*/ 76 w 21676"/>
              <a:gd name="connsiteY6-378" fmla="*/ 0 h 23168"/>
              <a:gd name="connsiteX0-379" fmla="*/ 76 w 21676"/>
              <a:gd name="connsiteY0-380" fmla="*/ 0 h 23168"/>
              <a:gd name="connsiteX1-381" fmla="*/ 21676 w 21676"/>
              <a:gd name="connsiteY1-382" fmla="*/ 0 h 23168"/>
              <a:gd name="connsiteX2-383" fmla="*/ 21650 w 21676"/>
              <a:gd name="connsiteY2-384" fmla="*/ 17928 h 23168"/>
              <a:gd name="connsiteX3-385" fmla="*/ 17591 w 21676"/>
              <a:gd name="connsiteY3-386" fmla="*/ 19806 h 23168"/>
              <a:gd name="connsiteX4-387" fmla="*/ 8469 w 21676"/>
              <a:gd name="connsiteY4-388" fmla="*/ 23038 h 23168"/>
              <a:gd name="connsiteX5-389" fmla="*/ 1 w 21676"/>
              <a:gd name="connsiteY5-390" fmla="*/ 18757 h 23168"/>
              <a:gd name="connsiteX6-391" fmla="*/ 76 w 21676"/>
              <a:gd name="connsiteY6-392" fmla="*/ 0 h 23168"/>
              <a:gd name="connsiteX0-393" fmla="*/ 76 w 21676"/>
              <a:gd name="connsiteY0-394" fmla="*/ 0 h 23168"/>
              <a:gd name="connsiteX1-395" fmla="*/ 21676 w 21676"/>
              <a:gd name="connsiteY1-396" fmla="*/ 0 h 23168"/>
              <a:gd name="connsiteX2-397" fmla="*/ 21650 w 21676"/>
              <a:gd name="connsiteY2-398" fmla="*/ 17928 h 23168"/>
              <a:gd name="connsiteX3-399" fmla="*/ 17591 w 21676"/>
              <a:gd name="connsiteY3-400" fmla="*/ 19806 h 23168"/>
              <a:gd name="connsiteX4-401" fmla="*/ 8469 w 21676"/>
              <a:gd name="connsiteY4-402" fmla="*/ 23038 h 23168"/>
              <a:gd name="connsiteX5-403" fmla="*/ 1 w 21676"/>
              <a:gd name="connsiteY5-404" fmla="*/ 18757 h 23168"/>
              <a:gd name="connsiteX6-405" fmla="*/ 76 w 21676"/>
              <a:gd name="connsiteY6-406" fmla="*/ 0 h 23168"/>
              <a:gd name="connsiteX0-407" fmla="*/ 76 w 21676"/>
              <a:gd name="connsiteY0-408" fmla="*/ 0 h 23168"/>
              <a:gd name="connsiteX1-409" fmla="*/ 21676 w 21676"/>
              <a:gd name="connsiteY1-410" fmla="*/ 0 h 23168"/>
              <a:gd name="connsiteX2-411" fmla="*/ 21650 w 21676"/>
              <a:gd name="connsiteY2-412" fmla="*/ 17928 h 23168"/>
              <a:gd name="connsiteX3-413" fmla="*/ 17591 w 21676"/>
              <a:gd name="connsiteY3-414" fmla="*/ 19806 h 23168"/>
              <a:gd name="connsiteX4-415" fmla="*/ 8469 w 21676"/>
              <a:gd name="connsiteY4-416" fmla="*/ 23038 h 23168"/>
              <a:gd name="connsiteX5-417" fmla="*/ 1 w 21676"/>
              <a:gd name="connsiteY5-418" fmla="*/ 18757 h 23168"/>
              <a:gd name="connsiteX6-419" fmla="*/ 76 w 21676"/>
              <a:gd name="connsiteY6-420" fmla="*/ 0 h 23168"/>
              <a:gd name="connsiteX0-421" fmla="*/ 76 w 21676"/>
              <a:gd name="connsiteY0-422" fmla="*/ 0 h 23168"/>
              <a:gd name="connsiteX1-423" fmla="*/ 21676 w 21676"/>
              <a:gd name="connsiteY1-424" fmla="*/ 0 h 23168"/>
              <a:gd name="connsiteX2-425" fmla="*/ 21625 w 21676"/>
              <a:gd name="connsiteY2-426" fmla="*/ 18938 h 23168"/>
              <a:gd name="connsiteX3-427" fmla="*/ 17591 w 21676"/>
              <a:gd name="connsiteY3-428" fmla="*/ 19806 h 23168"/>
              <a:gd name="connsiteX4-429" fmla="*/ 8469 w 21676"/>
              <a:gd name="connsiteY4-430" fmla="*/ 23038 h 23168"/>
              <a:gd name="connsiteX5-431" fmla="*/ 1 w 21676"/>
              <a:gd name="connsiteY5-432" fmla="*/ 18757 h 23168"/>
              <a:gd name="connsiteX6-433" fmla="*/ 76 w 21676"/>
              <a:gd name="connsiteY6-434" fmla="*/ 0 h 23168"/>
              <a:gd name="connsiteX0-435" fmla="*/ 76 w 21676"/>
              <a:gd name="connsiteY0-436" fmla="*/ 0 h 23168"/>
              <a:gd name="connsiteX1-437" fmla="*/ 21676 w 21676"/>
              <a:gd name="connsiteY1-438" fmla="*/ 0 h 23168"/>
              <a:gd name="connsiteX2-439" fmla="*/ 21625 w 21676"/>
              <a:gd name="connsiteY2-440" fmla="*/ 18938 h 23168"/>
              <a:gd name="connsiteX3-441" fmla="*/ 17591 w 21676"/>
              <a:gd name="connsiteY3-442" fmla="*/ 19806 h 23168"/>
              <a:gd name="connsiteX4-443" fmla="*/ 8469 w 21676"/>
              <a:gd name="connsiteY4-444" fmla="*/ 23038 h 23168"/>
              <a:gd name="connsiteX5-445" fmla="*/ 1 w 21676"/>
              <a:gd name="connsiteY5-446" fmla="*/ 18757 h 23168"/>
              <a:gd name="connsiteX6-447" fmla="*/ 76 w 21676"/>
              <a:gd name="connsiteY6-448" fmla="*/ 0 h 23168"/>
              <a:gd name="connsiteX0-449" fmla="*/ 76 w 21676"/>
              <a:gd name="connsiteY0-450" fmla="*/ 0 h 23225"/>
              <a:gd name="connsiteX1-451" fmla="*/ 21676 w 21676"/>
              <a:gd name="connsiteY1-452" fmla="*/ 0 h 23225"/>
              <a:gd name="connsiteX2-453" fmla="*/ 21625 w 21676"/>
              <a:gd name="connsiteY2-454" fmla="*/ 18938 h 23225"/>
              <a:gd name="connsiteX3-455" fmla="*/ 17591 w 21676"/>
              <a:gd name="connsiteY3-456" fmla="*/ 19806 h 23225"/>
              <a:gd name="connsiteX4-457" fmla="*/ 8469 w 21676"/>
              <a:gd name="connsiteY4-458" fmla="*/ 23038 h 23225"/>
              <a:gd name="connsiteX5-459" fmla="*/ 1 w 21676"/>
              <a:gd name="connsiteY5-460" fmla="*/ 20416 h 23225"/>
              <a:gd name="connsiteX6-461" fmla="*/ 76 w 21676"/>
              <a:gd name="connsiteY6-462" fmla="*/ 0 h 23225"/>
              <a:gd name="connsiteX0-463" fmla="*/ 76 w 21676"/>
              <a:gd name="connsiteY0-464" fmla="*/ 0 h 23225"/>
              <a:gd name="connsiteX1-465" fmla="*/ 21676 w 21676"/>
              <a:gd name="connsiteY1-466" fmla="*/ 0 h 23225"/>
              <a:gd name="connsiteX2-467" fmla="*/ 21625 w 21676"/>
              <a:gd name="connsiteY2-468" fmla="*/ 18938 h 23225"/>
              <a:gd name="connsiteX3-469" fmla="*/ 17591 w 21676"/>
              <a:gd name="connsiteY3-470" fmla="*/ 19806 h 23225"/>
              <a:gd name="connsiteX4-471" fmla="*/ 8290 w 21676"/>
              <a:gd name="connsiteY4-472" fmla="*/ 23038 h 23225"/>
              <a:gd name="connsiteX5-473" fmla="*/ 1 w 21676"/>
              <a:gd name="connsiteY5-474" fmla="*/ 20416 h 23225"/>
              <a:gd name="connsiteX6-475" fmla="*/ 76 w 21676"/>
              <a:gd name="connsiteY6-476" fmla="*/ 0 h 23225"/>
              <a:gd name="connsiteX0-477" fmla="*/ 76 w 21676"/>
              <a:gd name="connsiteY0-478" fmla="*/ 0 h 23054"/>
              <a:gd name="connsiteX1-479" fmla="*/ 21676 w 21676"/>
              <a:gd name="connsiteY1-480" fmla="*/ 0 h 23054"/>
              <a:gd name="connsiteX2-481" fmla="*/ 21625 w 21676"/>
              <a:gd name="connsiteY2-482" fmla="*/ 18938 h 23054"/>
              <a:gd name="connsiteX3-483" fmla="*/ 17591 w 21676"/>
              <a:gd name="connsiteY3-484" fmla="*/ 19806 h 23054"/>
              <a:gd name="connsiteX4-485" fmla="*/ 8290 w 21676"/>
              <a:gd name="connsiteY4-486" fmla="*/ 23038 h 23054"/>
              <a:gd name="connsiteX5-487" fmla="*/ 1 w 21676"/>
              <a:gd name="connsiteY5-488" fmla="*/ 20416 h 23054"/>
              <a:gd name="connsiteX6-489" fmla="*/ 76 w 21676"/>
              <a:gd name="connsiteY6-490" fmla="*/ 0 h 23054"/>
              <a:gd name="connsiteX0-491" fmla="*/ 76 w 21676"/>
              <a:gd name="connsiteY0-492" fmla="*/ 0 h 23038"/>
              <a:gd name="connsiteX1-493" fmla="*/ 21676 w 21676"/>
              <a:gd name="connsiteY1-494" fmla="*/ 0 h 23038"/>
              <a:gd name="connsiteX2-495" fmla="*/ 21625 w 21676"/>
              <a:gd name="connsiteY2-496" fmla="*/ 18938 h 23038"/>
              <a:gd name="connsiteX3-497" fmla="*/ 17591 w 21676"/>
              <a:gd name="connsiteY3-498" fmla="*/ 19806 h 23038"/>
              <a:gd name="connsiteX4-499" fmla="*/ 8290 w 21676"/>
              <a:gd name="connsiteY4-500" fmla="*/ 23038 h 23038"/>
              <a:gd name="connsiteX5-501" fmla="*/ 1 w 21676"/>
              <a:gd name="connsiteY5-502" fmla="*/ 20416 h 23038"/>
              <a:gd name="connsiteX6-503" fmla="*/ 76 w 21676"/>
              <a:gd name="connsiteY6-504" fmla="*/ 0 h 23038"/>
              <a:gd name="connsiteX0-505" fmla="*/ 76 w 21676"/>
              <a:gd name="connsiteY0-506" fmla="*/ 0 h 23038"/>
              <a:gd name="connsiteX1-507" fmla="*/ 21676 w 21676"/>
              <a:gd name="connsiteY1-508" fmla="*/ 0 h 23038"/>
              <a:gd name="connsiteX2-509" fmla="*/ 21625 w 21676"/>
              <a:gd name="connsiteY2-510" fmla="*/ 18938 h 23038"/>
              <a:gd name="connsiteX3-511" fmla="*/ 18037 w 21676"/>
              <a:gd name="connsiteY3-512" fmla="*/ 19806 h 23038"/>
              <a:gd name="connsiteX4-513" fmla="*/ 8290 w 21676"/>
              <a:gd name="connsiteY4-514" fmla="*/ 23038 h 23038"/>
              <a:gd name="connsiteX5-515" fmla="*/ 1 w 21676"/>
              <a:gd name="connsiteY5-516" fmla="*/ 20416 h 23038"/>
              <a:gd name="connsiteX6-517" fmla="*/ 76 w 21676"/>
              <a:gd name="connsiteY6-518" fmla="*/ 0 h 23038"/>
              <a:gd name="connsiteX0-519" fmla="*/ 76 w 21676"/>
              <a:gd name="connsiteY0-520" fmla="*/ 0 h 23038"/>
              <a:gd name="connsiteX1-521" fmla="*/ 21676 w 21676"/>
              <a:gd name="connsiteY1-522" fmla="*/ 0 h 23038"/>
              <a:gd name="connsiteX2-523" fmla="*/ 21625 w 21676"/>
              <a:gd name="connsiteY2-524" fmla="*/ 19390 h 23038"/>
              <a:gd name="connsiteX3-525" fmla="*/ 18037 w 21676"/>
              <a:gd name="connsiteY3-526" fmla="*/ 19806 h 23038"/>
              <a:gd name="connsiteX4-527" fmla="*/ 8290 w 21676"/>
              <a:gd name="connsiteY4-528" fmla="*/ 23038 h 23038"/>
              <a:gd name="connsiteX5-529" fmla="*/ 1 w 21676"/>
              <a:gd name="connsiteY5-530" fmla="*/ 20416 h 23038"/>
              <a:gd name="connsiteX6-531" fmla="*/ 76 w 21676"/>
              <a:gd name="connsiteY6-532" fmla="*/ 0 h 23038"/>
              <a:gd name="connsiteX0-533" fmla="*/ 76 w 21676"/>
              <a:gd name="connsiteY0-534" fmla="*/ 0 h 23038"/>
              <a:gd name="connsiteX1-535" fmla="*/ 21676 w 21676"/>
              <a:gd name="connsiteY1-536" fmla="*/ 0 h 23038"/>
              <a:gd name="connsiteX2-537" fmla="*/ 21625 w 21676"/>
              <a:gd name="connsiteY2-538" fmla="*/ 19390 h 23038"/>
              <a:gd name="connsiteX3-539" fmla="*/ 18037 w 21676"/>
              <a:gd name="connsiteY3-540" fmla="*/ 19806 h 23038"/>
              <a:gd name="connsiteX4-541" fmla="*/ 8290 w 21676"/>
              <a:gd name="connsiteY4-542" fmla="*/ 23038 h 23038"/>
              <a:gd name="connsiteX5-543" fmla="*/ 1 w 21676"/>
              <a:gd name="connsiteY5-544" fmla="*/ 20416 h 23038"/>
              <a:gd name="connsiteX6-545" fmla="*/ 76 w 21676"/>
              <a:gd name="connsiteY6-546" fmla="*/ 0 h 23038"/>
              <a:gd name="connsiteX0-547" fmla="*/ 76 w 21676"/>
              <a:gd name="connsiteY0-548" fmla="*/ 0 h 23075"/>
              <a:gd name="connsiteX1-549" fmla="*/ 21676 w 21676"/>
              <a:gd name="connsiteY1-550" fmla="*/ 0 h 23075"/>
              <a:gd name="connsiteX2-551" fmla="*/ 21625 w 21676"/>
              <a:gd name="connsiteY2-552" fmla="*/ 19390 h 23075"/>
              <a:gd name="connsiteX3-553" fmla="*/ 18037 w 21676"/>
              <a:gd name="connsiteY3-554" fmla="*/ 19806 h 23075"/>
              <a:gd name="connsiteX4-555" fmla="*/ 8290 w 21676"/>
              <a:gd name="connsiteY4-556" fmla="*/ 23038 h 23075"/>
              <a:gd name="connsiteX5-557" fmla="*/ 1 w 21676"/>
              <a:gd name="connsiteY5-558" fmla="*/ 20416 h 23075"/>
              <a:gd name="connsiteX6-559" fmla="*/ 76 w 21676"/>
              <a:gd name="connsiteY6-560" fmla="*/ 0 h 230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</a:cxnLst>
            <a:rect l="l" t="t" r="r" b="b"/>
            <a:pathLst>
              <a:path w="21676" h="23075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4088"/>
                  <a:pt x="21625" y="19390"/>
                </a:cubicBezTo>
                <a:cubicBezTo>
                  <a:pt x="19315" y="19388"/>
                  <a:pt x="20217" y="19028"/>
                  <a:pt x="18037" y="19806"/>
                </a:cubicBezTo>
                <a:cubicBezTo>
                  <a:pt x="15320" y="20859"/>
                  <a:pt x="10963" y="22677"/>
                  <a:pt x="8290" y="23038"/>
                </a:cubicBezTo>
                <a:cubicBezTo>
                  <a:pt x="5677" y="23406"/>
                  <a:pt x="1035" y="20921"/>
                  <a:pt x="1" y="20416"/>
                </a:cubicBezTo>
                <a:cubicBezTo>
                  <a:pt x="-16" y="15915"/>
                  <a:pt x="93" y="4501"/>
                  <a:pt x="7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lowchart: Document 17"/>
          <p:cNvSpPr/>
          <p:nvPr/>
        </p:nvSpPr>
        <p:spPr>
          <a:xfrm>
            <a:off x="-76199" y="-14642"/>
            <a:ext cx="12268199" cy="1861698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17322"/>
              <a:gd name="connsiteX1-3" fmla="*/ 21600 w 21600"/>
              <a:gd name="connsiteY1-4" fmla="*/ 0 h 17322"/>
              <a:gd name="connsiteX2-5" fmla="*/ 21600 w 21600"/>
              <a:gd name="connsiteY2-6" fmla="*/ 17322 h 17322"/>
              <a:gd name="connsiteX3-7" fmla="*/ 50 w 21600"/>
              <a:gd name="connsiteY3-8" fmla="*/ 13503 h 17322"/>
              <a:gd name="connsiteX4-9" fmla="*/ 0 w 21600"/>
              <a:gd name="connsiteY4-10" fmla="*/ 0 h 17322"/>
              <a:gd name="connsiteX0-11" fmla="*/ 0 w 21600"/>
              <a:gd name="connsiteY0-12" fmla="*/ 0 h 18888"/>
              <a:gd name="connsiteX1-13" fmla="*/ 21600 w 21600"/>
              <a:gd name="connsiteY1-14" fmla="*/ 0 h 18888"/>
              <a:gd name="connsiteX2-15" fmla="*/ 21600 w 21600"/>
              <a:gd name="connsiteY2-16" fmla="*/ 17322 h 18888"/>
              <a:gd name="connsiteX3-17" fmla="*/ 50 w 21600"/>
              <a:gd name="connsiteY3-18" fmla="*/ 13503 h 18888"/>
              <a:gd name="connsiteX4-19" fmla="*/ 0 w 21600"/>
              <a:gd name="connsiteY4-20" fmla="*/ 0 h 18888"/>
              <a:gd name="connsiteX0-21" fmla="*/ 0 w 21600"/>
              <a:gd name="connsiteY0-22" fmla="*/ 0 h 18322"/>
              <a:gd name="connsiteX1-23" fmla="*/ 21600 w 21600"/>
              <a:gd name="connsiteY1-24" fmla="*/ 0 h 18322"/>
              <a:gd name="connsiteX2-25" fmla="*/ 21600 w 21600"/>
              <a:gd name="connsiteY2-26" fmla="*/ 17322 h 18322"/>
              <a:gd name="connsiteX3-27" fmla="*/ 15726 w 21600"/>
              <a:gd name="connsiteY3-28" fmla="*/ 14955 h 18322"/>
              <a:gd name="connsiteX4-29" fmla="*/ 50 w 21600"/>
              <a:gd name="connsiteY4-30" fmla="*/ 13503 h 18322"/>
              <a:gd name="connsiteX5" fmla="*/ 0 w 21600"/>
              <a:gd name="connsiteY5" fmla="*/ 0 h 18322"/>
              <a:gd name="connsiteX0-31" fmla="*/ 0 w 21600"/>
              <a:gd name="connsiteY0-32" fmla="*/ 0 h 18400"/>
              <a:gd name="connsiteX1-33" fmla="*/ 21600 w 21600"/>
              <a:gd name="connsiteY1-34" fmla="*/ 0 h 18400"/>
              <a:gd name="connsiteX2-35" fmla="*/ 21600 w 21600"/>
              <a:gd name="connsiteY2-36" fmla="*/ 17322 h 18400"/>
              <a:gd name="connsiteX3-37" fmla="*/ 15726 w 21600"/>
              <a:gd name="connsiteY3-38" fmla="*/ 14955 h 18400"/>
              <a:gd name="connsiteX4-39" fmla="*/ 5570 w 21600"/>
              <a:gd name="connsiteY4-40" fmla="*/ 18390 h 18400"/>
              <a:gd name="connsiteX5-41" fmla="*/ 50 w 21600"/>
              <a:gd name="connsiteY5-42" fmla="*/ 13503 h 18400"/>
              <a:gd name="connsiteX6" fmla="*/ 0 w 21600"/>
              <a:gd name="connsiteY6" fmla="*/ 0 h 18400"/>
              <a:gd name="connsiteX0-43" fmla="*/ 0 w 21600"/>
              <a:gd name="connsiteY0-44" fmla="*/ 0 h 18400"/>
              <a:gd name="connsiteX1-45" fmla="*/ 21600 w 21600"/>
              <a:gd name="connsiteY1-46" fmla="*/ 0 h 18400"/>
              <a:gd name="connsiteX2-47" fmla="*/ 21600 w 21600"/>
              <a:gd name="connsiteY2-48" fmla="*/ 17322 h 18400"/>
              <a:gd name="connsiteX3-49" fmla="*/ 15726 w 21600"/>
              <a:gd name="connsiteY3-50" fmla="*/ 14955 h 18400"/>
              <a:gd name="connsiteX4-51" fmla="*/ 5570 w 21600"/>
              <a:gd name="connsiteY4-52" fmla="*/ 18390 h 18400"/>
              <a:gd name="connsiteX5-53" fmla="*/ 50 w 21600"/>
              <a:gd name="connsiteY5-54" fmla="*/ 13503 h 18400"/>
              <a:gd name="connsiteX6-55" fmla="*/ 0 w 21600"/>
              <a:gd name="connsiteY6-56" fmla="*/ 0 h 18400"/>
              <a:gd name="connsiteX0-57" fmla="*/ 0 w 21600"/>
              <a:gd name="connsiteY0-58" fmla="*/ 0 h 18400"/>
              <a:gd name="connsiteX1-59" fmla="*/ 21600 w 21600"/>
              <a:gd name="connsiteY1-60" fmla="*/ 0 h 18400"/>
              <a:gd name="connsiteX2-61" fmla="*/ 21499 w 21600"/>
              <a:gd name="connsiteY2-62" fmla="*/ 15907 h 18400"/>
              <a:gd name="connsiteX3-63" fmla="*/ 15726 w 21600"/>
              <a:gd name="connsiteY3-64" fmla="*/ 14955 h 18400"/>
              <a:gd name="connsiteX4-65" fmla="*/ 5570 w 21600"/>
              <a:gd name="connsiteY4-66" fmla="*/ 18390 h 18400"/>
              <a:gd name="connsiteX5-67" fmla="*/ 50 w 21600"/>
              <a:gd name="connsiteY5-68" fmla="*/ 13503 h 18400"/>
              <a:gd name="connsiteX6-69" fmla="*/ 0 w 21600"/>
              <a:gd name="connsiteY6-70" fmla="*/ 0 h 18400"/>
              <a:gd name="connsiteX0-71" fmla="*/ 0 w 21600"/>
              <a:gd name="connsiteY0-72" fmla="*/ 0 h 18736"/>
              <a:gd name="connsiteX1-73" fmla="*/ 21600 w 21600"/>
              <a:gd name="connsiteY1-74" fmla="*/ 0 h 18736"/>
              <a:gd name="connsiteX2-75" fmla="*/ 21524 w 21600"/>
              <a:gd name="connsiteY2-76" fmla="*/ 18736 h 18736"/>
              <a:gd name="connsiteX3-77" fmla="*/ 15726 w 21600"/>
              <a:gd name="connsiteY3-78" fmla="*/ 14955 h 18736"/>
              <a:gd name="connsiteX4-79" fmla="*/ 5570 w 21600"/>
              <a:gd name="connsiteY4-80" fmla="*/ 18390 h 18736"/>
              <a:gd name="connsiteX5-81" fmla="*/ 50 w 21600"/>
              <a:gd name="connsiteY5-82" fmla="*/ 13503 h 18736"/>
              <a:gd name="connsiteX6-83" fmla="*/ 0 w 21600"/>
              <a:gd name="connsiteY6-84" fmla="*/ 0 h 18736"/>
              <a:gd name="connsiteX0-85" fmla="*/ 0 w 21600"/>
              <a:gd name="connsiteY0-86" fmla="*/ 0 h 18736"/>
              <a:gd name="connsiteX1-87" fmla="*/ 21600 w 21600"/>
              <a:gd name="connsiteY1-88" fmla="*/ 0 h 18736"/>
              <a:gd name="connsiteX2-89" fmla="*/ 21524 w 21600"/>
              <a:gd name="connsiteY2-90" fmla="*/ 18736 h 18736"/>
              <a:gd name="connsiteX3-91" fmla="*/ 15726 w 21600"/>
              <a:gd name="connsiteY3-92" fmla="*/ 14147 h 18736"/>
              <a:gd name="connsiteX4-93" fmla="*/ 5570 w 21600"/>
              <a:gd name="connsiteY4-94" fmla="*/ 18390 h 18736"/>
              <a:gd name="connsiteX5-95" fmla="*/ 50 w 21600"/>
              <a:gd name="connsiteY5-96" fmla="*/ 13503 h 18736"/>
              <a:gd name="connsiteX6-97" fmla="*/ 0 w 21600"/>
              <a:gd name="connsiteY6-98" fmla="*/ 0 h 18736"/>
              <a:gd name="connsiteX0-99" fmla="*/ 0 w 21600"/>
              <a:gd name="connsiteY0-100" fmla="*/ 0 h 19811"/>
              <a:gd name="connsiteX1-101" fmla="*/ 21600 w 21600"/>
              <a:gd name="connsiteY1-102" fmla="*/ 0 h 19811"/>
              <a:gd name="connsiteX2-103" fmla="*/ 21524 w 21600"/>
              <a:gd name="connsiteY2-104" fmla="*/ 18736 h 19811"/>
              <a:gd name="connsiteX3-105" fmla="*/ 15726 w 21600"/>
              <a:gd name="connsiteY3-106" fmla="*/ 14147 h 19811"/>
              <a:gd name="connsiteX4-107" fmla="*/ 5545 w 21600"/>
              <a:gd name="connsiteY4-108" fmla="*/ 19805 h 19811"/>
              <a:gd name="connsiteX5-109" fmla="*/ 50 w 21600"/>
              <a:gd name="connsiteY5-110" fmla="*/ 13503 h 19811"/>
              <a:gd name="connsiteX6-111" fmla="*/ 0 w 21600"/>
              <a:gd name="connsiteY6-112" fmla="*/ 0 h 19811"/>
              <a:gd name="connsiteX0-113" fmla="*/ 0 w 21600"/>
              <a:gd name="connsiteY0-114" fmla="*/ 0 h 19811"/>
              <a:gd name="connsiteX1-115" fmla="*/ 21600 w 21600"/>
              <a:gd name="connsiteY1-116" fmla="*/ 0 h 19811"/>
              <a:gd name="connsiteX2-117" fmla="*/ 21524 w 21600"/>
              <a:gd name="connsiteY2-118" fmla="*/ 18736 h 19811"/>
              <a:gd name="connsiteX3-119" fmla="*/ 15726 w 21600"/>
              <a:gd name="connsiteY3-120" fmla="*/ 14147 h 19811"/>
              <a:gd name="connsiteX4-121" fmla="*/ 5545 w 21600"/>
              <a:gd name="connsiteY4-122" fmla="*/ 19805 h 19811"/>
              <a:gd name="connsiteX5-123" fmla="*/ 25 w 21600"/>
              <a:gd name="connsiteY5-124" fmla="*/ 17343 h 19811"/>
              <a:gd name="connsiteX6-125" fmla="*/ 0 w 21600"/>
              <a:gd name="connsiteY6-126" fmla="*/ 0 h 19811"/>
              <a:gd name="connsiteX0-127" fmla="*/ 0 w 21600"/>
              <a:gd name="connsiteY0-128" fmla="*/ 0 h 19811"/>
              <a:gd name="connsiteX1-129" fmla="*/ 21600 w 21600"/>
              <a:gd name="connsiteY1-130" fmla="*/ 0 h 19811"/>
              <a:gd name="connsiteX2-131" fmla="*/ 21524 w 21600"/>
              <a:gd name="connsiteY2-132" fmla="*/ 18736 h 19811"/>
              <a:gd name="connsiteX3-133" fmla="*/ 15726 w 21600"/>
              <a:gd name="connsiteY3-134" fmla="*/ 14147 h 19811"/>
              <a:gd name="connsiteX4-135" fmla="*/ 5545 w 21600"/>
              <a:gd name="connsiteY4-136" fmla="*/ 19805 h 19811"/>
              <a:gd name="connsiteX5-137" fmla="*/ 25 w 21600"/>
              <a:gd name="connsiteY5-138" fmla="*/ 17343 h 19811"/>
              <a:gd name="connsiteX6-139" fmla="*/ 0 w 21600"/>
              <a:gd name="connsiteY6-140" fmla="*/ 0 h 19811"/>
              <a:gd name="connsiteX0-141" fmla="*/ 0 w 21600"/>
              <a:gd name="connsiteY0-142" fmla="*/ 0 h 20417"/>
              <a:gd name="connsiteX1-143" fmla="*/ 21600 w 21600"/>
              <a:gd name="connsiteY1-144" fmla="*/ 0 h 20417"/>
              <a:gd name="connsiteX2-145" fmla="*/ 21524 w 21600"/>
              <a:gd name="connsiteY2-146" fmla="*/ 18736 h 20417"/>
              <a:gd name="connsiteX3-147" fmla="*/ 15726 w 21600"/>
              <a:gd name="connsiteY3-148" fmla="*/ 14147 h 20417"/>
              <a:gd name="connsiteX4-149" fmla="*/ 8393 w 21600"/>
              <a:gd name="connsiteY4-150" fmla="*/ 20411 h 20417"/>
              <a:gd name="connsiteX5-151" fmla="*/ 25 w 21600"/>
              <a:gd name="connsiteY5-152" fmla="*/ 17343 h 20417"/>
              <a:gd name="connsiteX6-153" fmla="*/ 0 w 21600"/>
              <a:gd name="connsiteY6-154" fmla="*/ 0 h 20417"/>
              <a:gd name="connsiteX0-155" fmla="*/ 0 w 21600"/>
              <a:gd name="connsiteY0-156" fmla="*/ 0 h 20605"/>
              <a:gd name="connsiteX1-157" fmla="*/ 21600 w 21600"/>
              <a:gd name="connsiteY1-158" fmla="*/ 0 h 20605"/>
              <a:gd name="connsiteX2-159" fmla="*/ 21524 w 21600"/>
              <a:gd name="connsiteY2-160" fmla="*/ 18736 h 20605"/>
              <a:gd name="connsiteX3-161" fmla="*/ 15726 w 21600"/>
              <a:gd name="connsiteY3-162" fmla="*/ 14147 h 20605"/>
              <a:gd name="connsiteX4-163" fmla="*/ 8393 w 21600"/>
              <a:gd name="connsiteY4-164" fmla="*/ 20411 h 20605"/>
              <a:gd name="connsiteX5-165" fmla="*/ 25 w 21600"/>
              <a:gd name="connsiteY5-166" fmla="*/ 17343 h 20605"/>
              <a:gd name="connsiteX6-167" fmla="*/ 0 w 21600"/>
              <a:gd name="connsiteY6-168" fmla="*/ 0 h 20605"/>
              <a:gd name="connsiteX0-169" fmla="*/ 0 w 21600"/>
              <a:gd name="connsiteY0-170" fmla="*/ 0 h 20658"/>
              <a:gd name="connsiteX1-171" fmla="*/ 21600 w 21600"/>
              <a:gd name="connsiteY1-172" fmla="*/ 0 h 20658"/>
              <a:gd name="connsiteX2-173" fmla="*/ 21524 w 21600"/>
              <a:gd name="connsiteY2-174" fmla="*/ 18736 h 20658"/>
              <a:gd name="connsiteX3-175" fmla="*/ 15726 w 21600"/>
              <a:gd name="connsiteY3-176" fmla="*/ 14147 h 20658"/>
              <a:gd name="connsiteX4-177" fmla="*/ 8393 w 21600"/>
              <a:gd name="connsiteY4-178" fmla="*/ 20411 h 20658"/>
              <a:gd name="connsiteX5-179" fmla="*/ 101 w 21600"/>
              <a:gd name="connsiteY5-180" fmla="*/ 18151 h 20658"/>
              <a:gd name="connsiteX6-181" fmla="*/ 0 w 21600"/>
              <a:gd name="connsiteY6-182" fmla="*/ 0 h 20658"/>
              <a:gd name="connsiteX0-183" fmla="*/ 0 w 21600"/>
              <a:gd name="connsiteY0-184" fmla="*/ 0 h 20618"/>
              <a:gd name="connsiteX1-185" fmla="*/ 21600 w 21600"/>
              <a:gd name="connsiteY1-186" fmla="*/ 0 h 20618"/>
              <a:gd name="connsiteX2-187" fmla="*/ 21524 w 21600"/>
              <a:gd name="connsiteY2-188" fmla="*/ 18736 h 20618"/>
              <a:gd name="connsiteX3-189" fmla="*/ 15726 w 21600"/>
              <a:gd name="connsiteY3-190" fmla="*/ 14147 h 20618"/>
              <a:gd name="connsiteX4-191" fmla="*/ 8393 w 21600"/>
              <a:gd name="connsiteY4-192" fmla="*/ 20411 h 20618"/>
              <a:gd name="connsiteX5-193" fmla="*/ 101 w 21600"/>
              <a:gd name="connsiteY5-194" fmla="*/ 18151 h 20618"/>
              <a:gd name="connsiteX6-195" fmla="*/ 0 w 21600"/>
              <a:gd name="connsiteY6-196" fmla="*/ 0 h 20618"/>
              <a:gd name="connsiteX0-197" fmla="*/ 76 w 21676"/>
              <a:gd name="connsiteY0-198" fmla="*/ 0 h 20662"/>
              <a:gd name="connsiteX1-199" fmla="*/ 21676 w 21676"/>
              <a:gd name="connsiteY1-200" fmla="*/ 0 h 20662"/>
              <a:gd name="connsiteX2-201" fmla="*/ 21600 w 21676"/>
              <a:gd name="connsiteY2-202" fmla="*/ 18736 h 20662"/>
              <a:gd name="connsiteX3-203" fmla="*/ 15802 w 21676"/>
              <a:gd name="connsiteY3-204" fmla="*/ 14147 h 20662"/>
              <a:gd name="connsiteX4-205" fmla="*/ 8469 w 21676"/>
              <a:gd name="connsiteY4-206" fmla="*/ 20411 h 20662"/>
              <a:gd name="connsiteX5-207" fmla="*/ 1 w 21676"/>
              <a:gd name="connsiteY5-208" fmla="*/ 18757 h 20662"/>
              <a:gd name="connsiteX6-209" fmla="*/ 76 w 21676"/>
              <a:gd name="connsiteY6-210" fmla="*/ 0 h 20662"/>
              <a:gd name="connsiteX0-211" fmla="*/ 76 w 21676"/>
              <a:gd name="connsiteY0-212" fmla="*/ 0 h 23168"/>
              <a:gd name="connsiteX1-213" fmla="*/ 21676 w 21676"/>
              <a:gd name="connsiteY1-214" fmla="*/ 0 h 23168"/>
              <a:gd name="connsiteX2-215" fmla="*/ 21600 w 21676"/>
              <a:gd name="connsiteY2-216" fmla="*/ 18736 h 23168"/>
              <a:gd name="connsiteX3-217" fmla="*/ 15802 w 21676"/>
              <a:gd name="connsiteY3-218" fmla="*/ 14147 h 23168"/>
              <a:gd name="connsiteX4-219" fmla="*/ 8469 w 21676"/>
              <a:gd name="connsiteY4-220" fmla="*/ 23038 h 23168"/>
              <a:gd name="connsiteX5-221" fmla="*/ 1 w 21676"/>
              <a:gd name="connsiteY5-222" fmla="*/ 18757 h 23168"/>
              <a:gd name="connsiteX6-223" fmla="*/ 76 w 21676"/>
              <a:gd name="connsiteY6-224" fmla="*/ 0 h 23168"/>
              <a:gd name="connsiteX0-225" fmla="*/ 76 w 21676"/>
              <a:gd name="connsiteY0-226" fmla="*/ 0 h 23168"/>
              <a:gd name="connsiteX1-227" fmla="*/ 21676 w 21676"/>
              <a:gd name="connsiteY1-228" fmla="*/ 0 h 23168"/>
              <a:gd name="connsiteX2-229" fmla="*/ 21600 w 21676"/>
              <a:gd name="connsiteY2-230" fmla="*/ 18736 h 23168"/>
              <a:gd name="connsiteX3-231" fmla="*/ 15802 w 21676"/>
              <a:gd name="connsiteY3-232" fmla="*/ 15764 h 23168"/>
              <a:gd name="connsiteX4-233" fmla="*/ 8469 w 21676"/>
              <a:gd name="connsiteY4-234" fmla="*/ 23038 h 23168"/>
              <a:gd name="connsiteX5-235" fmla="*/ 1 w 21676"/>
              <a:gd name="connsiteY5-236" fmla="*/ 18757 h 23168"/>
              <a:gd name="connsiteX6-237" fmla="*/ 76 w 21676"/>
              <a:gd name="connsiteY6-238" fmla="*/ 0 h 23168"/>
              <a:gd name="connsiteX0-239" fmla="*/ 76 w 21676"/>
              <a:gd name="connsiteY0-240" fmla="*/ 0 h 23168"/>
              <a:gd name="connsiteX1-241" fmla="*/ 21676 w 21676"/>
              <a:gd name="connsiteY1-242" fmla="*/ 0 h 23168"/>
              <a:gd name="connsiteX2-243" fmla="*/ 21600 w 21676"/>
              <a:gd name="connsiteY2-244" fmla="*/ 18736 h 23168"/>
              <a:gd name="connsiteX3-245" fmla="*/ 15802 w 21676"/>
              <a:gd name="connsiteY3-246" fmla="*/ 15764 h 23168"/>
              <a:gd name="connsiteX4-247" fmla="*/ 8469 w 21676"/>
              <a:gd name="connsiteY4-248" fmla="*/ 23038 h 23168"/>
              <a:gd name="connsiteX5-249" fmla="*/ 1 w 21676"/>
              <a:gd name="connsiteY5-250" fmla="*/ 18757 h 23168"/>
              <a:gd name="connsiteX6-251" fmla="*/ 76 w 21676"/>
              <a:gd name="connsiteY6-252" fmla="*/ 0 h 23168"/>
              <a:gd name="connsiteX0-253" fmla="*/ 76 w 21676"/>
              <a:gd name="connsiteY0-254" fmla="*/ 0 h 23168"/>
              <a:gd name="connsiteX1-255" fmla="*/ 21676 w 21676"/>
              <a:gd name="connsiteY1-256" fmla="*/ 0 h 23168"/>
              <a:gd name="connsiteX2-257" fmla="*/ 21600 w 21676"/>
              <a:gd name="connsiteY2-258" fmla="*/ 18736 h 23168"/>
              <a:gd name="connsiteX3-259" fmla="*/ 15802 w 21676"/>
              <a:gd name="connsiteY3-260" fmla="*/ 15764 h 23168"/>
              <a:gd name="connsiteX4-261" fmla="*/ 8469 w 21676"/>
              <a:gd name="connsiteY4-262" fmla="*/ 23038 h 23168"/>
              <a:gd name="connsiteX5-263" fmla="*/ 1 w 21676"/>
              <a:gd name="connsiteY5-264" fmla="*/ 18757 h 23168"/>
              <a:gd name="connsiteX6-265" fmla="*/ 76 w 21676"/>
              <a:gd name="connsiteY6-266" fmla="*/ 0 h 23168"/>
              <a:gd name="connsiteX0-267" fmla="*/ 76 w 21676"/>
              <a:gd name="connsiteY0-268" fmla="*/ 0 h 23168"/>
              <a:gd name="connsiteX1-269" fmla="*/ 21676 w 21676"/>
              <a:gd name="connsiteY1-270" fmla="*/ 0 h 23168"/>
              <a:gd name="connsiteX2-271" fmla="*/ 21600 w 21676"/>
              <a:gd name="connsiteY2-272" fmla="*/ 18736 h 23168"/>
              <a:gd name="connsiteX3-273" fmla="*/ 17163 w 21676"/>
              <a:gd name="connsiteY3-274" fmla="*/ 16168 h 23168"/>
              <a:gd name="connsiteX4-275" fmla="*/ 8469 w 21676"/>
              <a:gd name="connsiteY4-276" fmla="*/ 23038 h 23168"/>
              <a:gd name="connsiteX5-277" fmla="*/ 1 w 21676"/>
              <a:gd name="connsiteY5-278" fmla="*/ 18757 h 23168"/>
              <a:gd name="connsiteX6-279" fmla="*/ 76 w 21676"/>
              <a:gd name="connsiteY6-280" fmla="*/ 0 h 23168"/>
              <a:gd name="connsiteX0-281" fmla="*/ 76 w 21676"/>
              <a:gd name="connsiteY0-282" fmla="*/ 0 h 23168"/>
              <a:gd name="connsiteX1-283" fmla="*/ 21676 w 21676"/>
              <a:gd name="connsiteY1-284" fmla="*/ 0 h 23168"/>
              <a:gd name="connsiteX2-285" fmla="*/ 21600 w 21676"/>
              <a:gd name="connsiteY2-286" fmla="*/ 18736 h 23168"/>
              <a:gd name="connsiteX3-287" fmla="*/ 17793 w 21676"/>
              <a:gd name="connsiteY3-288" fmla="*/ 17785 h 23168"/>
              <a:gd name="connsiteX4-289" fmla="*/ 8469 w 21676"/>
              <a:gd name="connsiteY4-290" fmla="*/ 23038 h 23168"/>
              <a:gd name="connsiteX5-291" fmla="*/ 1 w 21676"/>
              <a:gd name="connsiteY5-292" fmla="*/ 18757 h 23168"/>
              <a:gd name="connsiteX6-293" fmla="*/ 76 w 21676"/>
              <a:gd name="connsiteY6-294" fmla="*/ 0 h 23168"/>
              <a:gd name="connsiteX0-295" fmla="*/ 76 w 21676"/>
              <a:gd name="connsiteY0-296" fmla="*/ 0 h 23168"/>
              <a:gd name="connsiteX1-297" fmla="*/ 21676 w 21676"/>
              <a:gd name="connsiteY1-298" fmla="*/ 0 h 23168"/>
              <a:gd name="connsiteX2-299" fmla="*/ 21600 w 21676"/>
              <a:gd name="connsiteY2-300" fmla="*/ 20353 h 23168"/>
              <a:gd name="connsiteX3-301" fmla="*/ 17793 w 21676"/>
              <a:gd name="connsiteY3-302" fmla="*/ 17785 h 23168"/>
              <a:gd name="connsiteX4-303" fmla="*/ 8469 w 21676"/>
              <a:gd name="connsiteY4-304" fmla="*/ 23038 h 23168"/>
              <a:gd name="connsiteX5-305" fmla="*/ 1 w 21676"/>
              <a:gd name="connsiteY5-306" fmla="*/ 18757 h 23168"/>
              <a:gd name="connsiteX6-307" fmla="*/ 76 w 21676"/>
              <a:gd name="connsiteY6-308" fmla="*/ 0 h 23168"/>
              <a:gd name="connsiteX0-309" fmla="*/ 76 w 21676"/>
              <a:gd name="connsiteY0-310" fmla="*/ 0 h 23168"/>
              <a:gd name="connsiteX1-311" fmla="*/ 21676 w 21676"/>
              <a:gd name="connsiteY1-312" fmla="*/ 0 h 23168"/>
              <a:gd name="connsiteX2-313" fmla="*/ 21600 w 21676"/>
              <a:gd name="connsiteY2-314" fmla="*/ 20353 h 23168"/>
              <a:gd name="connsiteX3-315" fmla="*/ 17793 w 21676"/>
              <a:gd name="connsiteY3-316" fmla="*/ 17785 h 23168"/>
              <a:gd name="connsiteX4-317" fmla="*/ 8469 w 21676"/>
              <a:gd name="connsiteY4-318" fmla="*/ 23038 h 23168"/>
              <a:gd name="connsiteX5-319" fmla="*/ 1 w 21676"/>
              <a:gd name="connsiteY5-320" fmla="*/ 18757 h 23168"/>
              <a:gd name="connsiteX6-321" fmla="*/ 76 w 21676"/>
              <a:gd name="connsiteY6-322" fmla="*/ 0 h 23168"/>
              <a:gd name="connsiteX0-323" fmla="*/ 76 w 21676"/>
              <a:gd name="connsiteY0-324" fmla="*/ 0 h 23168"/>
              <a:gd name="connsiteX1-325" fmla="*/ 21676 w 21676"/>
              <a:gd name="connsiteY1-326" fmla="*/ 0 h 23168"/>
              <a:gd name="connsiteX2-327" fmla="*/ 21600 w 21676"/>
              <a:gd name="connsiteY2-328" fmla="*/ 20353 h 23168"/>
              <a:gd name="connsiteX3-329" fmla="*/ 17591 w 21676"/>
              <a:gd name="connsiteY3-330" fmla="*/ 19806 h 23168"/>
              <a:gd name="connsiteX4-331" fmla="*/ 8469 w 21676"/>
              <a:gd name="connsiteY4-332" fmla="*/ 23038 h 23168"/>
              <a:gd name="connsiteX5-333" fmla="*/ 1 w 21676"/>
              <a:gd name="connsiteY5-334" fmla="*/ 18757 h 23168"/>
              <a:gd name="connsiteX6-335" fmla="*/ 76 w 21676"/>
              <a:gd name="connsiteY6-336" fmla="*/ 0 h 23168"/>
              <a:gd name="connsiteX0-337" fmla="*/ 76 w 21676"/>
              <a:gd name="connsiteY0-338" fmla="*/ 0 h 23168"/>
              <a:gd name="connsiteX1-339" fmla="*/ 21676 w 21676"/>
              <a:gd name="connsiteY1-340" fmla="*/ 0 h 23168"/>
              <a:gd name="connsiteX2-341" fmla="*/ 21600 w 21676"/>
              <a:gd name="connsiteY2-342" fmla="*/ 20353 h 23168"/>
              <a:gd name="connsiteX3-343" fmla="*/ 17591 w 21676"/>
              <a:gd name="connsiteY3-344" fmla="*/ 19806 h 23168"/>
              <a:gd name="connsiteX4-345" fmla="*/ 8469 w 21676"/>
              <a:gd name="connsiteY4-346" fmla="*/ 23038 h 23168"/>
              <a:gd name="connsiteX5-347" fmla="*/ 1 w 21676"/>
              <a:gd name="connsiteY5-348" fmla="*/ 18757 h 23168"/>
              <a:gd name="connsiteX6-349" fmla="*/ 76 w 21676"/>
              <a:gd name="connsiteY6-350" fmla="*/ 0 h 23168"/>
              <a:gd name="connsiteX0-351" fmla="*/ 76 w 21676"/>
              <a:gd name="connsiteY0-352" fmla="*/ 0 h 23168"/>
              <a:gd name="connsiteX1-353" fmla="*/ 21676 w 21676"/>
              <a:gd name="connsiteY1-354" fmla="*/ 0 h 23168"/>
              <a:gd name="connsiteX2-355" fmla="*/ 21600 w 21676"/>
              <a:gd name="connsiteY2-356" fmla="*/ 20353 h 23168"/>
              <a:gd name="connsiteX3-357" fmla="*/ 17591 w 21676"/>
              <a:gd name="connsiteY3-358" fmla="*/ 19806 h 23168"/>
              <a:gd name="connsiteX4-359" fmla="*/ 8469 w 21676"/>
              <a:gd name="connsiteY4-360" fmla="*/ 23038 h 23168"/>
              <a:gd name="connsiteX5-361" fmla="*/ 1 w 21676"/>
              <a:gd name="connsiteY5-362" fmla="*/ 18757 h 23168"/>
              <a:gd name="connsiteX6-363" fmla="*/ 76 w 21676"/>
              <a:gd name="connsiteY6-364" fmla="*/ 0 h 23168"/>
              <a:gd name="connsiteX0-365" fmla="*/ 76 w 21676"/>
              <a:gd name="connsiteY0-366" fmla="*/ 0 h 23168"/>
              <a:gd name="connsiteX1-367" fmla="*/ 21676 w 21676"/>
              <a:gd name="connsiteY1-368" fmla="*/ 0 h 23168"/>
              <a:gd name="connsiteX2-369" fmla="*/ 21625 w 21676"/>
              <a:gd name="connsiteY2-370" fmla="*/ 20757 h 23168"/>
              <a:gd name="connsiteX3-371" fmla="*/ 17591 w 21676"/>
              <a:gd name="connsiteY3-372" fmla="*/ 19806 h 23168"/>
              <a:gd name="connsiteX4-373" fmla="*/ 8469 w 21676"/>
              <a:gd name="connsiteY4-374" fmla="*/ 23038 h 23168"/>
              <a:gd name="connsiteX5-375" fmla="*/ 1 w 21676"/>
              <a:gd name="connsiteY5-376" fmla="*/ 18757 h 23168"/>
              <a:gd name="connsiteX6-377" fmla="*/ 76 w 21676"/>
              <a:gd name="connsiteY6-378" fmla="*/ 0 h 23168"/>
              <a:gd name="connsiteX0-379" fmla="*/ 76 w 21676"/>
              <a:gd name="connsiteY0-380" fmla="*/ 0 h 23168"/>
              <a:gd name="connsiteX1-381" fmla="*/ 21676 w 21676"/>
              <a:gd name="connsiteY1-382" fmla="*/ 0 h 23168"/>
              <a:gd name="connsiteX2-383" fmla="*/ 21650 w 21676"/>
              <a:gd name="connsiteY2-384" fmla="*/ 17928 h 23168"/>
              <a:gd name="connsiteX3-385" fmla="*/ 17591 w 21676"/>
              <a:gd name="connsiteY3-386" fmla="*/ 19806 h 23168"/>
              <a:gd name="connsiteX4-387" fmla="*/ 8469 w 21676"/>
              <a:gd name="connsiteY4-388" fmla="*/ 23038 h 23168"/>
              <a:gd name="connsiteX5-389" fmla="*/ 1 w 21676"/>
              <a:gd name="connsiteY5-390" fmla="*/ 18757 h 23168"/>
              <a:gd name="connsiteX6-391" fmla="*/ 76 w 21676"/>
              <a:gd name="connsiteY6-392" fmla="*/ 0 h 23168"/>
              <a:gd name="connsiteX0-393" fmla="*/ 76 w 21676"/>
              <a:gd name="connsiteY0-394" fmla="*/ 0 h 23168"/>
              <a:gd name="connsiteX1-395" fmla="*/ 21676 w 21676"/>
              <a:gd name="connsiteY1-396" fmla="*/ 0 h 23168"/>
              <a:gd name="connsiteX2-397" fmla="*/ 21650 w 21676"/>
              <a:gd name="connsiteY2-398" fmla="*/ 17928 h 23168"/>
              <a:gd name="connsiteX3-399" fmla="*/ 17591 w 21676"/>
              <a:gd name="connsiteY3-400" fmla="*/ 19806 h 23168"/>
              <a:gd name="connsiteX4-401" fmla="*/ 8469 w 21676"/>
              <a:gd name="connsiteY4-402" fmla="*/ 23038 h 23168"/>
              <a:gd name="connsiteX5-403" fmla="*/ 1 w 21676"/>
              <a:gd name="connsiteY5-404" fmla="*/ 18757 h 23168"/>
              <a:gd name="connsiteX6-405" fmla="*/ 76 w 21676"/>
              <a:gd name="connsiteY6-406" fmla="*/ 0 h 23168"/>
              <a:gd name="connsiteX0-407" fmla="*/ 76 w 21676"/>
              <a:gd name="connsiteY0-408" fmla="*/ 0 h 23168"/>
              <a:gd name="connsiteX1-409" fmla="*/ 21676 w 21676"/>
              <a:gd name="connsiteY1-410" fmla="*/ 0 h 23168"/>
              <a:gd name="connsiteX2-411" fmla="*/ 21650 w 21676"/>
              <a:gd name="connsiteY2-412" fmla="*/ 17928 h 23168"/>
              <a:gd name="connsiteX3-413" fmla="*/ 17591 w 21676"/>
              <a:gd name="connsiteY3-414" fmla="*/ 19806 h 23168"/>
              <a:gd name="connsiteX4-415" fmla="*/ 8469 w 21676"/>
              <a:gd name="connsiteY4-416" fmla="*/ 23038 h 23168"/>
              <a:gd name="connsiteX5-417" fmla="*/ 1 w 21676"/>
              <a:gd name="connsiteY5-418" fmla="*/ 18757 h 23168"/>
              <a:gd name="connsiteX6-419" fmla="*/ 76 w 21676"/>
              <a:gd name="connsiteY6-420" fmla="*/ 0 h 23168"/>
              <a:gd name="connsiteX0-421" fmla="*/ 76 w 21676"/>
              <a:gd name="connsiteY0-422" fmla="*/ 0 h 23168"/>
              <a:gd name="connsiteX1-423" fmla="*/ 21676 w 21676"/>
              <a:gd name="connsiteY1-424" fmla="*/ 0 h 23168"/>
              <a:gd name="connsiteX2-425" fmla="*/ 21625 w 21676"/>
              <a:gd name="connsiteY2-426" fmla="*/ 18938 h 23168"/>
              <a:gd name="connsiteX3-427" fmla="*/ 17591 w 21676"/>
              <a:gd name="connsiteY3-428" fmla="*/ 19806 h 23168"/>
              <a:gd name="connsiteX4-429" fmla="*/ 8469 w 21676"/>
              <a:gd name="connsiteY4-430" fmla="*/ 23038 h 23168"/>
              <a:gd name="connsiteX5-431" fmla="*/ 1 w 21676"/>
              <a:gd name="connsiteY5-432" fmla="*/ 18757 h 23168"/>
              <a:gd name="connsiteX6-433" fmla="*/ 76 w 21676"/>
              <a:gd name="connsiteY6-434" fmla="*/ 0 h 23168"/>
              <a:gd name="connsiteX0-435" fmla="*/ 76 w 21676"/>
              <a:gd name="connsiteY0-436" fmla="*/ 0 h 23168"/>
              <a:gd name="connsiteX1-437" fmla="*/ 21676 w 21676"/>
              <a:gd name="connsiteY1-438" fmla="*/ 0 h 23168"/>
              <a:gd name="connsiteX2-439" fmla="*/ 21625 w 21676"/>
              <a:gd name="connsiteY2-440" fmla="*/ 18938 h 23168"/>
              <a:gd name="connsiteX3-441" fmla="*/ 17591 w 21676"/>
              <a:gd name="connsiteY3-442" fmla="*/ 19806 h 23168"/>
              <a:gd name="connsiteX4-443" fmla="*/ 8469 w 21676"/>
              <a:gd name="connsiteY4-444" fmla="*/ 23038 h 23168"/>
              <a:gd name="connsiteX5-445" fmla="*/ 1 w 21676"/>
              <a:gd name="connsiteY5-446" fmla="*/ 18757 h 23168"/>
              <a:gd name="connsiteX6-447" fmla="*/ 76 w 21676"/>
              <a:gd name="connsiteY6-448" fmla="*/ 0 h 231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</a:cxnLst>
            <a:rect l="l" t="t" r="r" b="b"/>
            <a:pathLst>
              <a:path w="21676" h="23168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3636"/>
                  <a:pt x="21625" y="18938"/>
                </a:cubicBezTo>
                <a:cubicBezTo>
                  <a:pt x="19315" y="18936"/>
                  <a:pt x="19771" y="19028"/>
                  <a:pt x="17591" y="19806"/>
                </a:cubicBezTo>
                <a:cubicBezTo>
                  <a:pt x="14874" y="20859"/>
                  <a:pt x="11082" y="23280"/>
                  <a:pt x="8469" y="23038"/>
                </a:cubicBezTo>
                <a:cubicBezTo>
                  <a:pt x="5856" y="24009"/>
                  <a:pt x="1035" y="19262"/>
                  <a:pt x="1" y="18757"/>
                </a:cubicBezTo>
                <a:cubicBezTo>
                  <a:pt x="-16" y="14256"/>
                  <a:pt x="93" y="4501"/>
                  <a:pt x="76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7530" y="124283"/>
            <a:ext cx="9233535" cy="646282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 w="3175"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Thứ....ngày....tháng....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6058" y="2310540"/>
            <a:ext cx="11625942" cy="1383665"/>
            <a:chOff x="1355910" y="2647517"/>
            <a:chExt cx="7102297" cy="1092595"/>
          </a:xfrm>
        </p:grpSpPr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7904" y="2647517"/>
              <a:ext cx="6333888" cy="10925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355910" y="2758329"/>
              <a:ext cx="7102297" cy="605876"/>
            </a:xfrm>
            <a:prstGeom prst="rect">
              <a:avLst/>
            </a:prstGeom>
            <a:noFill/>
          </p:spPr>
          <p:txBody>
            <a:bodyPr wrap="square" lIns="89301" tIns="44651" rIns="89301" bIns="44651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err="1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0B34C"/>
                  </a:solidFill>
                  <a:effectLst>
                    <a:outerShdw blurRad="12700" dist="38100" dir="2700000" algn="tl" rotWithShape="0">
                      <a:srgbClr val="50B34C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Em</a:t>
              </a:r>
              <a:r>
                <a:rPr kumimoji="0" lang="en-US" sz="4400" b="1" i="0" u="none" strike="noStrike" kern="1200" cap="none" spc="0" normalizeH="0" baseline="0" noProof="0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0B34C"/>
                  </a:solidFill>
                  <a:effectLst>
                    <a:outerShdw blurRad="12700" dist="38100" dir="2700000" algn="tl" rotWithShape="0">
                      <a:srgbClr val="50B34C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0B34C"/>
                  </a:solidFill>
                  <a:effectLst>
                    <a:outerShdw blurRad="12700" dist="38100" dir="2700000" algn="tl" rotWithShape="0">
                      <a:srgbClr val="50B34C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tuân</a:t>
              </a:r>
              <a:r>
                <a:rPr kumimoji="0" lang="en-US" sz="4400" b="1" i="0" u="none" strike="noStrike" kern="1200" cap="none" spc="0" normalizeH="0" baseline="0" noProof="0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0B34C"/>
                  </a:solidFill>
                  <a:effectLst>
                    <a:outerShdw blurRad="12700" dist="38100" dir="2700000" algn="tl" rotWithShape="0">
                      <a:srgbClr val="50B34C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0B34C"/>
                  </a:solidFill>
                  <a:effectLst>
                    <a:outerShdw blurRad="12700" dist="38100" dir="2700000" algn="tl" rotWithShape="0">
                      <a:srgbClr val="50B34C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thủ</a:t>
              </a:r>
              <a:r>
                <a:rPr kumimoji="0" lang="en-US" sz="4400" b="1" i="0" u="none" strike="noStrike" kern="1200" cap="none" spc="0" normalizeH="0" baseline="0" noProof="0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0B34C"/>
                  </a:solidFill>
                  <a:effectLst>
                    <a:outerShdw blurRad="12700" dist="38100" dir="2700000" algn="tl" rotWithShape="0">
                      <a:srgbClr val="50B34C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0B34C"/>
                  </a:solidFill>
                  <a:effectLst>
                    <a:outerShdw blurRad="12700" dist="38100" dir="2700000" algn="tl" rotWithShape="0">
                      <a:srgbClr val="50B34C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quy</a:t>
              </a:r>
              <a:r>
                <a:rPr kumimoji="0" lang="en-US" sz="4400" b="1" i="0" u="none" strike="noStrike" kern="1200" cap="none" spc="0" normalizeH="0" baseline="0" noProof="0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0B34C"/>
                  </a:solidFill>
                  <a:effectLst>
                    <a:outerShdw blurRad="12700" dist="38100" dir="2700000" algn="tl" rotWithShape="0">
                      <a:srgbClr val="50B34C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0B34C"/>
                  </a:solidFill>
                  <a:effectLst>
                    <a:outerShdw blurRad="12700" dist="38100" dir="2700000" algn="tl" rotWithShape="0">
                      <a:srgbClr val="50B34C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định</a:t>
              </a:r>
              <a:r>
                <a:rPr kumimoji="0" lang="en-US" sz="4400" b="1" i="0" u="none" strike="noStrike" kern="1200" cap="none" spc="0" normalizeH="0" baseline="0" noProof="0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0B34C"/>
                  </a:solidFill>
                  <a:effectLst>
                    <a:outerShdw blurRad="12700" dist="38100" dir="2700000" algn="tl" rotWithShape="0">
                      <a:srgbClr val="50B34C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0B34C"/>
                  </a:solidFill>
                  <a:effectLst>
                    <a:outerShdw blurRad="12700" dist="38100" dir="2700000" algn="tl" rotWithShape="0">
                      <a:srgbClr val="50B34C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nơi</a:t>
              </a:r>
              <a:r>
                <a:rPr kumimoji="0" lang="en-US" sz="4400" b="1" i="0" u="none" strike="noStrike" kern="1200" cap="none" spc="0" normalizeH="0" baseline="0" noProof="0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0B34C"/>
                  </a:solidFill>
                  <a:effectLst>
                    <a:outerShdw blurRad="12700" dist="38100" dir="2700000" algn="tl" rotWithShape="0">
                      <a:srgbClr val="50B34C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0B34C"/>
                  </a:solidFill>
                  <a:effectLst>
                    <a:outerShdw blurRad="12700" dist="38100" dir="2700000" algn="tl" rotWithShape="0">
                      <a:srgbClr val="50B34C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công</a:t>
              </a:r>
              <a:r>
                <a:rPr kumimoji="0" lang="en-US" sz="4400" b="1" i="0" u="none" strike="noStrike" kern="1200" cap="none" spc="0" normalizeH="0" baseline="0" noProof="0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0B34C"/>
                  </a:solidFill>
                  <a:effectLst>
                    <a:outerShdw blurRad="12700" dist="38100" dir="2700000" algn="tl" rotWithShape="0">
                      <a:srgbClr val="50B34C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0B34C"/>
                  </a:solidFill>
                  <a:effectLst>
                    <a:outerShdw blurRad="12700" dist="38100" dir="2700000" algn="tl" rotWithShape="0">
                      <a:srgbClr val="50B34C">
                        <a:lumMod val="60000"/>
                        <a:lumOff val="40000"/>
                      </a:srgbClr>
                    </a:outerShdw>
                  </a:effectLst>
                  <a:uLnTx/>
                  <a:uFillTx/>
                  <a:latin typeface="Calibri"/>
                  <a:ea typeface="+mn-ea"/>
                  <a:cs typeface="+mn-cs"/>
                </a:rPr>
                <a:t>cộng</a:t>
              </a:r>
              <a:endParaRPr kumimoji="0" lang="en-US" sz="44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50B34C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3" name="Rectangle 16"/>
          <p:cNvSpPr/>
          <p:nvPr/>
        </p:nvSpPr>
        <p:spPr>
          <a:xfrm rot="269291">
            <a:off x="366882" y="2245362"/>
            <a:ext cx="1448268" cy="1127520"/>
          </a:xfrm>
          <a:custGeom>
            <a:avLst/>
            <a:gdLst>
              <a:gd name="connsiteX0" fmla="*/ 0 w 1322292"/>
              <a:gd name="connsiteY0" fmla="*/ 0 h 1023843"/>
              <a:gd name="connsiteX1" fmla="*/ 1322292 w 1322292"/>
              <a:gd name="connsiteY1" fmla="*/ 0 h 1023843"/>
              <a:gd name="connsiteX2" fmla="*/ 1322292 w 1322292"/>
              <a:gd name="connsiteY2" fmla="*/ 1023843 h 1023843"/>
              <a:gd name="connsiteX3" fmla="*/ 0 w 1322292"/>
              <a:gd name="connsiteY3" fmla="*/ 1023843 h 1023843"/>
              <a:gd name="connsiteX4" fmla="*/ 0 w 1322292"/>
              <a:gd name="connsiteY4" fmla="*/ 0 h 1023843"/>
              <a:gd name="connsiteX0-1" fmla="*/ 38 w 1322330"/>
              <a:gd name="connsiteY0-2" fmla="*/ 0 h 1023843"/>
              <a:gd name="connsiteX1-3" fmla="*/ 1322330 w 1322330"/>
              <a:gd name="connsiteY1-4" fmla="*/ 0 h 1023843"/>
              <a:gd name="connsiteX2-5" fmla="*/ 1322330 w 1322330"/>
              <a:gd name="connsiteY2-6" fmla="*/ 1023843 h 1023843"/>
              <a:gd name="connsiteX3-7" fmla="*/ 38 w 1322330"/>
              <a:gd name="connsiteY3-8" fmla="*/ 1023843 h 1023843"/>
              <a:gd name="connsiteX4-9" fmla="*/ 401820 w 1322330"/>
              <a:gd name="connsiteY4-10" fmla="*/ 432335 h 1023843"/>
              <a:gd name="connsiteX5" fmla="*/ 38 w 1322330"/>
              <a:gd name="connsiteY5" fmla="*/ 0 h 10238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" y="connsiteY5"/>
              </a:cxn>
            </a:cxnLst>
            <a:rect l="l" t="t" r="r" b="b"/>
            <a:pathLst>
              <a:path w="1322330" h="1023843">
                <a:moveTo>
                  <a:pt x="38" y="0"/>
                </a:moveTo>
                <a:lnTo>
                  <a:pt x="1322330" y="0"/>
                </a:lnTo>
                <a:lnTo>
                  <a:pt x="1322330" y="1023843"/>
                </a:lnTo>
                <a:lnTo>
                  <a:pt x="38" y="1023843"/>
                </a:lnTo>
                <a:cubicBezTo>
                  <a:pt x="-4580" y="845146"/>
                  <a:pt x="406438" y="611032"/>
                  <a:pt x="401820" y="432335"/>
                </a:cubicBezTo>
                <a:lnTo>
                  <a:pt x="38" y="0"/>
                </a:lnTo>
                <a:close/>
              </a:path>
            </a:pathLst>
          </a:custGeom>
          <a:solidFill>
            <a:srgbClr val="78B832"/>
          </a:solidFill>
          <a:ln>
            <a:solidFill>
              <a:srgbClr val="78B8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6"/>
          <p:cNvSpPr/>
          <p:nvPr/>
        </p:nvSpPr>
        <p:spPr>
          <a:xfrm rot="489815">
            <a:off x="523045" y="2393118"/>
            <a:ext cx="1135945" cy="905568"/>
          </a:xfrm>
          <a:custGeom>
            <a:avLst/>
            <a:gdLst>
              <a:gd name="connsiteX0" fmla="*/ 0 w 1322292"/>
              <a:gd name="connsiteY0" fmla="*/ 0 h 1023843"/>
              <a:gd name="connsiteX1" fmla="*/ 1322292 w 1322292"/>
              <a:gd name="connsiteY1" fmla="*/ 0 h 1023843"/>
              <a:gd name="connsiteX2" fmla="*/ 1322292 w 1322292"/>
              <a:gd name="connsiteY2" fmla="*/ 1023843 h 1023843"/>
              <a:gd name="connsiteX3" fmla="*/ 0 w 1322292"/>
              <a:gd name="connsiteY3" fmla="*/ 1023843 h 1023843"/>
              <a:gd name="connsiteX4" fmla="*/ 0 w 1322292"/>
              <a:gd name="connsiteY4" fmla="*/ 0 h 1023843"/>
              <a:gd name="connsiteX0-1" fmla="*/ 38 w 1322330"/>
              <a:gd name="connsiteY0-2" fmla="*/ 0 h 1023843"/>
              <a:gd name="connsiteX1-3" fmla="*/ 1322330 w 1322330"/>
              <a:gd name="connsiteY1-4" fmla="*/ 0 h 1023843"/>
              <a:gd name="connsiteX2-5" fmla="*/ 1322330 w 1322330"/>
              <a:gd name="connsiteY2-6" fmla="*/ 1023843 h 1023843"/>
              <a:gd name="connsiteX3-7" fmla="*/ 38 w 1322330"/>
              <a:gd name="connsiteY3-8" fmla="*/ 1023843 h 1023843"/>
              <a:gd name="connsiteX4-9" fmla="*/ 401820 w 1322330"/>
              <a:gd name="connsiteY4-10" fmla="*/ 432335 h 1023843"/>
              <a:gd name="connsiteX5" fmla="*/ 38 w 1322330"/>
              <a:gd name="connsiteY5" fmla="*/ 0 h 10238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" y="connsiteY5"/>
              </a:cxn>
            </a:cxnLst>
            <a:rect l="l" t="t" r="r" b="b"/>
            <a:pathLst>
              <a:path w="1322330" h="1023843">
                <a:moveTo>
                  <a:pt x="38" y="0"/>
                </a:moveTo>
                <a:lnTo>
                  <a:pt x="1322330" y="0"/>
                </a:lnTo>
                <a:lnTo>
                  <a:pt x="1322330" y="1023843"/>
                </a:lnTo>
                <a:lnTo>
                  <a:pt x="38" y="1023843"/>
                </a:lnTo>
                <a:cubicBezTo>
                  <a:pt x="-4580" y="845146"/>
                  <a:pt x="406438" y="611032"/>
                  <a:pt x="401820" y="432335"/>
                </a:cubicBezTo>
                <a:lnTo>
                  <a:pt x="38" y="0"/>
                </a:lnTo>
                <a:close/>
              </a:path>
            </a:pathLst>
          </a:custGeom>
          <a:solidFill>
            <a:srgbClr val="92D050"/>
          </a:solidFill>
          <a:ln>
            <a:solidFill>
              <a:srgbClr val="78B8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25" y="2122646"/>
            <a:ext cx="1416718" cy="1367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897883" y="2106926"/>
            <a:ext cx="967557" cy="1231900"/>
          </a:xfrm>
          <a:prstGeom prst="rect">
            <a:avLst/>
          </a:prstGeom>
          <a:noFill/>
        </p:spPr>
        <p:txBody>
          <a:bodyPr wrap="square" lIns="89301" tIns="44651" rIns="89301" bIns="44651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25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endParaRPr kumimoji="0" lang="en-US" sz="3125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9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Arial-Rounded" panose="020B0500000000000000" pitchFamily="34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" y="6629400"/>
            <a:ext cx="12192000" cy="228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spcCol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" name="图片 1">
            <a:extLst>
              <a:ext uri="{FF2B5EF4-FFF2-40B4-BE49-F238E27FC236}">
                <a16:creationId xmlns:a16="http://schemas.microsoft.com/office/drawing/2014/main" id="{FA034E0F-4D44-4EBA-A4F3-687AD3C5A4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09"/>
          <a:stretch/>
        </p:blipFill>
        <p:spPr>
          <a:xfrm>
            <a:off x="0" y="3897819"/>
            <a:ext cx="12191699" cy="29601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A2C796-8477-448D-8375-6E8BF15B5FAD}"/>
              </a:ext>
            </a:extLst>
          </p:cNvPr>
          <p:cNvSpPr txBox="1"/>
          <p:nvPr/>
        </p:nvSpPr>
        <p:spPr>
          <a:xfrm>
            <a:off x="2067830" y="878813"/>
            <a:ext cx="8532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Chủ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đề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Tuân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thủ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định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nơi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công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cộng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24200" y="174539"/>
            <a:ext cx="8686800" cy="22937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600" y="465992"/>
            <a:ext cx="2133600" cy="1743808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741962" y="990600"/>
              <a:ext cx="1415837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pitchFamily="50" charset="0"/>
                  <a:ea typeface="+mn-ea"/>
                  <a:cs typeface="+mn-cs"/>
                </a:rPr>
                <a:t>CÂU 2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3958728" y="495052"/>
            <a:ext cx="7017744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Khi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đi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tham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quan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viện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bảo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tàng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,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bạn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Nam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cầm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đồ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trưng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bày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lên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để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chơi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,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em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sẽ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làm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gì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FFBD45"/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rPr>
              <a:t>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BD45"/>
              </a:solidFill>
              <a:effectLst/>
              <a:uLnTx/>
              <a:uFillTx/>
              <a:latin typeface="#9Slide02 Tieu de dai"/>
              <a:ea typeface="+mn-ea"/>
              <a:cs typeface="+mn-cs"/>
            </a:endParaRPr>
          </a:p>
        </p:txBody>
      </p:sp>
      <p:grpSp>
        <p:nvGrpSpPr>
          <p:cNvPr id="25" name="Keo - 9Slide.vn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64" y="2136963"/>
            <a:ext cx="11244536" cy="1751545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Nhắc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nhở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bạn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không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nên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làm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vậy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vì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sẽ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làm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hỏng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đồ</a:t>
              </a:r>
              <a:endPara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 - 9Slide.vn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600" y="3935022"/>
            <a:ext cx="11125200" cy="1468344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Ra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chơi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cùng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bạn</a:t>
              </a:r>
              <a:endPara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 - 9Slide.vn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89" y="5248510"/>
            <a:ext cx="11197211" cy="1646551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Mặc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kệ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vì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không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phải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đồ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của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mình</a:t>
              </a:r>
              <a:endPara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710825" y="1859813"/>
            <a:ext cx="1384390" cy="138439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6181" y="7299202"/>
            <a:ext cx="7539639" cy="4206998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pic>
        <p:nvPicPr>
          <p:cNvPr id="28" name="Picture 27">
            <a:hlinkClick r:id="" action="ppaction://media"/>
            <a:extLst>
              <a:ext uri="{FF2B5EF4-FFF2-40B4-BE49-F238E27FC236}">
                <a16:creationId xmlns:a16="http://schemas.microsoft.com/office/drawing/2014/main" id="{769C2967-327D-4BCC-9E9A-DE3AC025031A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st="161"/>
                </p14:media>
              </p:ext>
            </p:extLst>
          </p:nvPr>
        </p:nvPicPr>
        <p:blipFill>
          <a:blip r:embed="rId14"/>
          <a:srcRect l="205" r="205"/>
          <a:stretch>
            <a:fillRect/>
          </a:stretch>
        </p:blipFill>
        <p:spPr>
          <a:xfrm>
            <a:off x="2525821" y="7443477"/>
            <a:ext cx="7140358" cy="3918448"/>
          </a:xfrm>
          <a:custGeom>
            <a:avLst/>
            <a:gdLst>
              <a:gd name="connsiteX0" fmla="*/ 454971 w 7140358"/>
              <a:gd name="connsiteY0" fmla="*/ 0 h 3918448"/>
              <a:gd name="connsiteX1" fmla="*/ 6685387 w 7140358"/>
              <a:gd name="connsiteY1" fmla="*/ 0 h 3918448"/>
              <a:gd name="connsiteX2" fmla="*/ 7140358 w 7140358"/>
              <a:gd name="connsiteY2" fmla="*/ 454971 h 3918448"/>
              <a:gd name="connsiteX3" fmla="*/ 7140358 w 7140358"/>
              <a:gd name="connsiteY3" fmla="*/ 3463477 h 3918448"/>
              <a:gd name="connsiteX4" fmla="*/ 6685387 w 7140358"/>
              <a:gd name="connsiteY4" fmla="*/ 3918448 h 3918448"/>
              <a:gd name="connsiteX5" fmla="*/ 454971 w 7140358"/>
              <a:gd name="connsiteY5" fmla="*/ 3918448 h 3918448"/>
              <a:gd name="connsiteX6" fmla="*/ 0 w 7140358"/>
              <a:gd name="connsiteY6" fmla="*/ 3463477 h 3918448"/>
              <a:gd name="connsiteX7" fmla="*/ 0 w 7140358"/>
              <a:gd name="connsiteY7" fmla="*/ 454971 h 3918448"/>
              <a:gd name="connsiteX8" fmla="*/ 454971 w 7140358"/>
              <a:gd name="connsiteY8" fmla="*/ 0 h 391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40358" h="3918448">
                <a:moveTo>
                  <a:pt x="454971" y="0"/>
                </a:moveTo>
                <a:lnTo>
                  <a:pt x="6685387" y="0"/>
                </a:lnTo>
                <a:cubicBezTo>
                  <a:pt x="6936661" y="0"/>
                  <a:pt x="7140358" y="203697"/>
                  <a:pt x="7140358" y="454971"/>
                </a:cubicBezTo>
                <a:lnTo>
                  <a:pt x="7140358" y="3463477"/>
                </a:lnTo>
                <a:cubicBezTo>
                  <a:pt x="7140358" y="3714751"/>
                  <a:pt x="6936661" y="3918448"/>
                  <a:pt x="6685387" y="3918448"/>
                </a:cubicBezTo>
                <a:lnTo>
                  <a:pt x="454971" y="3918448"/>
                </a:lnTo>
                <a:cubicBezTo>
                  <a:pt x="203697" y="3918448"/>
                  <a:pt x="0" y="3714751"/>
                  <a:pt x="0" y="3463477"/>
                </a:cubicBezTo>
                <a:lnTo>
                  <a:pt x="0" y="454971"/>
                </a:lnTo>
                <a:cubicBezTo>
                  <a:pt x="0" y="203697"/>
                  <a:pt x="203697" y="0"/>
                  <a:pt x="454971" y="0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2209" y="9192881"/>
            <a:ext cx="5767582" cy="151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45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7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72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2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" fill="hold">
                          <p:stCondLst>
                            <p:cond delay="0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6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3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2839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7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6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8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video>
                  <p:cMediaNode vol="80000">
                    <p:cTn id="66" display="0">
                      <p:stCondLst>
                        <p:cond delay="indefinite"/>
                      </p:stCondLst>
                    </p:cTn>
                    <p:tgtEl>
                      <p:spTgt spid="28"/>
                    </p:tgtEl>
                  </p:cMediaNode>
                </p:video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2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" fill="hold">
                          <p:stCondLst>
                            <p:cond delay="0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6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3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2839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7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6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8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video>
                  <p:cMediaNode vol="80000">
                    <p:cTn id="66" display="0">
                      <p:stCondLst>
                        <p:cond delay="indefinite"/>
                      </p:stCondLst>
                    </p:cTn>
                    <p:tgtEl>
                      <p:spTgt spid="28"/>
                    </p:tgtEl>
                  </p:cMediaNode>
                </p:video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24200" y="174539"/>
            <a:ext cx="8686800" cy="22937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600" y="465992"/>
            <a:ext cx="2133600" cy="1743808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741962" y="990600"/>
              <a:ext cx="1415837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pitchFamily="50" charset="0"/>
                  <a:ea typeface="+mn-ea"/>
                  <a:cs typeface="+mn-cs"/>
                </a:rPr>
                <a:t>CÂU 3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4223935" y="815554"/>
            <a:ext cx="6487352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noProof="0" dirty="0" err="1">
                <a:solidFill>
                  <a:srgbClr val="FFBD45"/>
                </a:solidFill>
                <a:latin typeface="#9Slide02 Tieu de dai"/>
              </a:rPr>
              <a:t>Bạn</a:t>
            </a:r>
            <a:r>
              <a:rPr lang="en-US" sz="3600" noProof="0" dirty="0">
                <a:solidFill>
                  <a:srgbClr val="FFBD45"/>
                </a:solidFill>
                <a:latin typeface="#9Slide02 Tieu de dai"/>
              </a:rPr>
              <a:t> Lan </a:t>
            </a:r>
            <a:r>
              <a:rPr lang="en-US" sz="3600" noProof="0" dirty="0" err="1">
                <a:solidFill>
                  <a:srgbClr val="FFBD45"/>
                </a:solidFill>
                <a:latin typeface="#9Slide02 Tieu de dai"/>
              </a:rPr>
              <a:t>vứt</a:t>
            </a:r>
            <a:r>
              <a:rPr lang="en-US" sz="3600" noProof="0" dirty="0">
                <a:solidFill>
                  <a:srgbClr val="FFBD45"/>
                </a:solidFill>
                <a:latin typeface="#9Slide02 Tieu de dai"/>
              </a:rPr>
              <a:t> </a:t>
            </a:r>
            <a:r>
              <a:rPr lang="en-US" sz="3600" noProof="0" dirty="0" err="1">
                <a:solidFill>
                  <a:srgbClr val="FFBD45"/>
                </a:solidFill>
                <a:latin typeface="#9Slide02 Tieu de dai"/>
              </a:rPr>
              <a:t>rác</a:t>
            </a:r>
            <a:r>
              <a:rPr lang="en-US" sz="3600" noProof="0" dirty="0">
                <a:solidFill>
                  <a:srgbClr val="FFBD45"/>
                </a:solidFill>
                <a:latin typeface="#9Slide02 Tieu de dai"/>
              </a:rPr>
              <a:t> ra </a:t>
            </a:r>
            <a:r>
              <a:rPr lang="en-US" sz="3600" noProof="0" dirty="0" err="1">
                <a:solidFill>
                  <a:srgbClr val="FFBD45"/>
                </a:solidFill>
                <a:latin typeface="#9Slide02 Tieu de dai"/>
              </a:rPr>
              <a:t>sân</a:t>
            </a:r>
            <a:r>
              <a:rPr lang="en-US" sz="3600" noProof="0" dirty="0">
                <a:solidFill>
                  <a:srgbClr val="FFBD45"/>
                </a:solidFill>
                <a:latin typeface="#9Slide02 Tieu de dai"/>
              </a:rPr>
              <a:t> </a:t>
            </a:r>
            <a:r>
              <a:rPr lang="en-US" sz="3600" noProof="0" dirty="0" err="1">
                <a:solidFill>
                  <a:srgbClr val="FFBD45"/>
                </a:solidFill>
                <a:latin typeface="#9Slide02 Tieu de dai"/>
              </a:rPr>
              <a:t>trường</a:t>
            </a:r>
            <a:r>
              <a:rPr lang="en-US" sz="3600" noProof="0" dirty="0">
                <a:solidFill>
                  <a:srgbClr val="FFBD45"/>
                </a:solidFill>
                <a:latin typeface="#9Slide02 Tieu de dai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noProof="0" dirty="0" err="1">
                <a:solidFill>
                  <a:srgbClr val="FFBD45"/>
                </a:solidFill>
                <a:latin typeface="#9Slide02 Tieu de dai"/>
              </a:rPr>
              <a:t>em</a:t>
            </a:r>
            <a:r>
              <a:rPr lang="en-US" sz="3600" noProof="0" dirty="0">
                <a:solidFill>
                  <a:srgbClr val="FFBD45"/>
                </a:solidFill>
                <a:latin typeface="#9Slide02 Tieu de dai"/>
              </a:rPr>
              <a:t> </a:t>
            </a:r>
            <a:r>
              <a:rPr lang="en-US" sz="3600" noProof="0" dirty="0" err="1">
                <a:solidFill>
                  <a:srgbClr val="FFBD45"/>
                </a:solidFill>
                <a:latin typeface="#9Slide02 Tieu de dai"/>
              </a:rPr>
              <a:t>sẽ</a:t>
            </a:r>
            <a:r>
              <a:rPr lang="en-US" sz="3600" noProof="0" dirty="0">
                <a:solidFill>
                  <a:srgbClr val="FFBD45"/>
                </a:solidFill>
                <a:latin typeface="#9Slide02 Tieu de dai"/>
              </a:rPr>
              <a:t> </a:t>
            </a:r>
            <a:r>
              <a:rPr lang="en-US" sz="3600" noProof="0" dirty="0" err="1">
                <a:solidFill>
                  <a:srgbClr val="FFBD45"/>
                </a:solidFill>
                <a:latin typeface="#9Slide02 Tieu de dai"/>
              </a:rPr>
              <a:t>khuyên</a:t>
            </a:r>
            <a:r>
              <a:rPr lang="en-US" sz="3600" noProof="0" dirty="0">
                <a:solidFill>
                  <a:srgbClr val="FFBD45"/>
                </a:solidFill>
                <a:latin typeface="#9Slide02 Tieu de dai"/>
              </a:rPr>
              <a:t> </a:t>
            </a:r>
            <a:r>
              <a:rPr lang="en-US" sz="3600" noProof="0" dirty="0" err="1">
                <a:solidFill>
                  <a:srgbClr val="FFBD45"/>
                </a:solidFill>
                <a:latin typeface="#9Slide02 Tieu de dai"/>
              </a:rPr>
              <a:t>bạn</a:t>
            </a:r>
            <a:r>
              <a:rPr lang="en-US" sz="3600" noProof="0" dirty="0">
                <a:solidFill>
                  <a:srgbClr val="FFBD45"/>
                </a:solidFill>
                <a:latin typeface="#9Slide02 Tieu de dai"/>
              </a:rPr>
              <a:t> </a:t>
            </a:r>
            <a:r>
              <a:rPr lang="en-US" sz="3600" noProof="0" dirty="0" err="1">
                <a:solidFill>
                  <a:srgbClr val="FFBD45"/>
                </a:solidFill>
                <a:latin typeface="#9Slide02 Tieu de dai"/>
              </a:rPr>
              <a:t>thế</a:t>
            </a:r>
            <a:r>
              <a:rPr lang="en-US" sz="3600" noProof="0" dirty="0">
                <a:solidFill>
                  <a:srgbClr val="FFBD45"/>
                </a:solidFill>
                <a:latin typeface="#9Slide02 Tieu de dai"/>
              </a:rPr>
              <a:t> </a:t>
            </a:r>
            <a:r>
              <a:rPr lang="en-US" sz="3600" noProof="0" dirty="0" err="1">
                <a:solidFill>
                  <a:srgbClr val="FFBD45"/>
                </a:solidFill>
                <a:latin typeface="#9Slide02 Tieu de dai"/>
              </a:rPr>
              <a:t>nào</a:t>
            </a:r>
            <a:r>
              <a:rPr lang="en-US" sz="3600" noProof="0" dirty="0">
                <a:solidFill>
                  <a:srgbClr val="FFBD45"/>
                </a:solidFill>
                <a:latin typeface="#9Slide02 Tieu de dai"/>
              </a:rPr>
              <a:t>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BD45"/>
              </a:solidFill>
              <a:effectLst/>
              <a:uLnTx/>
              <a:uFillTx/>
              <a:latin typeface="#9Slide02 Tieu de dai"/>
            </a:endParaRPr>
          </a:p>
        </p:txBody>
      </p:sp>
      <p:grpSp>
        <p:nvGrpSpPr>
          <p:cNvPr id="25" name="Keo - 9Slide.vn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64" y="2136963"/>
            <a:ext cx="11244536" cy="1751545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Vứt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rác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ở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sân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trường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sẽ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có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cô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lao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công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quét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dọn</a:t>
              </a:r>
              <a:endPara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 - 9Slide.vn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600" y="3935022"/>
            <a:ext cx="11125200" cy="1468344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Mặc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kệ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,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không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quan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tâm</a:t>
              </a:r>
              <a:endPara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 - 9Slide.vn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89" y="5248510"/>
            <a:ext cx="11411121" cy="1646551"/>
            <a:chOff x="537589" y="5248510"/>
            <a:chExt cx="1141112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50931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Bạn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nên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bỏ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rác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vào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thùng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để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giữ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vệ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sinh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môi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trường</a:t>
              </a:r>
              <a:endPara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#9Slide02 Tieu de dai"/>
                <a:ea typeface="+mn-ea"/>
                <a:cs typeface="+mn-cs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710825" y="1859813"/>
            <a:ext cx="1384390" cy="138439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6181" y="7299202"/>
            <a:ext cx="7539639" cy="4206998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pic>
        <p:nvPicPr>
          <p:cNvPr id="31" name="Picture 30">
            <a:hlinkClick r:id="" action="ppaction://media"/>
            <a:extLst>
              <a:ext uri="{FF2B5EF4-FFF2-40B4-BE49-F238E27FC236}">
                <a16:creationId xmlns:a16="http://schemas.microsoft.com/office/drawing/2014/main" id="{D8AF1AEC-3F85-4021-AE99-EB16E3C42A8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>
          <a:xfrm>
            <a:off x="2541061" y="7459828"/>
            <a:ext cx="7109878" cy="3885746"/>
          </a:xfrm>
          <a:custGeom>
            <a:avLst/>
            <a:gdLst>
              <a:gd name="connsiteX0" fmla="*/ 325142 w 7109878"/>
              <a:gd name="connsiteY0" fmla="*/ 0 h 3885746"/>
              <a:gd name="connsiteX1" fmla="*/ 6784737 w 7109878"/>
              <a:gd name="connsiteY1" fmla="*/ 0 h 3885746"/>
              <a:gd name="connsiteX2" fmla="*/ 6847243 w 7109878"/>
              <a:gd name="connsiteY2" fmla="*/ 19403 h 3885746"/>
              <a:gd name="connsiteX3" fmla="*/ 7089364 w 7109878"/>
              <a:gd name="connsiteY3" fmla="*/ 261525 h 3885746"/>
              <a:gd name="connsiteX4" fmla="*/ 7109878 w 7109878"/>
              <a:gd name="connsiteY4" fmla="*/ 327610 h 3885746"/>
              <a:gd name="connsiteX5" fmla="*/ 7109878 w 7109878"/>
              <a:gd name="connsiteY5" fmla="*/ 3558137 h 3885746"/>
              <a:gd name="connsiteX6" fmla="*/ 7089364 w 7109878"/>
              <a:gd name="connsiteY6" fmla="*/ 3624222 h 3885746"/>
              <a:gd name="connsiteX7" fmla="*/ 6847243 w 7109878"/>
              <a:gd name="connsiteY7" fmla="*/ 3866343 h 3885746"/>
              <a:gd name="connsiteX8" fmla="*/ 6784737 w 7109878"/>
              <a:gd name="connsiteY8" fmla="*/ 3885746 h 3885746"/>
              <a:gd name="connsiteX9" fmla="*/ 325141 w 7109878"/>
              <a:gd name="connsiteY9" fmla="*/ 3885746 h 3885746"/>
              <a:gd name="connsiteX10" fmla="*/ 262636 w 7109878"/>
              <a:gd name="connsiteY10" fmla="*/ 3866343 h 3885746"/>
              <a:gd name="connsiteX11" fmla="*/ 20514 w 7109878"/>
              <a:gd name="connsiteY11" fmla="*/ 3624222 h 3885746"/>
              <a:gd name="connsiteX12" fmla="*/ 0 w 7109878"/>
              <a:gd name="connsiteY12" fmla="*/ 3558137 h 3885746"/>
              <a:gd name="connsiteX13" fmla="*/ 0 w 7109878"/>
              <a:gd name="connsiteY13" fmla="*/ 327609 h 3885746"/>
              <a:gd name="connsiteX14" fmla="*/ 20514 w 7109878"/>
              <a:gd name="connsiteY14" fmla="*/ 261525 h 3885746"/>
              <a:gd name="connsiteX15" fmla="*/ 262636 w 7109878"/>
              <a:gd name="connsiteY15" fmla="*/ 19403 h 388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09878" h="3885746">
                <a:moveTo>
                  <a:pt x="325142" y="0"/>
                </a:moveTo>
                <a:lnTo>
                  <a:pt x="6784737" y="0"/>
                </a:lnTo>
                <a:lnTo>
                  <a:pt x="6847243" y="19403"/>
                </a:lnTo>
                <a:cubicBezTo>
                  <a:pt x="6956107" y="65449"/>
                  <a:pt x="7043319" y="152661"/>
                  <a:pt x="7089364" y="261525"/>
                </a:cubicBezTo>
                <a:lnTo>
                  <a:pt x="7109878" y="327610"/>
                </a:lnTo>
                <a:lnTo>
                  <a:pt x="7109878" y="3558137"/>
                </a:lnTo>
                <a:lnTo>
                  <a:pt x="7089364" y="3624222"/>
                </a:lnTo>
                <a:cubicBezTo>
                  <a:pt x="7043319" y="3733086"/>
                  <a:pt x="6956107" y="3820298"/>
                  <a:pt x="6847243" y="3866343"/>
                </a:cubicBezTo>
                <a:lnTo>
                  <a:pt x="6784737" y="3885746"/>
                </a:lnTo>
                <a:lnTo>
                  <a:pt x="325141" y="3885746"/>
                </a:lnTo>
                <a:lnTo>
                  <a:pt x="262636" y="3866343"/>
                </a:lnTo>
                <a:cubicBezTo>
                  <a:pt x="153772" y="3820298"/>
                  <a:pt x="66559" y="3733086"/>
                  <a:pt x="20514" y="3624222"/>
                </a:cubicBezTo>
                <a:lnTo>
                  <a:pt x="0" y="3558137"/>
                </a:lnTo>
                <a:lnTo>
                  <a:pt x="0" y="327609"/>
                </a:lnTo>
                <a:lnTo>
                  <a:pt x="20514" y="261525"/>
                </a:lnTo>
                <a:cubicBezTo>
                  <a:pt x="66559" y="152661"/>
                  <a:pt x="153772" y="65449"/>
                  <a:pt x="262636" y="19403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1787" y="9192881"/>
            <a:ext cx="5888426" cy="151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40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7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72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video>
                  <p:cMediaNode vol="80000">
                    <p:cTn id="32" display="0">
                      <p:stCondLst>
                        <p:cond delay="indefinite"/>
                      </p:stCondLst>
                    </p:cTn>
                    <p:tgtEl>
                      <p:spTgt spid="31"/>
                    </p:tgtEl>
                  </p:cMediaNode>
                </p:vide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3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9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video>
                  <p:cMediaNode vol="80000">
                    <p:cTn id="32" display="0">
                      <p:stCondLst>
                        <p:cond delay="indefinite"/>
                      </p:stCondLst>
                    </p:cTn>
                    <p:tgtEl>
                      <p:spTgt spid="31"/>
                    </p:tgtEl>
                  </p:cMediaNode>
                </p:vide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3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9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818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4162812" y="1412875"/>
            <a:ext cx="4563407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2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1" i="0" u="none" strike="noStrike" kern="1200" cap="none" spc="30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charset="-122"/>
                  <a:cs typeface="Arial" panose="020B0604020202020204" pitchFamily="34" charset="0"/>
                </a:rPr>
                <a:t>Tiết</a:t>
              </a:r>
              <a:r>
                <a:rPr kumimoji="0" lang="en-US" altLang="zh-CN" sz="8000" b="1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charset="-122"/>
                  <a:cs typeface="Arial" panose="020B0604020202020204" pitchFamily="34" charset="0"/>
                </a:rPr>
                <a:t> 2</a:t>
              </a:r>
              <a:endParaRPr kumimoji="0" lang="zh-CN" altLang="en-US" sz="8000" b="1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6" name="Picture 5" descr="A bouquet of roses&#10;&#10;Description automatically generated with low confidence">
            <a:extLst>
              <a:ext uri="{FF2B5EF4-FFF2-40B4-BE49-F238E27FC236}">
                <a16:creationId xmlns:a16="http://schemas.microsoft.com/office/drawing/2014/main" id="{038A22F2-C977-4498-B455-0F3AB2B918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305" y="-148561"/>
            <a:ext cx="1882111" cy="18821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1FBE1135-771A-4FEA-BE2B-DBE89DC48130}"/>
              </a:ext>
            </a:extLst>
          </p:cNvPr>
          <p:cNvGrpSpPr/>
          <p:nvPr/>
        </p:nvGrpSpPr>
        <p:grpSpPr>
          <a:xfrm>
            <a:off x="3285460" y="1299653"/>
            <a:ext cx="5875417" cy="2854215"/>
            <a:chOff x="1560688" y="2118360"/>
            <a:chExt cx="5261026" cy="2854215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99CC9FB5-34B5-40FF-AF2C-9E44DA10E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0688" y="2118360"/>
              <a:ext cx="5261026" cy="2854215"/>
            </a:xfrm>
            <a:prstGeom prst="rect">
              <a:avLst/>
            </a:prstGeom>
          </p:spPr>
        </p:pic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468CCB71-1086-40BE-BD0C-DA5816B9A5D7}"/>
                </a:ext>
              </a:extLst>
            </p:cNvPr>
            <p:cNvSpPr txBox="1"/>
            <p:nvPr/>
          </p:nvSpPr>
          <p:spPr>
            <a:xfrm>
              <a:off x="2065287" y="2755857"/>
              <a:ext cx="3596632" cy="10156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字魂36号-正文宋楷" panose="02000000000000000000" pitchFamily="2" charset="-122"/>
                  <a:cs typeface="+mn-cs"/>
                </a:rPr>
                <a:t>Khởi</a:t>
              </a:r>
              <a:r>
                <a:rPr kumimoji="0" lang="en-US" altLang="zh-CN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字魂36号-正文宋楷" panose="02000000000000000000" pitchFamily="2" charset="-122"/>
                  <a:cs typeface="+mn-cs"/>
                </a:rPr>
                <a:t> </a:t>
              </a:r>
              <a:r>
                <a:rPr kumimoji="0" lang="en-US" altLang="zh-CN" sz="6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字魂36号-正文宋楷" panose="02000000000000000000" pitchFamily="2" charset="-122"/>
                  <a:cs typeface="+mn-cs"/>
                </a:rPr>
                <a:t>động</a:t>
              </a: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字魂36号-正文宋楷" panose="02000000000000000000" pitchFamily="2" charset="-122"/>
                <a:cs typeface="+mn-cs"/>
              </a:endParaRPr>
            </a:p>
          </p:txBody>
        </p:sp>
      </p:grpSp>
      <p:pic>
        <p:nvPicPr>
          <p:cNvPr id="5" name="Picture 4" descr="A bouquet of roses&#10;&#10;Description automatically generated with low confidence">
            <a:extLst>
              <a:ext uri="{FF2B5EF4-FFF2-40B4-BE49-F238E27FC236}">
                <a16:creationId xmlns:a16="http://schemas.microsoft.com/office/drawing/2014/main" id="{2445A21D-1695-4A91-AB5B-0C78338BBB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305" y="-148561"/>
            <a:ext cx="1882111" cy="188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m Đi Chơi Thuyền_1080p">
            <a:hlinkClick r:id="" action="ppaction://media"/>
            <a:extLst>
              <a:ext uri="{FF2B5EF4-FFF2-40B4-BE49-F238E27FC236}">
                <a16:creationId xmlns:a16="http://schemas.microsoft.com/office/drawing/2014/main" id="{4ADF5797-3A9E-4A6E-95EC-03A736319D5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236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9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0E6472D-54EF-4287-864C-0208D6E93C5C}"/>
              </a:ext>
            </a:extLst>
          </p:cNvPr>
          <p:cNvGrpSpPr/>
          <p:nvPr/>
        </p:nvGrpSpPr>
        <p:grpSpPr>
          <a:xfrm>
            <a:off x="326471" y="116728"/>
            <a:ext cx="2435061" cy="1108653"/>
            <a:chOff x="500062" y="2851475"/>
            <a:chExt cx="2830576" cy="128872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F5792B0-5237-4921-9333-2D63473E02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00062" y="2851475"/>
              <a:ext cx="2816950" cy="1288726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EA80D1D-39F5-4C85-B473-87262938D567}"/>
                </a:ext>
              </a:extLst>
            </p:cNvPr>
            <p:cNvSpPr txBox="1"/>
            <p:nvPr/>
          </p:nvSpPr>
          <p:spPr>
            <a:xfrm>
              <a:off x="1237849" y="3294564"/>
              <a:ext cx="2092789" cy="608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LUYỆN TẬP</a:t>
              </a:r>
            </a:p>
          </p:txBody>
        </p: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53A72DDB-6D01-4579-976F-4F5FCC7108C8}"/>
              </a:ext>
            </a:extLst>
          </p:cNvPr>
          <p:cNvSpPr/>
          <p:nvPr/>
        </p:nvSpPr>
        <p:spPr>
          <a:xfrm>
            <a:off x="3265008" y="278497"/>
            <a:ext cx="463826" cy="46382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A279CA-ED36-47E4-8ECF-02E877EFCB85}"/>
              </a:ext>
            </a:extLst>
          </p:cNvPr>
          <p:cNvSpPr txBox="1"/>
          <p:nvPr/>
        </p:nvSpPr>
        <p:spPr>
          <a:xfrm>
            <a:off x="3728834" y="205785"/>
            <a:ext cx="78294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 đồng tình hay không đồng tình với những việc làm nào sau đây? Vì sao?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6DD1D96-21AE-4144-86C8-D3457BAC8FC0}"/>
              </a:ext>
            </a:extLst>
          </p:cNvPr>
          <p:cNvGrpSpPr/>
          <p:nvPr/>
        </p:nvGrpSpPr>
        <p:grpSpPr>
          <a:xfrm>
            <a:off x="397123" y="988355"/>
            <a:ext cx="3628720" cy="3130855"/>
            <a:chOff x="239086" y="828559"/>
            <a:chExt cx="3628720" cy="313085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3D133D7-CA90-A142-8782-05E18EB1273E}"/>
                </a:ext>
              </a:extLst>
            </p:cNvPr>
            <p:cNvGrpSpPr/>
            <p:nvPr/>
          </p:nvGrpSpPr>
          <p:grpSpPr>
            <a:xfrm>
              <a:off x="239086" y="828559"/>
              <a:ext cx="3628720" cy="3130855"/>
              <a:chOff x="189916" y="2756054"/>
              <a:chExt cx="3505165" cy="3127773"/>
            </a:xfrm>
            <a:solidFill>
              <a:srgbClr val="BEEEAF"/>
            </a:solidFill>
          </p:grpSpPr>
          <p:sp>
            <p:nvSpPr>
              <p:cNvPr id="10" name="5-Point Star 9">
                <a:extLst>
                  <a:ext uri="{FF2B5EF4-FFF2-40B4-BE49-F238E27FC236}">
                    <a16:creationId xmlns:a16="http://schemas.microsoft.com/office/drawing/2014/main" id="{B4508395-955A-1746-8BA3-D7B014BFB938}"/>
                  </a:ext>
                </a:extLst>
              </p:cNvPr>
              <p:cNvSpPr/>
              <p:nvPr/>
            </p:nvSpPr>
            <p:spPr>
              <a:xfrm>
                <a:off x="189916" y="2756054"/>
                <a:ext cx="3505165" cy="3127773"/>
              </a:xfrm>
              <a:prstGeom prst="star5">
                <a:avLst>
                  <a:gd name="adj" fmla="val 31056"/>
                  <a:gd name="hf" fmla="val 105146"/>
                  <a:gd name="vf" fmla="val 110557"/>
                </a:avLst>
              </a:prstGeom>
              <a:solidFill>
                <a:srgbClr val="98D5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20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  <p:sp>
            <p:nvSpPr>
              <p:cNvPr id="11" name="5-Point Star 10">
                <a:extLst>
                  <a:ext uri="{FF2B5EF4-FFF2-40B4-BE49-F238E27FC236}">
                    <a16:creationId xmlns:a16="http://schemas.microsoft.com/office/drawing/2014/main" id="{E2123395-1952-E74C-ADD4-CDE732A81414}"/>
                  </a:ext>
                </a:extLst>
              </p:cNvPr>
              <p:cNvSpPr/>
              <p:nvPr/>
            </p:nvSpPr>
            <p:spPr>
              <a:xfrm>
                <a:off x="393700" y="2968629"/>
                <a:ext cx="3080474" cy="2746372"/>
              </a:xfrm>
              <a:prstGeom prst="star5">
                <a:avLst>
                  <a:gd name="adj" fmla="val 31056"/>
                  <a:gd name="hf" fmla="val 105146"/>
                  <a:gd name="vf" fmla="val 110557"/>
                </a:avLst>
              </a:prstGeom>
              <a:noFill/>
              <a:ln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20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58BE4FA-427A-9349-88B5-5C8090D968F6}"/>
                </a:ext>
              </a:extLst>
            </p:cNvPr>
            <p:cNvSpPr txBox="1"/>
            <p:nvPr/>
          </p:nvSpPr>
          <p:spPr>
            <a:xfrm flipH="1">
              <a:off x="858425" y="1937210"/>
              <a:ext cx="2490217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   Hoa nói cười rất to khi vào bệnh viện thăm ông bị ốm.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F2023B9-4E56-DB40-8E0A-1A101A198A8F}"/>
                </a:ext>
              </a:extLst>
            </p:cNvPr>
            <p:cNvGrpSpPr/>
            <p:nvPr/>
          </p:nvGrpSpPr>
          <p:grpSpPr>
            <a:xfrm>
              <a:off x="838703" y="1904914"/>
              <a:ext cx="408621" cy="584775"/>
              <a:chOff x="5224655" y="-1003845"/>
              <a:chExt cx="408621" cy="584775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9F57D28-DB51-9441-859E-A37A7C3324B3}"/>
                  </a:ext>
                </a:extLst>
              </p:cNvPr>
              <p:cNvSpPr/>
              <p:nvPr/>
            </p:nvSpPr>
            <p:spPr>
              <a:xfrm rot="2723604">
                <a:off x="5224655" y="-949661"/>
                <a:ext cx="408621" cy="408621"/>
              </a:xfrm>
              <a:prstGeom prst="rect">
                <a:avLst/>
              </a:prstGeom>
              <a:solidFill>
                <a:srgbClr val="FDE084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20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DD5FF66-0B24-9945-861F-47E7DD0F24AF}"/>
                  </a:ext>
                </a:extLst>
              </p:cNvPr>
              <p:cNvSpPr txBox="1"/>
              <p:nvPr/>
            </p:nvSpPr>
            <p:spPr>
              <a:xfrm>
                <a:off x="5236444" y="-1003845"/>
                <a:ext cx="39305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B2DEEE">
                        <a:lumMod val="10000"/>
                      </a:srgb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1</a:t>
                </a: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34179E1-62B6-574A-A2EF-AB07D27A2A8C}"/>
              </a:ext>
            </a:extLst>
          </p:cNvPr>
          <p:cNvGrpSpPr/>
          <p:nvPr/>
        </p:nvGrpSpPr>
        <p:grpSpPr>
          <a:xfrm>
            <a:off x="5471819" y="1195111"/>
            <a:ext cx="3873671" cy="3130856"/>
            <a:chOff x="5466528" y="1304869"/>
            <a:chExt cx="3873671" cy="3130856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8243392-48F9-9A4D-B426-EA0D12D29721}"/>
                </a:ext>
              </a:extLst>
            </p:cNvPr>
            <p:cNvGrpSpPr/>
            <p:nvPr/>
          </p:nvGrpSpPr>
          <p:grpSpPr>
            <a:xfrm>
              <a:off x="5466528" y="1304869"/>
              <a:ext cx="3873671" cy="3130856"/>
              <a:chOff x="241986" y="1155917"/>
              <a:chExt cx="5611499" cy="4535438"/>
            </a:xfrm>
          </p:grpSpPr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77F423F6-6168-3543-B22A-508FBC7DA7E2}"/>
                  </a:ext>
                </a:extLst>
              </p:cNvPr>
              <p:cNvSpPr/>
              <p:nvPr/>
            </p:nvSpPr>
            <p:spPr>
              <a:xfrm>
                <a:off x="241986" y="1155917"/>
                <a:ext cx="5611499" cy="4535438"/>
              </a:xfrm>
              <a:custGeom>
                <a:avLst/>
                <a:gdLst>
                  <a:gd name="connsiteX0" fmla="*/ 2776363 w 5611499"/>
                  <a:gd name="connsiteY0" fmla="*/ 0 h 4535438"/>
                  <a:gd name="connsiteX1" fmla="*/ 3972296 w 5611499"/>
                  <a:gd name="connsiteY1" fmla="*/ 792717 h 4535438"/>
                  <a:gd name="connsiteX2" fmla="*/ 4017457 w 5611499"/>
                  <a:gd name="connsiteY2" fmla="*/ 938202 h 4535438"/>
                  <a:gd name="connsiteX3" fmla="*/ 4080686 w 5611499"/>
                  <a:gd name="connsiteY3" fmla="*/ 915060 h 4535438"/>
                  <a:gd name="connsiteX4" fmla="*/ 4431563 w 5611499"/>
                  <a:gd name="connsiteY4" fmla="*/ 862012 h 4535438"/>
                  <a:gd name="connsiteX5" fmla="*/ 5611499 w 5611499"/>
                  <a:gd name="connsiteY5" fmla="*/ 2041948 h 4535438"/>
                  <a:gd name="connsiteX6" fmla="*/ 4782440 w 5611499"/>
                  <a:gd name="connsiteY6" fmla="*/ 3168837 h 4535438"/>
                  <a:gd name="connsiteX7" fmla="*/ 4737552 w 5611499"/>
                  <a:gd name="connsiteY7" fmla="*/ 3180379 h 4535438"/>
                  <a:gd name="connsiteX8" fmla="*/ 4745867 w 5611499"/>
                  <a:gd name="connsiteY8" fmla="*/ 3234861 h 4535438"/>
                  <a:gd name="connsiteX9" fmla="*/ 4751959 w 5611499"/>
                  <a:gd name="connsiteY9" fmla="*/ 3355502 h 4535438"/>
                  <a:gd name="connsiteX10" fmla="*/ 3572023 w 5611499"/>
                  <a:gd name="connsiteY10" fmla="*/ 4535438 h 4535438"/>
                  <a:gd name="connsiteX11" fmla="*/ 2821474 w 5611499"/>
                  <a:gd name="connsiteY11" fmla="*/ 4265998 h 4535438"/>
                  <a:gd name="connsiteX12" fmla="*/ 2738553 w 5611499"/>
                  <a:gd name="connsiteY12" fmla="*/ 4190634 h 4535438"/>
                  <a:gd name="connsiteX13" fmla="*/ 2655631 w 5611499"/>
                  <a:gd name="connsiteY13" fmla="*/ 4265998 h 4535438"/>
                  <a:gd name="connsiteX14" fmla="*/ 1905082 w 5611499"/>
                  <a:gd name="connsiteY14" fmla="*/ 4535438 h 4535438"/>
                  <a:gd name="connsiteX15" fmla="*/ 725146 w 5611499"/>
                  <a:gd name="connsiteY15" fmla="*/ 3355502 h 4535438"/>
                  <a:gd name="connsiteX16" fmla="*/ 731238 w 5611499"/>
                  <a:gd name="connsiteY16" fmla="*/ 3234861 h 4535438"/>
                  <a:gd name="connsiteX17" fmla="*/ 745956 w 5611499"/>
                  <a:gd name="connsiteY17" fmla="*/ 3138421 h 4535438"/>
                  <a:gd name="connsiteX18" fmla="*/ 720652 w 5611499"/>
                  <a:gd name="connsiteY18" fmla="*/ 3129159 h 4535438"/>
                  <a:gd name="connsiteX19" fmla="*/ 0 w 5611499"/>
                  <a:gd name="connsiteY19" fmla="*/ 2041948 h 4535438"/>
                  <a:gd name="connsiteX20" fmla="*/ 1179936 w 5611499"/>
                  <a:gd name="connsiteY20" fmla="*/ 862012 h 4535438"/>
                  <a:gd name="connsiteX21" fmla="*/ 1530813 w 5611499"/>
                  <a:gd name="connsiteY21" fmla="*/ 915060 h 4535438"/>
                  <a:gd name="connsiteX22" fmla="*/ 1535545 w 5611499"/>
                  <a:gd name="connsiteY22" fmla="*/ 916791 h 4535438"/>
                  <a:gd name="connsiteX23" fmla="*/ 1536786 w 5611499"/>
                  <a:gd name="connsiteY23" fmla="*/ 911966 h 4535438"/>
                  <a:gd name="connsiteX24" fmla="*/ 2776363 w 5611499"/>
                  <a:gd name="connsiteY24" fmla="*/ 0 h 4535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611499" h="4535438">
                    <a:moveTo>
                      <a:pt x="2776363" y="0"/>
                    </a:moveTo>
                    <a:cubicBezTo>
                      <a:pt x="3313983" y="0"/>
                      <a:pt x="3775259" y="326871"/>
                      <a:pt x="3972296" y="792717"/>
                    </a:cubicBezTo>
                    <a:lnTo>
                      <a:pt x="4017457" y="938202"/>
                    </a:lnTo>
                    <a:lnTo>
                      <a:pt x="4080686" y="915060"/>
                    </a:lnTo>
                    <a:cubicBezTo>
                      <a:pt x="4191528" y="880584"/>
                      <a:pt x="4309377" y="862012"/>
                      <a:pt x="4431563" y="862012"/>
                    </a:cubicBezTo>
                    <a:cubicBezTo>
                      <a:pt x="5083224" y="862012"/>
                      <a:pt x="5611499" y="1390287"/>
                      <a:pt x="5611499" y="2041948"/>
                    </a:cubicBezTo>
                    <a:cubicBezTo>
                      <a:pt x="5611499" y="2571423"/>
                      <a:pt x="5262755" y="3019443"/>
                      <a:pt x="4782440" y="3168837"/>
                    </a:cubicBezTo>
                    <a:lnTo>
                      <a:pt x="4737552" y="3180379"/>
                    </a:lnTo>
                    <a:lnTo>
                      <a:pt x="4745867" y="3234861"/>
                    </a:lnTo>
                    <a:cubicBezTo>
                      <a:pt x="4749896" y="3274527"/>
                      <a:pt x="4751959" y="3314773"/>
                      <a:pt x="4751959" y="3355502"/>
                    </a:cubicBezTo>
                    <a:cubicBezTo>
                      <a:pt x="4751959" y="4007163"/>
                      <a:pt x="4223684" y="4535438"/>
                      <a:pt x="3572023" y="4535438"/>
                    </a:cubicBezTo>
                    <a:cubicBezTo>
                      <a:pt x="3286921" y="4535438"/>
                      <a:pt x="3025437" y="4434323"/>
                      <a:pt x="2821474" y="4265998"/>
                    </a:cubicBezTo>
                    <a:lnTo>
                      <a:pt x="2738553" y="4190634"/>
                    </a:lnTo>
                    <a:lnTo>
                      <a:pt x="2655631" y="4265998"/>
                    </a:lnTo>
                    <a:cubicBezTo>
                      <a:pt x="2451669" y="4434323"/>
                      <a:pt x="2190184" y="4535438"/>
                      <a:pt x="1905082" y="4535438"/>
                    </a:cubicBezTo>
                    <a:cubicBezTo>
                      <a:pt x="1253421" y="4535438"/>
                      <a:pt x="725146" y="4007163"/>
                      <a:pt x="725146" y="3355502"/>
                    </a:cubicBezTo>
                    <a:cubicBezTo>
                      <a:pt x="725146" y="3314773"/>
                      <a:pt x="727210" y="3274527"/>
                      <a:pt x="731238" y="3234861"/>
                    </a:cubicBezTo>
                    <a:lnTo>
                      <a:pt x="745956" y="3138421"/>
                    </a:lnTo>
                    <a:lnTo>
                      <a:pt x="720652" y="3129159"/>
                    </a:lnTo>
                    <a:cubicBezTo>
                      <a:pt x="297155" y="2950035"/>
                      <a:pt x="0" y="2530694"/>
                      <a:pt x="0" y="2041948"/>
                    </a:cubicBezTo>
                    <a:cubicBezTo>
                      <a:pt x="0" y="1390287"/>
                      <a:pt x="528275" y="862012"/>
                      <a:pt x="1179936" y="862012"/>
                    </a:cubicBezTo>
                    <a:cubicBezTo>
                      <a:pt x="1302123" y="862012"/>
                      <a:pt x="1419971" y="880584"/>
                      <a:pt x="1530813" y="915060"/>
                    </a:cubicBezTo>
                    <a:lnTo>
                      <a:pt x="1535545" y="916791"/>
                    </a:lnTo>
                    <a:lnTo>
                      <a:pt x="1536786" y="911966"/>
                    </a:lnTo>
                    <a:cubicBezTo>
                      <a:pt x="1701119" y="383619"/>
                      <a:pt x="2193941" y="0"/>
                      <a:pt x="2776363" y="0"/>
                    </a:cubicBezTo>
                    <a:close/>
                  </a:path>
                </a:pathLst>
              </a:custGeom>
              <a:solidFill>
                <a:srgbClr val="E4BB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20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43AF9991-4E34-F44A-89E5-BBD5E8F55DD0}"/>
                  </a:ext>
                </a:extLst>
              </p:cNvPr>
              <p:cNvSpPr/>
              <p:nvPr/>
            </p:nvSpPr>
            <p:spPr>
              <a:xfrm>
                <a:off x="497053" y="1362073"/>
                <a:ext cx="5101363" cy="4123125"/>
              </a:xfrm>
              <a:custGeom>
                <a:avLst/>
                <a:gdLst>
                  <a:gd name="connsiteX0" fmla="*/ 2776363 w 5611499"/>
                  <a:gd name="connsiteY0" fmla="*/ 0 h 4535438"/>
                  <a:gd name="connsiteX1" fmla="*/ 3972296 w 5611499"/>
                  <a:gd name="connsiteY1" fmla="*/ 792717 h 4535438"/>
                  <a:gd name="connsiteX2" fmla="*/ 4017457 w 5611499"/>
                  <a:gd name="connsiteY2" fmla="*/ 938202 h 4535438"/>
                  <a:gd name="connsiteX3" fmla="*/ 4080686 w 5611499"/>
                  <a:gd name="connsiteY3" fmla="*/ 915060 h 4535438"/>
                  <a:gd name="connsiteX4" fmla="*/ 4431563 w 5611499"/>
                  <a:gd name="connsiteY4" fmla="*/ 862012 h 4535438"/>
                  <a:gd name="connsiteX5" fmla="*/ 5611499 w 5611499"/>
                  <a:gd name="connsiteY5" fmla="*/ 2041948 h 4535438"/>
                  <a:gd name="connsiteX6" fmla="*/ 4782440 w 5611499"/>
                  <a:gd name="connsiteY6" fmla="*/ 3168837 h 4535438"/>
                  <a:gd name="connsiteX7" fmla="*/ 4737552 w 5611499"/>
                  <a:gd name="connsiteY7" fmla="*/ 3180379 h 4535438"/>
                  <a:gd name="connsiteX8" fmla="*/ 4745867 w 5611499"/>
                  <a:gd name="connsiteY8" fmla="*/ 3234861 h 4535438"/>
                  <a:gd name="connsiteX9" fmla="*/ 4751959 w 5611499"/>
                  <a:gd name="connsiteY9" fmla="*/ 3355502 h 4535438"/>
                  <a:gd name="connsiteX10" fmla="*/ 3572023 w 5611499"/>
                  <a:gd name="connsiteY10" fmla="*/ 4535438 h 4535438"/>
                  <a:gd name="connsiteX11" fmla="*/ 2821474 w 5611499"/>
                  <a:gd name="connsiteY11" fmla="*/ 4265998 h 4535438"/>
                  <a:gd name="connsiteX12" fmla="*/ 2738553 w 5611499"/>
                  <a:gd name="connsiteY12" fmla="*/ 4190634 h 4535438"/>
                  <a:gd name="connsiteX13" fmla="*/ 2655631 w 5611499"/>
                  <a:gd name="connsiteY13" fmla="*/ 4265998 h 4535438"/>
                  <a:gd name="connsiteX14" fmla="*/ 1905082 w 5611499"/>
                  <a:gd name="connsiteY14" fmla="*/ 4535438 h 4535438"/>
                  <a:gd name="connsiteX15" fmla="*/ 725146 w 5611499"/>
                  <a:gd name="connsiteY15" fmla="*/ 3355502 h 4535438"/>
                  <a:gd name="connsiteX16" fmla="*/ 731238 w 5611499"/>
                  <a:gd name="connsiteY16" fmla="*/ 3234861 h 4535438"/>
                  <a:gd name="connsiteX17" fmla="*/ 745956 w 5611499"/>
                  <a:gd name="connsiteY17" fmla="*/ 3138421 h 4535438"/>
                  <a:gd name="connsiteX18" fmla="*/ 720652 w 5611499"/>
                  <a:gd name="connsiteY18" fmla="*/ 3129159 h 4535438"/>
                  <a:gd name="connsiteX19" fmla="*/ 0 w 5611499"/>
                  <a:gd name="connsiteY19" fmla="*/ 2041948 h 4535438"/>
                  <a:gd name="connsiteX20" fmla="*/ 1179936 w 5611499"/>
                  <a:gd name="connsiteY20" fmla="*/ 862012 h 4535438"/>
                  <a:gd name="connsiteX21" fmla="*/ 1530813 w 5611499"/>
                  <a:gd name="connsiteY21" fmla="*/ 915060 h 4535438"/>
                  <a:gd name="connsiteX22" fmla="*/ 1535545 w 5611499"/>
                  <a:gd name="connsiteY22" fmla="*/ 916791 h 4535438"/>
                  <a:gd name="connsiteX23" fmla="*/ 1536786 w 5611499"/>
                  <a:gd name="connsiteY23" fmla="*/ 911966 h 4535438"/>
                  <a:gd name="connsiteX24" fmla="*/ 2776363 w 5611499"/>
                  <a:gd name="connsiteY24" fmla="*/ 0 h 4535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611499" h="4535438">
                    <a:moveTo>
                      <a:pt x="2776363" y="0"/>
                    </a:moveTo>
                    <a:cubicBezTo>
                      <a:pt x="3313983" y="0"/>
                      <a:pt x="3775259" y="326871"/>
                      <a:pt x="3972296" y="792717"/>
                    </a:cubicBezTo>
                    <a:lnTo>
                      <a:pt x="4017457" y="938202"/>
                    </a:lnTo>
                    <a:lnTo>
                      <a:pt x="4080686" y="915060"/>
                    </a:lnTo>
                    <a:cubicBezTo>
                      <a:pt x="4191528" y="880584"/>
                      <a:pt x="4309377" y="862012"/>
                      <a:pt x="4431563" y="862012"/>
                    </a:cubicBezTo>
                    <a:cubicBezTo>
                      <a:pt x="5083224" y="862012"/>
                      <a:pt x="5611499" y="1390287"/>
                      <a:pt x="5611499" y="2041948"/>
                    </a:cubicBezTo>
                    <a:cubicBezTo>
                      <a:pt x="5611499" y="2571423"/>
                      <a:pt x="5262755" y="3019443"/>
                      <a:pt x="4782440" y="3168837"/>
                    </a:cubicBezTo>
                    <a:lnTo>
                      <a:pt x="4737552" y="3180379"/>
                    </a:lnTo>
                    <a:lnTo>
                      <a:pt x="4745867" y="3234861"/>
                    </a:lnTo>
                    <a:cubicBezTo>
                      <a:pt x="4749896" y="3274527"/>
                      <a:pt x="4751959" y="3314773"/>
                      <a:pt x="4751959" y="3355502"/>
                    </a:cubicBezTo>
                    <a:cubicBezTo>
                      <a:pt x="4751959" y="4007163"/>
                      <a:pt x="4223684" y="4535438"/>
                      <a:pt x="3572023" y="4535438"/>
                    </a:cubicBezTo>
                    <a:cubicBezTo>
                      <a:pt x="3286921" y="4535438"/>
                      <a:pt x="3025437" y="4434323"/>
                      <a:pt x="2821474" y="4265998"/>
                    </a:cubicBezTo>
                    <a:lnTo>
                      <a:pt x="2738553" y="4190634"/>
                    </a:lnTo>
                    <a:lnTo>
                      <a:pt x="2655631" y="4265998"/>
                    </a:lnTo>
                    <a:cubicBezTo>
                      <a:pt x="2451669" y="4434323"/>
                      <a:pt x="2190184" y="4535438"/>
                      <a:pt x="1905082" y="4535438"/>
                    </a:cubicBezTo>
                    <a:cubicBezTo>
                      <a:pt x="1253421" y="4535438"/>
                      <a:pt x="725146" y="4007163"/>
                      <a:pt x="725146" y="3355502"/>
                    </a:cubicBezTo>
                    <a:cubicBezTo>
                      <a:pt x="725146" y="3314773"/>
                      <a:pt x="727210" y="3274527"/>
                      <a:pt x="731238" y="3234861"/>
                    </a:cubicBezTo>
                    <a:lnTo>
                      <a:pt x="745956" y="3138421"/>
                    </a:lnTo>
                    <a:lnTo>
                      <a:pt x="720652" y="3129159"/>
                    </a:lnTo>
                    <a:cubicBezTo>
                      <a:pt x="297155" y="2950035"/>
                      <a:pt x="0" y="2530694"/>
                      <a:pt x="0" y="2041948"/>
                    </a:cubicBezTo>
                    <a:cubicBezTo>
                      <a:pt x="0" y="1390287"/>
                      <a:pt x="528275" y="862012"/>
                      <a:pt x="1179936" y="862012"/>
                    </a:cubicBezTo>
                    <a:cubicBezTo>
                      <a:pt x="1302123" y="862012"/>
                      <a:pt x="1419971" y="880584"/>
                      <a:pt x="1530813" y="915060"/>
                    </a:cubicBezTo>
                    <a:lnTo>
                      <a:pt x="1535545" y="916791"/>
                    </a:lnTo>
                    <a:lnTo>
                      <a:pt x="1536786" y="911966"/>
                    </a:lnTo>
                    <a:cubicBezTo>
                      <a:pt x="1701119" y="383619"/>
                      <a:pt x="2193941" y="0"/>
                      <a:pt x="2776363" y="0"/>
                    </a:cubicBezTo>
                    <a:close/>
                  </a:path>
                </a:pathLst>
              </a:custGeom>
              <a:noFill/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20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ED049B9-8733-1D45-9F5A-7EC4E70722E8}"/>
                </a:ext>
              </a:extLst>
            </p:cNvPr>
            <p:cNvSpPr txBox="1"/>
            <p:nvPr/>
          </p:nvSpPr>
          <p:spPr>
            <a:xfrm flipH="1">
              <a:off x="5975204" y="2177467"/>
              <a:ext cx="2944872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       Lan và mẹ xếp hàng mua vé vào tham quan khu di tích lịch sử.</a:t>
              </a: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481DA7D-3641-A644-B16F-3E7714517BDF}"/>
                </a:ext>
              </a:extLst>
            </p:cNvPr>
            <p:cNvGrpSpPr/>
            <p:nvPr/>
          </p:nvGrpSpPr>
          <p:grpSpPr>
            <a:xfrm>
              <a:off x="6208943" y="2146798"/>
              <a:ext cx="404131" cy="584775"/>
              <a:chOff x="5224655" y="-1003845"/>
              <a:chExt cx="430217" cy="584775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21671C9C-41F6-574D-A5F4-F35C6225EF8C}"/>
                  </a:ext>
                </a:extLst>
              </p:cNvPr>
              <p:cNvSpPr/>
              <p:nvPr/>
            </p:nvSpPr>
            <p:spPr>
              <a:xfrm rot="2723604">
                <a:off x="5224655" y="-949661"/>
                <a:ext cx="408621" cy="408621"/>
              </a:xfrm>
              <a:prstGeom prst="rect">
                <a:avLst/>
              </a:prstGeom>
              <a:solidFill>
                <a:srgbClr val="FDE084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20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A9D468D-46DE-3642-8164-CFD2B6B74BE5}"/>
                  </a:ext>
                </a:extLst>
              </p:cNvPr>
              <p:cNvSpPr txBox="1"/>
              <p:nvPr/>
            </p:nvSpPr>
            <p:spPr>
              <a:xfrm>
                <a:off x="5236444" y="-1003845"/>
                <a:ext cx="41842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B2DEEE">
                        <a:lumMod val="10000"/>
                      </a:srgb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2</a:t>
                </a:r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3B332EE-DD65-BB4A-99E5-D2A66B9A4CAA}"/>
              </a:ext>
            </a:extLst>
          </p:cNvPr>
          <p:cNvGrpSpPr/>
          <p:nvPr/>
        </p:nvGrpSpPr>
        <p:grpSpPr>
          <a:xfrm>
            <a:off x="7847202" y="3758186"/>
            <a:ext cx="3894745" cy="3099814"/>
            <a:chOff x="7970784" y="3208694"/>
            <a:chExt cx="3894745" cy="3099814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B08D7EE-F941-C540-95CF-5E893038E61F}"/>
                </a:ext>
              </a:extLst>
            </p:cNvPr>
            <p:cNvGrpSpPr/>
            <p:nvPr/>
          </p:nvGrpSpPr>
          <p:grpSpPr>
            <a:xfrm>
              <a:off x="7970784" y="3208694"/>
              <a:ext cx="3894745" cy="3099814"/>
              <a:chOff x="2171759" y="4162348"/>
              <a:chExt cx="4817806" cy="2304116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66D27818-C15C-8840-89FB-8A3FA47DFCA1}"/>
                  </a:ext>
                </a:extLst>
              </p:cNvPr>
              <p:cNvSpPr/>
              <p:nvPr/>
            </p:nvSpPr>
            <p:spPr>
              <a:xfrm>
                <a:off x="2171759" y="4162348"/>
                <a:ext cx="4817806" cy="2304116"/>
              </a:xfrm>
              <a:prstGeom prst="ellipse">
                <a:avLst/>
              </a:prstGeom>
              <a:solidFill>
                <a:srgbClr val="FDE084">
                  <a:alpha val="87000"/>
                </a:srgbClr>
              </a:solidFill>
              <a:ln>
                <a:solidFill>
                  <a:srgbClr val="FDE08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20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1B2454F3-8343-274F-A429-B8A6B48FE195}"/>
                  </a:ext>
                </a:extLst>
              </p:cNvPr>
              <p:cNvSpPr/>
              <p:nvPr/>
            </p:nvSpPr>
            <p:spPr>
              <a:xfrm>
                <a:off x="2268171" y="4257251"/>
                <a:ext cx="4616948" cy="2094651"/>
              </a:xfrm>
              <a:prstGeom prst="ellipse">
                <a:avLst/>
              </a:prstGeom>
              <a:noFill/>
              <a:ln w="28575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20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0A2EC06-1791-2D42-934D-1E8CDA1A85C1}"/>
                </a:ext>
              </a:extLst>
            </p:cNvPr>
            <p:cNvSpPr txBox="1"/>
            <p:nvPr/>
          </p:nvSpPr>
          <p:spPr>
            <a:xfrm flipH="1">
              <a:off x="8016546" y="3680545"/>
              <a:ext cx="3732369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         Trong rạp xiếc, một đám học sinh liên tục đứng lên, ngồi xuống và nói cười rất thoải mái.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CB131A29-FBBC-684A-A83F-E44E9D858726}"/>
                </a:ext>
              </a:extLst>
            </p:cNvPr>
            <p:cNvGrpSpPr/>
            <p:nvPr/>
          </p:nvGrpSpPr>
          <p:grpSpPr>
            <a:xfrm>
              <a:off x="8687922" y="3645146"/>
              <a:ext cx="421372" cy="584775"/>
              <a:chOff x="5467054" y="-1222730"/>
              <a:chExt cx="353927" cy="584775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E2F0C774-2612-F942-A133-5F8268438800}"/>
                  </a:ext>
                </a:extLst>
              </p:cNvPr>
              <p:cNvSpPr/>
              <p:nvPr/>
            </p:nvSpPr>
            <p:spPr>
              <a:xfrm rot="2723604">
                <a:off x="5441775" y="-1110787"/>
                <a:ext cx="408621" cy="349791"/>
              </a:xfrm>
              <a:prstGeom prst="rect">
                <a:avLst/>
              </a:prstGeom>
              <a:solidFill>
                <a:srgbClr val="FDE084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20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B845284B-B3DF-C746-B86F-566FD434C563}"/>
                  </a:ext>
                </a:extLst>
              </p:cNvPr>
              <p:cNvSpPr txBox="1"/>
              <p:nvPr/>
            </p:nvSpPr>
            <p:spPr>
              <a:xfrm>
                <a:off x="5467054" y="-1222730"/>
                <a:ext cx="32170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B2DEEE">
                        <a:lumMod val="10000"/>
                      </a:srgb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4</a:t>
                </a:r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D9FF8182-0282-9047-960D-88FE4735CB38}"/>
              </a:ext>
            </a:extLst>
          </p:cNvPr>
          <p:cNvGrpSpPr/>
          <p:nvPr/>
        </p:nvGrpSpPr>
        <p:grpSpPr>
          <a:xfrm>
            <a:off x="2430208" y="3278297"/>
            <a:ext cx="4496735" cy="3579703"/>
            <a:chOff x="2434416" y="3208694"/>
            <a:chExt cx="4496735" cy="357970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D770F105-9FCE-154D-838A-BDC942E4CC25}"/>
                </a:ext>
              </a:extLst>
            </p:cNvPr>
            <p:cNvGrpSpPr/>
            <p:nvPr/>
          </p:nvGrpSpPr>
          <p:grpSpPr>
            <a:xfrm>
              <a:off x="2434416" y="3208694"/>
              <a:ext cx="4496735" cy="3579703"/>
              <a:chOff x="6057636" y="3282842"/>
              <a:chExt cx="3995442" cy="3175000"/>
            </a:xfrm>
          </p:grpSpPr>
          <p:sp>
            <p:nvSpPr>
              <p:cNvPr id="27" name="Regular Pentagon 26">
                <a:extLst>
                  <a:ext uri="{FF2B5EF4-FFF2-40B4-BE49-F238E27FC236}">
                    <a16:creationId xmlns:a16="http://schemas.microsoft.com/office/drawing/2014/main" id="{748CB412-8E93-0042-98C4-D6FA273FBB25}"/>
                  </a:ext>
                </a:extLst>
              </p:cNvPr>
              <p:cNvSpPr/>
              <p:nvPr/>
            </p:nvSpPr>
            <p:spPr>
              <a:xfrm>
                <a:off x="6057636" y="3282842"/>
                <a:ext cx="3995442" cy="3175000"/>
              </a:xfrm>
              <a:prstGeom prst="pentagon">
                <a:avLst/>
              </a:prstGeom>
              <a:solidFill>
                <a:srgbClr val="F6BA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20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  <p:sp>
            <p:nvSpPr>
              <p:cNvPr id="28" name="Regular Pentagon 27">
                <a:extLst>
                  <a:ext uri="{FF2B5EF4-FFF2-40B4-BE49-F238E27FC236}">
                    <a16:creationId xmlns:a16="http://schemas.microsoft.com/office/drawing/2014/main" id="{DA6CD9FF-3968-2744-BFF7-123B5F4C5AE8}"/>
                  </a:ext>
                </a:extLst>
              </p:cNvPr>
              <p:cNvSpPr/>
              <p:nvPr/>
            </p:nvSpPr>
            <p:spPr>
              <a:xfrm>
                <a:off x="6239247" y="3464729"/>
                <a:ext cx="3632220" cy="2886364"/>
              </a:xfrm>
              <a:prstGeom prst="pentagon">
                <a:avLst/>
              </a:prstGeom>
              <a:noFill/>
              <a:ln w="381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20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1275E68-3CF6-ED42-9646-3FAED18ED38E}"/>
                </a:ext>
              </a:extLst>
            </p:cNvPr>
            <p:cNvSpPr txBox="1"/>
            <p:nvPr/>
          </p:nvSpPr>
          <p:spPr>
            <a:xfrm flipH="1">
              <a:off x="2850718" y="4094882"/>
              <a:ext cx="3628720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       Hải và các bạn luôn đi đúng phần đường cho người đi bộ và nhắc nhở nhau không tụ tập dưới lòng đường.</a:t>
              </a: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8AC27669-5C90-AA47-A5E5-AD0FE8C47BBB}"/>
                </a:ext>
              </a:extLst>
            </p:cNvPr>
            <p:cNvGrpSpPr/>
            <p:nvPr/>
          </p:nvGrpSpPr>
          <p:grpSpPr>
            <a:xfrm>
              <a:off x="3117008" y="4160434"/>
              <a:ext cx="404131" cy="584775"/>
              <a:chOff x="5224655" y="-1003845"/>
              <a:chExt cx="430217" cy="584775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A5675CB-14D4-0747-B860-819D0F3A7C1C}"/>
                  </a:ext>
                </a:extLst>
              </p:cNvPr>
              <p:cNvSpPr/>
              <p:nvPr/>
            </p:nvSpPr>
            <p:spPr>
              <a:xfrm rot="2723604">
                <a:off x="5224655" y="-949661"/>
                <a:ext cx="408621" cy="408621"/>
              </a:xfrm>
              <a:prstGeom prst="rect">
                <a:avLst/>
              </a:prstGeom>
              <a:solidFill>
                <a:srgbClr val="FDE084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20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13A77A2C-0A4F-7B4F-9088-5A93B39E32D9}"/>
                  </a:ext>
                </a:extLst>
              </p:cNvPr>
              <p:cNvSpPr txBox="1"/>
              <p:nvPr/>
            </p:nvSpPr>
            <p:spPr>
              <a:xfrm>
                <a:off x="5236444" y="-1003845"/>
                <a:ext cx="41842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B2DEEE">
                        <a:lumMod val="10000"/>
                      </a:srgb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3</a:t>
                </a:r>
              </a:p>
            </p:txBody>
          </p:sp>
        </p:grpSp>
      </p:grpSp>
      <p:pic>
        <p:nvPicPr>
          <p:cNvPr id="3074" name="Picture 2" descr="Bright Green Tick Clip Art at Clker.com - vector clip art online, royalty  free &amp;amp; public domain">
            <a:extLst>
              <a:ext uri="{FF2B5EF4-FFF2-40B4-BE49-F238E27FC236}">
                <a16:creationId xmlns:a16="http://schemas.microsoft.com/office/drawing/2014/main" id="{665C8C3A-AB32-BC4E-9DA3-EC64CC7110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628" y="2800822"/>
            <a:ext cx="1069043" cy="111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ree Cross Cartoon Cliparts, Download Free Cross Cartoon Cliparts png  images, Free ClipArts on Clipart Library">
            <a:extLst>
              <a:ext uri="{FF2B5EF4-FFF2-40B4-BE49-F238E27FC236}">
                <a16:creationId xmlns:a16="http://schemas.microsoft.com/office/drawing/2014/main" id="{60679982-ABCE-2F40-B060-219A8820E0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1514">
            <a:off x="1055394" y="3152338"/>
            <a:ext cx="808863" cy="92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Bright Green Tick Clip Art at Clker.com - vector clip art online, royalty  free &amp;amp; public domain">
            <a:extLst>
              <a:ext uri="{FF2B5EF4-FFF2-40B4-BE49-F238E27FC236}">
                <a16:creationId xmlns:a16="http://schemas.microsoft.com/office/drawing/2014/main" id="{573FCC8F-A43D-8E41-8EA0-CBEF08987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308" y="5678052"/>
            <a:ext cx="1069043" cy="111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Free Cross Cartoon Cliparts, Download Free Cross Cartoon Cliparts png  images, Free ClipArts on Clipart Library">
            <a:extLst>
              <a:ext uri="{FF2B5EF4-FFF2-40B4-BE49-F238E27FC236}">
                <a16:creationId xmlns:a16="http://schemas.microsoft.com/office/drawing/2014/main" id="{970B1A87-0841-5743-984D-AA2FA2191D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1514">
            <a:off x="11153803" y="5694151"/>
            <a:ext cx="808863" cy="92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05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13848624-6C81-F844-89CB-9DC2C66BB0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350" y="1060450"/>
            <a:ext cx="8115300" cy="47371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0E6472D-54EF-4287-864C-0208D6E93C5C}"/>
              </a:ext>
            </a:extLst>
          </p:cNvPr>
          <p:cNvGrpSpPr/>
          <p:nvPr/>
        </p:nvGrpSpPr>
        <p:grpSpPr>
          <a:xfrm>
            <a:off x="326471" y="116728"/>
            <a:ext cx="2423339" cy="1108653"/>
            <a:chOff x="500062" y="2851475"/>
            <a:chExt cx="2816950" cy="128872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F5792B0-5237-4921-9333-2D63473E02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00062" y="2851475"/>
              <a:ext cx="2816950" cy="1288726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EA80D1D-39F5-4C85-B473-87262938D567}"/>
                </a:ext>
              </a:extLst>
            </p:cNvPr>
            <p:cNvSpPr txBox="1"/>
            <p:nvPr/>
          </p:nvSpPr>
          <p:spPr>
            <a:xfrm>
              <a:off x="1237849" y="3294564"/>
              <a:ext cx="1821333" cy="536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LUYỆN TẬP</a:t>
              </a:r>
            </a:p>
          </p:txBody>
        </p: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53A72DDB-6D01-4579-976F-4F5FCC7108C8}"/>
              </a:ext>
            </a:extLst>
          </p:cNvPr>
          <p:cNvSpPr/>
          <p:nvPr/>
        </p:nvSpPr>
        <p:spPr>
          <a:xfrm>
            <a:off x="3037143" y="497507"/>
            <a:ext cx="463826" cy="46382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A279CA-ED36-47E4-8ECF-02E877EFCB85}"/>
              </a:ext>
            </a:extLst>
          </p:cNvPr>
          <p:cNvSpPr txBox="1"/>
          <p:nvPr/>
        </p:nvSpPr>
        <p:spPr>
          <a:xfrm>
            <a:off x="3500969" y="424795"/>
            <a:ext cx="7829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Đóng vai xử lí các tình huống sau?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C50292B-3783-B043-BC11-F43F4FB2AD9F}"/>
              </a:ext>
            </a:extLst>
          </p:cNvPr>
          <p:cNvGrpSpPr/>
          <p:nvPr/>
        </p:nvGrpSpPr>
        <p:grpSpPr>
          <a:xfrm>
            <a:off x="2532238" y="5835768"/>
            <a:ext cx="6720972" cy="554216"/>
            <a:chOff x="2532238" y="5835768"/>
            <a:chExt cx="6720972" cy="554216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674F707-2748-4246-9511-2C38FBDA0F5F}"/>
                </a:ext>
              </a:extLst>
            </p:cNvPr>
            <p:cNvSpPr txBox="1"/>
            <p:nvPr/>
          </p:nvSpPr>
          <p:spPr>
            <a:xfrm>
              <a:off x="3347426" y="5866764"/>
              <a:ext cx="5905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A2CF9D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Trên ô tô, em không biết vứt rác ở đâu.</a:t>
              </a:r>
              <a:endParaRPr kumimoji="0" lang="en-VN" sz="2800" b="0" i="0" u="none" strike="noStrike" kern="1200" cap="none" spc="0" normalizeH="0" baseline="0" noProof="0" dirty="0">
                <a:ln>
                  <a:noFill/>
                </a:ln>
                <a:solidFill>
                  <a:srgbClr val="A2CF9D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AB988CF7-3EB1-504C-95F9-D2FEE57D3ACC}"/>
                </a:ext>
              </a:extLst>
            </p:cNvPr>
            <p:cNvGrpSpPr/>
            <p:nvPr/>
          </p:nvGrpSpPr>
          <p:grpSpPr>
            <a:xfrm>
              <a:off x="2532238" y="5835768"/>
              <a:ext cx="408621" cy="523220"/>
              <a:chOff x="5224655" y="-1003845"/>
              <a:chExt cx="408621" cy="523220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3963DF13-642D-3B49-BEA7-D85218CD80EC}"/>
                  </a:ext>
                </a:extLst>
              </p:cNvPr>
              <p:cNvSpPr/>
              <p:nvPr/>
            </p:nvSpPr>
            <p:spPr>
              <a:xfrm rot="2723604">
                <a:off x="5224655" y="-949661"/>
                <a:ext cx="408621" cy="408621"/>
              </a:xfrm>
              <a:prstGeom prst="rect">
                <a:avLst/>
              </a:prstGeom>
              <a:solidFill>
                <a:srgbClr val="FDE084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18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13AB27EA-466E-9840-B3C4-32D15CF6E59B}"/>
                  </a:ext>
                </a:extLst>
              </p:cNvPr>
              <p:cNvSpPr txBox="1"/>
              <p:nvPr/>
            </p:nvSpPr>
            <p:spPr>
              <a:xfrm>
                <a:off x="5236444" y="-1003845"/>
                <a:ext cx="36740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B2DEEE">
                        <a:lumMod val="10000"/>
                      </a:srgb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3724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7E955E-DF54-3743-AF23-311EDC6301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448" y="675973"/>
            <a:ext cx="7949380" cy="469493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A2942D5-A276-E649-BBA1-F2CC8F73859C}"/>
              </a:ext>
            </a:extLst>
          </p:cNvPr>
          <p:cNvGrpSpPr/>
          <p:nvPr/>
        </p:nvGrpSpPr>
        <p:grpSpPr>
          <a:xfrm>
            <a:off x="2331070" y="5470008"/>
            <a:ext cx="7294050" cy="985103"/>
            <a:chOff x="2331070" y="5835768"/>
            <a:chExt cx="7294050" cy="98510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C2AA7F2-D4B0-B749-8962-ADC8F8BD06C1}"/>
                </a:ext>
              </a:extLst>
            </p:cNvPr>
            <p:cNvSpPr txBox="1"/>
            <p:nvPr/>
          </p:nvSpPr>
          <p:spPr>
            <a:xfrm>
              <a:off x="2975544" y="5866764"/>
              <a:ext cx="6649576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1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Bạn Hà đang ngồi đọc sách trong thư viện,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1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em có chuyện muốn nói với bạn</a:t>
              </a:r>
              <a:endParaRPr kumimoji="0" lang="en-VN" sz="28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5BC766D-E2F5-FB41-A7BA-3F818891DFE4}"/>
                </a:ext>
              </a:extLst>
            </p:cNvPr>
            <p:cNvGrpSpPr/>
            <p:nvPr/>
          </p:nvGrpSpPr>
          <p:grpSpPr>
            <a:xfrm>
              <a:off x="2331070" y="5835768"/>
              <a:ext cx="408621" cy="523220"/>
              <a:chOff x="5023487" y="-1003845"/>
              <a:chExt cx="408621" cy="52322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A02027E-CBEE-EE4F-9A39-B006D45B2A30}"/>
                  </a:ext>
                </a:extLst>
              </p:cNvPr>
              <p:cNvSpPr/>
              <p:nvPr/>
            </p:nvSpPr>
            <p:spPr>
              <a:xfrm rot="2723604">
                <a:off x="5023487" y="-949661"/>
                <a:ext cx="408621" cy="408621"/>
              </a:xfrm>
              <a:prstGeom prst="rect">
                <a:avLst/>
              </a:prstGeom>
              <a:solidFill>
                <a:srgbClr val="FDE084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18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92848FD-A835-8746-8EEA-5DC664A8968E}"/>
                  </a:ext>
                </a:extLst>
              </p:cNvPr>
              <p:cNvSpPr txBox="1"/>
              <p:nvPr/>
            </p:nvSpPr>
            <p:spPr>
              <a:xfrm>
                <a:off x="5035276" y="-1003845"/>
                <a:ext cx="36740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V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B2DEEE">
                        <a:lumMod val="10000"/>
                      </a:srgb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2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1297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5F257F-4D85-964A-8E46-CA9B19658B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189" y="431496"/>
            <a:ext cx="7835621" cy="4826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5F9B5C5-3CB1-6C4C-93DC-5D726921DC40}"/>
              </a:ext>
            </a:extLst>
          </p:cNvPr>
          <p:cNvGrpSpPr/>
          <p:nvPr/>
        </p:nvGrpSpPr>
        <p:grpSpPr>
          <a:xfrm>
            <a:off x="1390480" y="5460364"/>
            <a:ext cx="9628341" cy="1077218"/>
            <a:chOff x="1390480" y="5866764"/>
            <a:chExt cx="9628341" cy="107721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87EE19E-D8E5-7544-BB37-DC86A0901CEE}"/>
                </a:ext>
              </a:extLst>
            </p:cNvPr>
            <p:cNvSpPr txBox="1"/>
            <p:nvPr/>
          </p:nvSpPr>
          <p:spPr>
            <a:xfrm>
              <a:off x="1390480" y="5866764"/>
              <a:ext cx="9628341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Trong rạp chiếu phim, bạn Long ngồi cạnh em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nói chuyện rất to làm ảnh hưởng đến người xung quanh.</a:t>
              </a:r>
              <a:endParaRPr kumimoji="0" lang="en-VN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9FA00BD-EC43-594B-AC5C-A554B00BD3CA}"/>
                </a:ext>
              </a:extLst>
            </p:cNvPr>
            <p:cNvGrpSpPr/>
            <p:nvPr/>
          </p:nvGrpSpPr>
          <p:grpSpPr>
            <a:xfrm>
              <a:off x="1570794" y="5866764"/>
              <a:ext cx="408621" cy="596925"/>
              <a:chOff x="4263211" y="-972849"/>
              <a:chExt cx="408621" cy="596925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9440A0B-7FE0-2147-A969-2009810A97E9}"/>
                  </a:ext>
                </a:extLst>
              </p:cNvPr>
              <p:cNvSpPr/>
              <p:nvPr/>
            </p:nvSpPr>
            <p:spPr>
              <a:xfrm rot="2723604">
                <a:off x="4263211" y="-878698"/>
                <a:ext cx="408621" cy="408621"/>
              </a:xfrm>
              <a:prstGeom prst="rect">
                <a:avLst/>
              </a:prstGeom>
              <a:solidFill>
                <a:srgbClr val="FDE084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sz="2000" b="0" i="0" u="none" strike="noStrike" kern="1200" cap="none" spc="0" normalizeH="0" baseline="0" noProof="0">
                  <a:ln>
                    <a:noFill/>
                  </a:ln>
                  <a:solidFill>
                    <a:srgbClr val="F7D538"/>
                  </a:solidFill>
                  <a:effectLst/>
                  <a:uLnTx/>
                  <a:uFillTx/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F12FA91-63FB-FC4C-A63A-1073D5C527B7}"/>
                  </a:ext>
                </a:extLst>
              </p:cNvPr>
              <p:cNvSpPr txBox="1"/>
              <p:nvPr/>
            </p:nvSpPr>
            <p:spPr>
              <a:xfrm>
                <a:off x="4269669" y="-972849"/>
                <a:ext cx="340373" cy="5969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B2DEEE">
                        <a:lumMod val="10000"/>
                      </a:srgbClr>
                    </a:solidFill>
                    <a:effectLst/>
                    <a:uLnTx/>
                    <a:uFillTx/>
                    <a:latin typeface="Calibri" panose="020F0502020204030204" pitchFamily="34" charset="0"/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551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95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11.xml><?xml version="1.0" encoding="utf-8"?>
<a:theme xmlns:a="http://schemas.openxmlformats.org/drawingml/2006/main" name="2_Office Theme">
  <a:themeElements>
    <a:clrScheme name="9Slide - 2021">
      <a:dk1>
        <a:sysClr val="windowText" lastClr="000000"/>
      </a:dk1>
      <a:lt1>
        <a:sysClr val="window" lastClr="FFFFFF"/>
      </a:lt1>
      <a:dk2>
        <a:srgbClr val="092D6C"/>
      </a:dk2>
      <a:lt2>
        <a:srgbClr val="FCECD0"/>
      </a:lt2>
      <a:accent1>
        <a:srgbClr val="4FC1E9"/>
      </a:accent1>
      <a:accent2>
        <a:srgbClr val="48CFAD"/>
      </a:accent2>
      <a:accent3>
        <a:srgbClr val="A0D468"/>
      </a:accent3>
      <a:accent4>
        <a:srgbClr val="FFBD45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9Slide Fonts">
      <a:majorFont>
        <a:latin typeface="#9Slide02 Tieu de dai"/>
        <a:ea typeface=""/>
        <a:cs typeface=""/>
      </a:majorFont>
      <a:minorFont>
        <a:latin typeface="#9Slide02 Noi dung da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4C410E64-73D4-4894-A16A-B0A564A2C1B3}" vid="{BD11DD77-7AB8-40E7-98B4-F754939C4E0E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https://www.freeppt7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Cute Sticker by Slidesgo">
  <a:themeElements>
    <a:clrScheme name="Simple Light">
      <a:dk1>
        <a:srgbClr val="EA4F46"/>
      </a:dk1>
      <a:lt1>
        <a:srgbClr val="F7D538"/>
      </a:lt1>
      <a:dk2>
        <a:srgbClr val="472C18"/>
      </a:dk2>
      <a:lt2>
        <a:srgbClr val="B2DEEE"/>
      </a:lt2>
      <a:accent1>
        <a:srgbClr val="A2CF9D"/>
      </a:accent1>
      <a:accent2>
        <a:srgbClr val="FFFFFF"/>
      </a:accent2>
      <a:accent3>
        <a:srgbClr val="EF786D"/>
      </a:accent3>
      <a:accent4>
        <a:srgbClr val="7A4934"/>
      </a:accent4>
      <a:accent5>
        <a:srgbClr val="D43733"/>
      </a:accent5>
      <a:accent6>
        <a:srgbClr val="D3AC09"/>
      </a:accent6>
      <a:hlink>
        <a:srgbClr val="F7D538"/>
      </a:hlink>
      <a:folHlink>
        <a:srgbClr val="0097A7"/>
      </a:folHlink>
    </a:clrScheme>
    <a:fontScheme name="Custom 4">
      <a:majorFont>
        <a:latin typeface="UTM Cookie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</TotalTime>
  <Words>549</Words>
  <Application>Microsoft Office PowerPoint</Application>
  <PresentationFormat>Widescreen</PresentationFormat>
  <Paragraphs>75</Paragraphs>
  <Slides>22</Slides>
  <Notes>4</Notes>
  <HiddenSlides>0</HiddenSlides>
  <MMClips>8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22</vt:i4>
      </vt:variant>
    </vt:vector>
  </HeadingPairs>
  <TitlesOfParts>
    <vt:vector size="45" baseType="lpstr">
      <vt:lpstr>等线</vt:lpstr>
      <vt:lpstr>微软雅黑</vt:lpstr>
      <vt:lpstr>微软雅黑</vt:lpstr>
      <vt:lpstr>UTM Cookies</vt:lpstr>
      <vt:lpstr>#9Slide02 Noi dung dai</vt:lpstr>
      <vt:lpstr>#9Slide02 Tieu de dai</vt:lpstr>
      <vt:lpstr>Arial</vt:lpstr>
      <vt:lpstr>Arial Rounded MT Bold</vt:lpstr>
      <vt:lpstr>Arial-Rounded</vt:lpstr>
      <vt:lpstr>Calibri</vt:lpstr>
      <vt:lpstr>Calibri Light</vt:lpstr>
      <vt:lpstr>iCiel Cadena</vt:lpstr>
      <vt:lpstr>Office Theme</vt:lpstr>
      <vt:lpstr>2_Office 主题</vt:lpstr>
      <vt:lpstr>https://www.freeppt7.com</vt:lpstr>
      <vt:lpstr>3_Office 主题​​</vt:lpstr>
      <vt:lpstr>Office 主题</vt:lpstr>
      <vt:lpstr>Cute Sticker by Slidesgo</vt:lpstr>
      <vt:lpstr>1_Office Theme</vt:lpstr>
      <vt:lpstr>3_Office Theme</vt:lpstr>
      <vt:lpstr>5_Office Theme</vt:lpstr>
      <vt:lpstr>包图主题2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tran thao</cp:lastModifiedBy>
  <cp:revision>68</cp:revision>
  <dcterms:created xsi:type="dcterms:W3CDTF">2021-07-20T01:55:21Z</dcterms:created>
  <dcterms:modified xsi:type="dcterms:W3CDTF">2021-09-17T01:21:42Z</dcterms:modified>
</cp:coreProperties>
</file>