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2"/>
  </p:notesMasterIdLst>
  <p:sldIdLst>
    <p:sldId id="342" r:id="rId2"/>
    <p:sldId id="256" r:id="rId3"/>
    <p:sldId id="263" r:id="rId4"/>
    <p:sldId id="308" r:id="rId5"/>
    <p:sldId id="317" r:id="rId6"/>
    <p:sldId id="330" r:id="rId7"/>
    <p:sldId id="343" r:id="rId8"/>
    <p:sldId id="344" r:id="rId9"/>
    <p:sldId id="259" r:id="rId10"/>
    <p:sldId id="264" r:id="rId11"/>
  </p:sldIdLst>
  <p:sldSz cx="12161838" cy="6858000"/>
  <p:notesSz cx="6858000" cy="9144000"/>
  <p:embeddedFontLst>
    <p:embeddedFont>
      <p:font typeface="Chewy" panose="020B0604020202020204" charset="0"/>
      <p:regular r:id="rId13"/>
    </p:embeddedFont>
    <p:embeddedFont>
      <p:font typeface="Inconsolata" panose="020B0604020202020204" charset="0"/>
      <p:regular r:id="rId14"/>
    </p:embeddedFont>
    <p:embeddedFont>
      <p:font typeface="Nunito" panose="020B0604020202020204" charset="0"/>
      <p:regular r:id="rId15"/>
      <p:bold r:id="rId16"/>
      <p:italic r:id="rId17"/>
      <p:boldItalic r:id="rId18"/>
    </p:embeddedFont>
    <p:embeddedFont>
      <p:font typeface="Montserrat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66" autoAdjust="0"/>
  </p:normalViewPr>
  <p:slideViewPr>
    <p:cSldViewPr snapToGrid="0">
      <p:cViewPr varScale="1">
        <p:scale>
          <a:sx n="81" d="100"/>
          <a:sy n="81" d="100"/>
        </p:scale>
        <p:origin x="9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221669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266878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9" r:id="rId5"/>
    <p:sldLayoutId id="2147483660" r:id="rId6"/>
    <p:sldLayoutId id="2147483665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  <p:sp>
        <p:nvSpPr>
          <p:cNvPr id="67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344880" y="1109966"/>
            <a:ext cx="8979805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:</a:t>
            </a:r>
            <a:r>
              <a:rPr lang="en-US" sz="7200" b="1" dirty="0">
                <a:latin typeface="+mj-lt"/>
              </a:rPr>
              <a:t/>
            </a:r>
            <a:br>
              <a:rPr lang="en-US" sz="7200" b="1" dirty="0">
                <a:latin typeface="+mj-lt"/>
              </a:rPr>
            </a:b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ngữ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có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nghĩa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giống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nhau</a:t>
            </a:r>
            <a:endParaRPr lang="en-US" sz="4400" b="1" dirty="0">
              <a:solidFill>
                <a:srgbClr val="0070C0"/>
              </a:solidFill>
              <a:latin typeface="+mj-lt"/>
            </a:endParaRPr>
          </a:p>
          <a:p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Đặt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hỏi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Khi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96A1DD-9A7F-4891-9207-1A22163C03C1}"/>
              </a:ext>
            </a:extLst>
          </p:cNvPr>
          <p:cNvSpPr/>
          <p:nvPr/>
        </p:nvSpPr>
        <p:spPr>
          <a:xfrm>
            <a:off x="54522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7898FC-CD92-D17D-CFC1-0A567C524C40}"/>
              </a:ext>
            </a:extLst>
          </p:cNvPr>
          <p:cNvSpPr txBox="1"/>
          <p:nvPr/>
        </p:nvSpPr>
        <p:spPr>
          <a:xfrm>
            <a:off x="2191201" y="1001514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Gọi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m</a:t>
            </a:r>
            <a:r>
              <a:rPr lang="vi-VN" sz="2000" dirty="0"/>
              <a:t>ư</a:t>
            </a:r>
            <a:r>
              <a:rPr lang="en-US" sz="2000" dirty="0"/>
              <a:t>a </a:t>
            </a:r>
            <a:r>
              <a:rPr lang="en-US" sz="2000" dirty="0" err="1"/>
              <a:t>gió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?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440BEFD9-4CC3-4A20-B335-8BEA5A30D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936" y="1512862"/>
            <a:ext cx="7682580" cy="452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25F5DB-AC87-4519-814C-8413C3233A27}"/>
              </a:ext>
            </a:extLst>
          </p:cNvPr>
          <p:cNvSpPr/>
          <p:nvPr/>
        </p:nvSpPr>
        <p:spPr>
          <a:xfrm>
            <a:off x="54522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656347" y="530407"/>
            <a:ext cx="1032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d</a:t>
            </a:r>
            <a:r>
              <a:rPr lang="vi-VN" sz="3600" dirty="0"/>
              <a:t>ư</a:t>
            </a:r>
            <a:r>
              <a:rPr lang="en-US" sz="3600" dirty="0" err="1"/>
              <a:t>ới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nghĩa</a:t>
            </a:r>
            <a:r>
              <a:rPr lang="en-US" sz="3600" dirty="0"/>
              <a:t> </a:t>
            </a:r>
            <a:r>
              <a:rPr lang="en-US" sz="3600" dirty="0" err="1"/>
              <a:t>giống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1033C1-7BAC-4CB8-A45F-93EDBF727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757" y="1933365"/>
            <a:ext cx="9183756" cy="492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629843" y="1365294"/>
            <a:ext cx="1099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nghĩa</a:t>
            </a:r>
            <a:r>
              <a:rPr lang="en-US" sz="3600" dirty="0"/>
              <a:t> </a:t>
            </a:r>
            <a:r>
              <a:rPr lang="en-US" sz="3600" dirty="0" err="1"/>
              <a:t>giống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in </a:t>
            </a:r>
            <a:r>
              <a:rPr lang="en-US" sz="3600" dirty="0" err="1"/>
              <a:t>đậm</a:t>
            </a:r>
            <a:r>
              <a:rPr lang="en-US" sz="3600" dirty="0"/>
              <a:t> d</a:t>
            </a:r>
            <a:r>
              <a:rPr lang="vi-VN" sz="3600" dirty="0"/>
              <a:t>ư</a:t>
            </a:r>
            <a:r>
              <a:rPr lang="en-US" sz="3600" dirty="0" err="1"/>
              <a:t>ới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9EE933-0484-4C44-8EEE-F4036E978C42}"/>
              </a:ext>
            </a:extLst>
          </p:cNvPr>
          <p:cNvSpPr txBox="1"/>
          <p:nvPr/>
        </p:nvSpPr>
        <p:spPr>
          <a:xfrm>
            <a:off x="320844" y="2249065"/>
            <a:ext cx="10992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a. </a:t>
            </a:r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bãi</a:t>
            </a:r>
            <a:r>
              <a:rPr lang="en-US" sz="3600" dirty="0"/>
              <a:t> </a:t>
            </a:r>
            <a:r>
              <a:rPr lang="en-US" sz="3600" dirty="0" err="1"/>
              <a:t>cỏ</a:t>
            </a:r>
            <a:r>
              <a:rPr lang="en-US" sz="3600" dirty="0"/>
              <a:t> </a:t>
            </a:r>
            <a:r>
              <a:rPr lang="en-US" sz="3600" b="1" dirty="0" err="1"/>
              <a:t>xanh</a:t>
            </a:r>
            <a:r>
              <a:rPr lang="en-US" sz="3600" b="1" dirty="0"/>
              <a:t> m</a:t>
            </a:r>
            <a:r>
              <a:rPr lang="vi-VN" sz="3600" b="1" dirty="0"/>
              <a:t>ư</a:t>
            </a:r>
            <a:r>
              <a:rPr lang="en-US" sz="3600" b="1" dirty="0" err="1"/>
              <a:t>ớt</a:t>
            </a:r>
            <a:r>
              <a:rPr lang="en-US" sz="3600" b="1" dirty="0"/>
              <a:t> </a:t>
            </a:r>
            <a:r>
              <a:rPr lang="en-US" sz="3600" dirty="0" err="1"/>
              <a:t>mọc</a:t>
            </a:r>
            <a:r>
              <a:rPr lang="en-US" sz="3600" dirty="0"/>
              <a:t> </a:t>
            </a:r>
            <a:r>
              <a:rPr lang="en-US" sz="3600" dirty="0" err="1"/>
              <a:t>lên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 </a:t>
            </a:r>
            <a:r>
              <a:rPr lang="en-US" sz="3600" dirty="0" err="1"/>
              <a:t>mập</a:t>
            </a:r>
            <a:r>
              <a:rPr lang="en-US" sz="3600" dirty="0"/>
              <a:t> </a:t>
            </a:r>
            <a:r>
              <a:rPr lang="en-US" sz="3600" dirty="0" err="1"/>
              <a:t>mạp</a:t>
            </a:r>
            <a:r>
              <a:rPr lang="en-US" sz="36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909CD-3215-4D33-BDDF-FB9D92BBDC86}"/>
              </a:ext>
            </a:extLst>
          </p:cNvPr>
          <p:cNvSpPr txBox="1"/>
          <p:nvPr/>
        </p:nvSpPr>
        <p:spPr>
          <a:xfrm>
            <a:off x="320844" y="3686834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b.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bàn</a:t>
            </a:r>
            <a:r>
              <a:rPr lang="en-US" sz="3600" dirty="0"/>
              <a:t> </a:t>
            </a:r>
            <a:r>
              <a:rPr lang="en-US" sz="3600" b="1" dirty="0" err="1"/>
              <a:t>xinh</a:t>
            </a:r>
            <a:r>
              <a:rPr lang="en-US" sz="3600" b="1" dirty="0"/>
              <a:t> </a:t>
            </a:r>
            <a:r>
              <a:rPr lang="en-US" sz="3600" b="1" dirty="0" err="1"/>
              <a:t>xắn</a:t>
            </a:r>
            <a:r>
              <a:rPr lang="en-US" sz="3600" b="1" dirty="0"/>
              <a:t> </a:t>
            </a:r>
            <a:r>
              <a:rPr lang="vi-VN" sz="3600" dirty="0"/>
              <a:t>ơ</a:t>
            </a:r>
            <a:r>
              <a:rPr lang="en-US" sz="3600" dirty="0" err="1"/>
              <a:t>i</a:t>
            </a:r>
            <a:r>
              <a:rPr lang="en-US" sz="3600" dirty="0"/>
              <a:t>, </a:t>
            </a:r>
            <a:r>
              <a:rPr lang="en-US" sz="3600" dirty="0" err="1"/>
              <a:t>thức</a:t>
            </a:r>
            <a:r>
              <a:rPr lang="en-US" sz="3600" dirty="0"/>
              <a:t> </a:t>
            </a:r>
            <a:r>
              <a:rPr lang="en-US" sz="3600" dirty="0" err="1"/>
              <a:t>uống</a:t>
            </a:r>
            <a:r>
              <a:rPr lang="en-US" sz="3600" dirty="0"/>
              <a:t> ở </a:t>
            </a:r>
            <a:r>
              <a:rPr lang="en-US" sz="3600" dirty="0" err="1"/>
              <a:t>đây</a:t>
            </a:r>
            <a:r>
              <a:rPr lang="en-US" sz="3600" dirty="0"/>
              <a:t> </a:t>
            </a:r>
            <a:r>
              <a:rPr lang="en-US" sz="3600" dirty="0" err="1"/>
              <a:t>thật</a:t>
            </a:r>
            <a:r>
              <a:rPr lang="en-US" sz="3600" dirty="0"/>
              <a:t> </a:t>
            </a:r>
            <a:r>
              <a:rPr lang="en-US" sz="3600" dirty="0" err="1"/>
              <a:t>ngon</a:t>
            </a:r>
            <a:r>
              <a:rPr lang="en-US" sz="36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21F3C-EF4C-4B84-9BE2-C94479266C6F}"/>
              </a:ext>
            </a:extLst>
          </p:cNvPr>
          <p:cNvSpPr txBox="1"/>
          <p:nvPr/>
        </p:nvSpPr>
        <p:spPr>
          <a:xfrm>
            <a:off x="320844" y="4570605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c. Hai </a:t>
            </a:r>
            <a:r>
              <a:rPr lang="en-US" sz="3600" dirty="0" err="1"/>
              <a:t>chú</a:t>
            </a:r>
            <a:r>
              <a:rPr lang="en-US" sz="3600" dirty="0"/>
              <a:t> b</a:t>
            </a:r>
            <a:r>
              <a:rPr lang="vi-VN" sz="3600" dirty="0"/>
              <a:t>ư</a:t>
            </a:r>
            <a:r>
              <a:rPr lang="en-US" sz="3600" dirty="0" err="1"/>
              <a:t>ớm</a:t>
            </a:r>
            <a:r>
              <a:rPr lang="en-US" sz="3600" dirty="0"/>
              <a:t> </a:t>
            </a:r>
            <a:r>
              <a:rPr lang="en-US" sz="3600" dirty="0" err="1"/>
              <a:t>gọi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mũ</a:t>
            </a:r>
            <a:r>
              <a:rPr lang="en-US" sz="3600" dirty="0"/>
              <a:t> </a:t>
            </a:r>
            <a:r>
              <a:rPr lang="en-US" sz="3600" b="1" dirty="0" err="1"/>
              <a:t>kì</a:t>
            </a:r>
            <a:r>
              <a:rPr lang="en-US" sz="3600" b="1" dirty="0"/>
              <a:t> </a:t>
            </a:r>
            <a:r>
              <a:rPr lang="en-US" sz="3600" b="1" dirty="0" err="1"/>
              <a:t>lạ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284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620388" y="598657"/>
            <a:ext cx="10992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3</a:t>
            </a:r>
            <a:r>
              <a:rPr lang="en-US" sz="3600" dirty="0"/>
              <a:t>. </a:t>
            </a:r>
            <a:r>
              <a:rPr lang="en-US" sz="3600" dirty="0" err="1"/>
              <a:t>Dựa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i="1" dirty="0" err="1"/>
              <a:t>Những</a:t>
            </a:r>
            <a:r>
              <a:rPr lang="en-US" sz="3600" i="1" dirty="0"/>
              <a:t> </a:t>
            </a:r>
            <a:r>
              <a:rPr lang="en-US" sz="3600" i="1" dirty="0" err="1"/>
              <a:t>cái</a:t>
            </a:r>
            <a:r>
              <a:rPr lang="en-US" sz="3600" i="1" dirty="0"/>
              <a:t> </a:t>
            </a:r>
            <a:r>
              <a:rPr lang="en-US" sz="3600" i="1" dirty="0" err="1"/>
              <a:t>tên</a:t>
            </a:r>
            <a:r>
              <a:rPr lang="en-US" sz="3600" i="1" dirty="0"/>
              <a:t> </a:t>
            </a:r>
            <a:r>
              <a:rPr lang="en-US" sz="3600" i="1" dirty="0" err="1"/>
              <a:t>đáng</a:t>
            </a:r>
            <a:r>
              <a:rPr lang="en-US" sz="3600" i="1" dirty="0"/>
              <a:t> </a:t>
            </a:r>
            <a:r>
              <a:rPr lang="en-US" sz="3600" i="1" dirty="0" err="1"/>
              <a:t>yêu</a:t>
            </a:r>
            <a:r>
              <a:rPr lang="en-US" sz="3600" i="1" dirty="0"/>
              <a:t>, </a:t>
            </a:r>
            <a:r>
              <a:rPr lang="en-US" sz="3600" dirty="0" err="1"/>
              <a:t>hỏi</a:t>
            </a:r>
            <a:r>
              <a:rPr lang="en-US" sz="3600" dirty="0"/>
              <a:t>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con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9EE933-0484-4C44-8EEE-F4036E978C42}"/>
              </a:ext>
            </a:extLst>
          </p:cNvPr>
          <p:cNvSpPr txBox="1"/>
          <p:nvPr/>
        </p:nvSpPr>
        <p:spPr>
          <a:xfrm>
            <a:off x="403971" y="1990820"/>
            <a:ext cx="1099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M: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909CD-3215-4D33-BDDF-FB9D92BBDC86}"/>
              </a:ext>
            </a:extLst>
          </p:cNvPr>
          <p:cNvSpPr txBox="1"/>
          <p:nvPr/>
        </p:nvSpPr>
        <p:spPr>
          <a:xfrm>
            <a:off x="1187742" y="1990820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-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giun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bò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21F3C-EF4C-4B84-9BE2-C94479266C6F}"/>
              </a:ext>
            </a:extLst>
          </p:cNvPr>
          <p:cNvSpPr txBox="1"/>
          <p:nvPr/>
        </p:nvSpPr>
        <p:spPr>
          <a:xfrm>
            <a:off x="1187741" y="2530891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- </a:t>
            </a:r>
            <a:r>
              <a:rPr lang="en-US" sz="3600" b="1" dirty="0" err="1"/>
              <a:t>Buổi</a:t>
            </a:r>
            <a:r>
              <a:rPr lang="en-US" sz="3600" b="1" dirty="0"/>
              <a:t> </a:t>
            </a:r>
            <a:r>
              <a:rPr lang="en-US" sz="3600" b="1" dirty="0" err="1"/>
              <a:t>sáng</a:t>
            </a:r>
            <a:r>
              <a:rPr lang="en-US" sz="3600" dirty="0"/>
              <a:t>, </a:t>
            </a:r>
            <a:r>
              <a:rPr lang="en-US" sz="3600" dirty="0" err="1"/>
              <a:t>giun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bò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909CD-3215-4D33-BDDF-FB9D92BBDC86}"/>
              </a:ext>
            </a:extLst>
          </p:cNvPr>
          <p:cNvSpPr txBox="1"/>
          <p:nvPr/>
        </p:nvSpPr>
        <p:spPr>
          <a:xfrm>
            <a:off x="1080862" y="3394127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</a:rPr>
              <a:t>- </a:t>
            </a:r>
            <a:r>
              <a:rPr lang="en-US" sz="3600" b="1" dirty="0" err="1">
                <a:solidFill>
                  <a:srgbClr val="FF0000"/>
                </a:solidFill>
              </a:rPr>
              <a:t>Khi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trời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nắng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chang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chang</a:t>
            </a:r>
            <a:r>
              <a:rPr lang="en-US" sz="3600" dirty="0" smtClean="0">
                <a:solidFill>
                  <a:srgbClr val="FF0000"/>
                </a:solidFill>
              </a:rPr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21F3C-EF4C-4B84-9BE2-C94479266C6F}"/>
              </a:ext>
            </a:extLst>
          </p:cNvPr>
          <p:cNvSpPr txBox="1"/>
          <p:nvPr/>
        </p:nvSpPr>
        <p:spPr>
          <a:xfrm>
            <a:off x="1080861" y="3934198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</a:rPr>
              <a:t>- </a:t>
            </a:r>
            <a:r>
              <a:rPr lang="en-US" sz="3600" b="1" dirty="0" err="1">
                <a:solidFill>
                  <a:srgbClr val="FF0000"/>
                </a:solidFill>
              </a:rPr>
              <a:t>Buổi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trưa</a:t>
            </a:r>
            <a:r>
              <a:rPr lang="en-US" sz="3600" dirty="0" smtClean="0">
                <a:solidFill>
                  <a:srgbClr val="FF0000"/>
                </a:solidFill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</a:rPr>
              <a:t>trời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nắng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chang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chang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C909CD-3215-4D33-BDDF-FB9D92BBDC86}"/>
              </a:ext>
            </a:extLst>
          </p:cNvPr>
          <p:cNvSpPr txBox="1"/>
          <p:nvPr/>
        </p:nvSpPr>
        <p:spPr>
          <a:xfrm>
            <a:off x="783980" y="4903694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- </a:t>
            </a:r>
            <a:r>
              <a:rPr lang="en-US" sz="3600" b="1" dirty="0" err="1">
                <a:solidFill>
                  <a:srgbClr val="002060"/>
                </a:solidFill>
              </a:rPr>
              <a:t>Khi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hai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chú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bướm</a:t>
            </a:r>
            <a:r>
              <a:rPr lang="en-US" sz="3600" dirty="0" smtClean="0">
                <a:solidFill>
                  <a:srgbClr val="002060"/>
                </a:solidFill>
              </a:rPr>
              <a:t> bay </a:t>
            </a:r>
            <a:r>
              <a:rPr lang="en-US" sz="3600" dirty="0" err="1" smtClean="0">
                <a:solidFill>
                  <a:srgbClr val="002060"/>
                </a:solidFill>
              </a:rPr>
              <a:t>lượn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quanh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cây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nấm</a:t>
            </a:r>
            <a:r>
              <a:rPr lang="en-US" sz="3600" dirty="0" smtClean="0">
                <a:solidFill>
                  <a:srgbClr val="002060"/>
                </a:solidFill>
              </a:rPr>
              <a:t>?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C21F3C-EF4C-4B84-9BE2-C94479266C6F}"/>
              </a:ext>
            </a:extLst>
          </p:cNvPr>
          <p:cNvSpPr txBox="1"/>
          <p:nvPr/>
        </p:nvSpPr>
        <p:spPr>
          <a:xfrm>
            <a:off x="783979" y="5443765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-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chiều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hai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chú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bướm</a:t>
            </a:r>
            <a:r>
              <a:rPr lang="en-US" sz="3600" dirty="0">
                <a:solidFill>
                  <a:srgbClr val="002060"/>
                </a:solidFill>
              </a:rPr>
              <a:t> bay </a:t>
            </a:r>
            <a:r>
              <a:rPr lang="en-US" sz="3600" dirty="0" err="1">
                <a:solidFill>
                  <a:srgbClr val="002060"/>
                </a:solidFill>
              </a:rPr>
              <a:t>lượn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quanh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nấm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92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EM CẦN NHỚ NHỮNG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232</Words>
  <Application>Microsoft Office PowerPoint</Application>
  <PresentationFormat>Custom</PresentationFormat>
  <Paragraphs>24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Chewy</vt:lpstr>
      <vt:lpstr>Arial</vt:lpstr>
      <vt:lpstr>Inconsolata</vt:lpstr>
      <vt:lpstr>Nunito</vt:lpstr>
      <vt:lpstr>Montserrat</vt:lpstr>
      <vt:lpstr>Reforestation Project Proposal  by Slidesgo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Techsi.vn</cp:lastModifiedBy>
  <cp:revision>54</cp:revision>
  <dcterms:modified xsi:type="dcterms:W3CDTF">2023-02-02T09:06:34Z</dcterms:modified>
</cp:coreProperties>
</file>