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20" r:id="rId2"/>
    <p:sldMasterId id="2147483733" r:id="rId3"/>
  </p:sldMasterIdLst>
  <p:notesMasterIdLst>
    <p:notesMasterId r:id="rId24"/>
  </p:notesMasterIdLst>
  <p:sldIdLst>
    <p:sldId id="435" r:id="rId4"/>
    <p:sldId id="404" r:id="rId5"/>
    <p:sldId id="433" r:id="rId6"/>
    <p:sldId id="428" r:id="rId7"/>
    <p:sldId id="429" r:id="rId8"/>
    <p:sldId id="430" r:id="rId9"/>
    <p:sldId id="431" r:id="rId10"/>
    <p:sldId id="436" r:id="rId11"/>
    <p:sldId id="434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30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155501"/>
    <a:srgbClr val="E6E6E6"/>
    <a:srgbClr val="4A4A4A"/>
    <a:srgbClr val="FF99FF"/>
    <a:srgbClr val="990000"/>
    <a:srgbClr val="66FF66"/>
    <a:srgbClr val="CC6600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4" autoAdjust="0"/>
  </p:normalViewPr>
  <p:slideViewPr>
    <p:cSldViewPr snapToGrid="0">
      <p:cViewPr varScale="1">
        <p:scale>
          <a:sx n="87" d="100"/>
          <a:sy n="8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1DC2718D-04FD-42C0-9E68-8E3BC94FF004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8E1F0C9-128D-47F3-B9A6-4656E53E4C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9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1368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266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20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22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E1F0C9-128D-47F3-B9A6-4656E53E4C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809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38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50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84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3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9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7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0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9" name="Google Shape;439;p2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0" name="Google Shape;440;p2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3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3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3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3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3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3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3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3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3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3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4" name="Google Shape;574;p3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5" name="Google Shape;575;p3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3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3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3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3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3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3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3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3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3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3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3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3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3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3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3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3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3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3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3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3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3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3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3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3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0" name="Google Shape;600;p3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1" name="Google Shape;601;p3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3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7" name="Google Shape;607;p3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8" name="Google Shape;608;p3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9" name="Google Shape;609;p3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1295667" y="1626500"/>
            <a:ext cx="42540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1295667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41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4" name="Google Shape;814;p5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5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6" name="Google Shape;816;p5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7" name="Google Shape;817;p5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5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9" name="Google Shape;819;p5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0" name="Google Shape;820;p5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5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5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5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5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5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5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5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8" name="Google Shape;828;p5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9" name="Google Shape;829;p5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0" name="Google Shape;830;p5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5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5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5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5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5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5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5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5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5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5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5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5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5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5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5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5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5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5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9" name="Google Shape;849;p5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0" name="Google Shape;850;p5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5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2" name="Google Shape;852;p5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3" name="Google Shape;853;p5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5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5" name="Google Shape;855;p5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6" name="Google Shape;856;p5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7" name="Google Shape;857;p5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8" name="Google Shape;858;p5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9" name="Google Shape;859;p5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5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1" name="Google Shape;861;p5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2" name="Google Shape;862;p5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3" name="Google Shape;863;p5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4" name="Google Shape;864;p5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5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6" name="Google Shape;866;p5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5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5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5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0" name="Google Shape;870;p5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1" name="Google Shape;871;p5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2" name="Google Shape;872;p5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3" name="Google Shape;873;p5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4" name="Google Shape;874;p5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5" name="Google Shape;875;p5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6" name="Google Shape;876;p5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7" name="Google Shape;877;p5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8" name="Google Shape;878;p5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5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5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5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5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3" name="Google Shape;883;p5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4" name="Google Shape;884;p5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5" name="Google Shape;885;p5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6" name="Google Shape;886;p5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7" name="Google Shape;887;p5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8" name="Google Shape;888;p5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9" name="Google Shape;889;p5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0" name="Google Shape;890;p5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1" name="Google Shape;891;p5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2" name="Google Shape;892;p5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3" name="Google Shape;893;p5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4" name="Google Shape;894;p5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5" name="Google Shape;895;p5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6" name="Google Shape;896;p5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7" name="Google Shape;897;p5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8" name="Google Shape;898;p5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9" name="Google Shape;899;p5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0" name="Google Shape;900;p5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1" name="Google Shape;901;p5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2" name="Google Shape;902;p5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3" name="Google Shape;903;p5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4" name="Google Shape;904;p5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5" name="Google Shape;905;p5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6" name="Google Shape;906;p5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7" name="Google Shape;907;p5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8" name="Google Shape;908;p5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9" name="Google Shape;909;p5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0" name="Google Shape;910;p5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1" name="Google Shape;911;p5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5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5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4" name="Google Shape;914;p5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5" name="Google Shape;915;p5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5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5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8" name="Google Shape;918;p5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9" name="Google Shape;919;p5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0" name="Google Shape;920;p5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1" name="Google Shape;921;p5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2" name="Google Shape;922;p5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5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4" name="Google Shape;924;p5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5" name="Google Shape;925;p5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6" name="Google Shape;926;p5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5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5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5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5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5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5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3" name="Google Shape;933;p5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4" name="Google Shape;934;p5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5" name="Google Shape;935;p5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6" name="Google Shape;936;p5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7" name="Google Shape;937;p5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8" name="Google Shape;938;p5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9" name="Google Shape;939;p5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0" name="Google Shape;940;p5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1" name="Google Shape;941;p5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2" name="Google Shape;942;p5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3" name="Google Shape;943;p5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4" name="Google Shape;944;p5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5" name="Google Shape;945;p5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6" name="Google Shape;946;p5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7" name="Google Shape;947;p5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8" name="Google Shape;948;p5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9" name="Google Shape;949;p5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0" name="Google Shape;950;p5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1" name="Google Shape;951;p5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2" name="Google Shape;952;p5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3" name="Google Shape;953;p5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4" name="Google Shape;954;p5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5" name="Google Shape;955;p5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6" name="Google Shape;956;p5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7" name="Google Shape;957;p5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8" name="Google Shape;958;p5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9" name="Google Shape;959;p5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0" name="Google Shape;960;p5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1" name="Google Shape;961;p5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2" name="Google Shape;962;p5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3" name="Google Shape;963;p5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4" name="Google Shape;964;p5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5" name="Google Shape;965;p5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6" name="Google Shape;966;p5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7" name="Google Shape;967;p5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8" name="Google Shape;968;p5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9" name="Google Shape;969;p5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5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5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5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3" name="Google Shape;973;p5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4" name="Google Shape;974;p5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5" name="Google Shape;975;p5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6" name="Google Shape;976;p5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5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5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5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5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5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5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5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5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5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5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5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5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617929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10907296" y="1819992"/>
            <a:ext cx="467187" cy="1960637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13300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6308400" y="1841433"/>
            <a:ext cx="4267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2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2" name="Google Shape;1262;p8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3" name="Google Shape;1263;p8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4" name="Google Shape;1264;p8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5" name="Google Shape;1265;p8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6" name="Google Shape;1266;p8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7" name="Google Shape;1267;p8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8" name="Google Shape;1268;p8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9" name="Google Shape;1269;p8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0" name="Google Shape;1270;p8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1" name="Google Shape;1271;p8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2" name="Google Shape;1272;p8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3" name="Google Shape;1273;p8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4" name="Google Shape;1274;p8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5" name="Google Shape;1275;p8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6" name="Google Shape;1276;p8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7" name="Google Shape;1277;p8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8" name="Google Shape;1278;p8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9" name="Google Shape;1279;p8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0" name="Google Shape;1280;p8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1" name="Google Shape;1281;p8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2" name="Google Shape;1282;p8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3" name="Google Shape;1283;p8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8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8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6" name="Google Shape;1286;p8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7" name="Google Shape;1287;p8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8" name="Google Shape;1288;p8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9" name="Google Shape;1289;p8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0" name="Google Shape;1290;p8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1" name="Google Shape;1291;p8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2" name="Google Shape;1292;p8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3" name="Google Shape;1293;p8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4" name="Google Shape;1294;p8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5" name="Google Shape;1295;p8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6" name="Google Shape;1296;p8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7" name="Google Shape;1297;p8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8" name="Google Shape;1298;p8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9" name="Google Shape;1299;p8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8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8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8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8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8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8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8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8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8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8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8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8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8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8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885567" y="949567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1181671" y="1019373"/>
            <a:ext cx="2790079" cy="2842433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73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9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1" name="Google Shape;1381;p9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2" name="Google Shape;1382;p9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3" name="Google Shape;1383;p9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4" name="Google Shape;1384;p9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5" name="Google Shape;1385;p9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9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9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9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9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9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9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9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3" name="Google Shape;1393;p9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4" name="Google Shape;1394;p9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9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6" name="Google Shape;1396;p9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9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9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0" name="Google Shape;1400;p9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1" name="Google Shape;1401;p9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2" name="Google Shape;1402;p9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3" name="Google Shape;1403;p9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4" name="Google Shape;1404;p9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5" name="Google Shape;1405;p9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6" name="Google Shape;1406;p9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7" name="Google Shape;1407;p9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8" name="Google Shape;1408;p9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9" name="Google Shape;1409;p9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0" name="Google Shape;1410;p9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1" name="Google Shape;1411;p9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2" name="Google Shape;1412;p9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3" name="Google Shape;1413;p9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4" name="Google Shape;1414;p9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5" name="Google Shape;1415;p9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6" name="Google Shape;1416;p9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7" name="Google Shape;1417;p9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8" name="Google Shape;1418;p9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9" name="Google Shape;1419;p9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0" name="Google Shape;1420;p9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1" name="Google Shape;1421;p9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2" name="Google Shape;1422;p9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3" name="Google Shape;1423;p9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4" name="Google Shape;1424;p9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5" name="Google Shape;1425;p9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6" name="Google Shape;1426;p9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7" name="Google Shape;1427;p9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8" name="Google Shape;1428;p9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9" name="Google Shape;1429;p9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0" name="Google Shape;1430;p9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1" name="Google Shape;1431;p9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2" name="Google Shape;1432;p9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3" name="Google Shape;1433;p9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4" name="Google Shape;1434;p9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5" name="Google Shape;1435;p9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6" name="Google Shape;1436;p9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7" name="Google Shape;1437;p9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8" name="Google Shape;1438;p9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9" name="Google Shape;1439;p9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0" name="Google Shape;1440;p9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9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9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9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9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9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9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7" name="Google Shape;1447;p9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8" name="Google Shape;1448;p9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9" name="Google Shape;1449;p9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0" name="Google Shape;1450;p9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1" name="Google Shape;1451;p9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2" name="Google Shape;1452;p9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3" name="Google Shape;1453;p9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4" name="Google Shape;1454;p9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5" name="Google Shape;1455;p9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6" name="Google Shape;1456;p9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7" name="Google Shape;1457;p9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8" name="Google Shape;1458;p9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9" name="Google Shape;1459;p9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0" name="Google Shape;1460;p9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1" name="Google Shape;1461;p9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2" name="Google Shape;1462;p9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3" name="Google Shape;1463;p9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4" name="Google Shape;1464;p9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5" name="Google Shape;1465;p9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6" name="Google Shape;1466;p9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7" name="Google Shape;1467;p9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8" name="Google Shape;1468;p9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9" name="Google Shape;1469;p9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0" name="Google Shape;1470;p9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1" name="Google Shape;1471;p9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2" name="Google Shape;1472;p9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3" name="Google Shape;1473;p9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9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5" name="Google Shape;1475;p9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6" name="Google Shape;1476;p9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7" name="Google Shape;1477;p9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9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9" name="Google Shape;1479;p9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0" name="Google Shape;1480;p9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1" name="Google Shape;1481;p9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2" name="Google Shape;1482;p9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3" name="Google Shape;1483;p9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4" name="Google Shape;1484;p9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5" name="Google Shape;1485;p9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6" name="Google Shape;1486;p9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7" name="Google Shape;1487;p9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8" name="Google Shape;1488;p9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9" name="Google Shape;1489;p9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0" name="Google Shape;1490;p9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1" name="Google Shape;1491;p9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2" name="Google Shape;1492;p9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3" name="Google Shape;1493;p9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4" name="Google Shape;1494;p9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5" name="Google Shape;1495;p9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6" name="Google Shape;1496;p9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9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8" name="Google Shape;1498;p9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9" name="Google Shape;1499;p9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0" name="Google Shape;1500;p9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1" name="Google Shape;1501;p9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2" name="Google Shape;1502;p9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3" name="Google Shape;1503;p9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9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9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9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9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9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9" name="Google Shape;1509;p9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0" name="Google Shape;1510;p9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1" name="Google Shape;1511;p9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2" name="Google Shape;1512;p9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3" name="Google Shape;1513;p9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4" name="Google Shape;1514;p9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5" name="Google Shape;1515;p9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6" name="Google Shape;1516;p9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7" name="Google Shape;1517;p9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8" name="Google Shape;1518;p9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9" name="Google Shape;1519;p9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0" name="Google Shape;1520;p9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1" name="Google Shape;1521;p9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2" name="Google Shape;1522;p9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3" name="Google Shape;1523;p9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4" name="Google Shape;1524;p9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5" name="Google Shape;1525;p9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6" name="Google Shape;1526;p9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7" name="Google Shape;1527;p9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8" name="Google Shape;1528;p9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9" name="Google Shape;1529;p9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0" name="Google Shape;1530;p9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1" name="Google Shape;1531;p9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2" name="Google Shape;1532;p9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3" name="Google Shape;1533;p9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4" name="Google Shape;1534;p9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5" name="Google Shape;1535;p9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9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9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9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9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9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9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9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9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9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9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6" name="Google Shape;1546;p9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7" name="Google Shape;1547;p9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8" name="Google Shape;1548;p9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9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0" name="Google Shape;1550;p9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1" name="Google Shape;1551;p9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2" name="Google Shape;1552;p9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3" name="Google Shape;1553;p9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4" name="Google Shape;1554;p9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10959463" y="4326092"/>
            <a:ext cx="467187" cy="1960637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947233" y="2940233"/>
            <a:ext cx="6522000" cy="31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524267" y="1132567"/>
            <a:ext cx="9333600" cy="7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8636571" y="5463702"/>
            <a:ext cx="2280949" cy="1024637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11006971" y="3645905"/>
            <a:ext cx="261235" cy="507224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0772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1" name="Google Shape;1591;p10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10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10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10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10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10"/>
          <p:cNvSpPr/>
          <p:nvPr/>
        </p:nvSpPr>
        <p:spPr>
          <a:xfrm>
            <a:off x="965682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10"/>
          <p:cNvSpPr/>
          <p:nvPr/>
        </p:nvSpPr>
        <p:spPr>
          <a:xfrm>
            <a:off x="9711358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10"/>
          <p:cNvSpPr/>
          <p:nvPr/>
        </p:nvSpPr>
        <p:spPr>
          <a:xfrm>
            <a:off x="9783272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9" name="Google Shape;1599;p10"/>
          <p:cNvSpPr/>
          <p:nvPr/>
        </p:nvSpPr>
        <p:spPr>
          <a:xfrm>
            <a:off x="9778282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0" name="Google Shape;1600;p10"/>
          <p:cNvSpPr/>
          <p:nvPr/>
        </p:nvSpPr>
        <p:spPr>
          <a:xfrm>
            <a:off x="9847700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1" name="Google Shape;1601;p10"/>
          <p:cNvSpPr/>
          <p:nvPr/>
        </p:nvSpPr>
        <p:spPr>
          <a:xfrm>
            <a:off x="9912752" y="926712"/>
            <a:ext cx="22960" cy="54363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990656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3" name="Google Shape;1603;p10"/>
          <p:cNvSpPr/>
          <p:nvPr/>
        </p:nvSpPr>
        <p:spPr>
          <a:xfrm>
            <a:off x="9938166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4" name="Google Shape;1604;p10"/>
          <p:cNvSpPr/>
          <p:nvPr/>
        </p:nvSpPr>
        <p:spPr>
          <a:xfrm>
            <a:off x="9853274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5" name="Google Shape;1605;p10"/>
          <p:cNvSpPr/>
          <p:nvPr/>
        </p:nvSpPr>
        <p:spPr>
          <a:xfrm>
            <a:off x="9705785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6" name="Google Shape;1606;p10"/>
          <p:cNvSpPr/>
          <p:nvPr/>
        </p:nvSpPr>
        <p:spPr>
          <a:xfrm>
            <a:off x="6235207" y="931662"/>
            <a:ext cx="25455" cy="44213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7" name="Google Shape;1607;p10"/>
          <p:cNvSpPr/>
          <p:nvPr/>
        </p:nvSpPr>
        <p:spPr>
          <a:xfrm>
            <a:off x="6289113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8" name="Google Shape;1608;p10"/>
          <p:cNvSpPr/>
          <p:nvPr/>
        </p:nvSpPr>
        <p:spPr>
          <a:xfrm>
            <a:off x="6359155" y="935781"/>
            <a:ext cx="25455" cy="49663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9" name="Google Shape;1609;p10"/>
          <p:cNvSpPr/>
          <p:nvPr/>
        </p:nvSpPr>
        <p:spPr>
          <a:xfrm>
            <a:off x="6356661" y="1077822"/>
            <a:ext cx="25455" cy="4180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10"/>
          <p:cNvSpPr/>
          <p:nvPr/>
        </p:nvSpPr>
        <p:spPr>
          <a:xfrm>
            <a:off x="6423583" y="1006614"/>
            <a:ext cx="26079" cy="64095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0"/>
          <p:cNvSpPr/>
          <p:nvPr/>
        </p:nvSpPr>
        <p:spPr>
          <a:xfrm>
            <a:off x="6488054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2" name="Google Shape;1612;p10"/>
          <p:cNvSpPr/>
          <p:nvPr/>
        </p:nvSpPr>
        <p:spPr>
          <a:xfrm>
            <a:off x="6585922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10"/>
          <p:cNvSpPr/>
          <p:nvPr/>
        </p:nvSpPr>
        <p:spPr>
          <a:xfrm>
            <a:off x="6516545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4" name="Google Shape;1614;p10"/>
          <p:cNvSpPr/>
          <p:nvPr/>
        </p:nvSpPr>
        <p:spPr>
          <a:xfrm>
            <a:off x="6431029" y="1145452"/>
            <a:ext cx="26079" cy="32027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10"/>
          <p:cNvSpPr/>
          <p:nvPr/>
        </p:nvSpPr>
        <p:spPr>
          <a:xfrm>
            <a:off x="6284163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6" name="Google Shape;1616;p10"/>
          <p:cNvSpPr/>
          <p:nvPr/>
        </p:nvSpPr>
        <p:spPr>
          <a:xfrm>
            <a:off x="7066159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7" name="Google Shape;1617;p10"/>
          <p:cNvSpPr/>
          <p:nvPr/>
        </p:nvSpPr>
        <p:spPr>
          <a:xfrm>
            <a:off x="7120689" y="995258"/>
            <a:ext cx="26079" cy="49995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8" name="Google Shape;1618;p10"/>
          <p:cNvSpPr/>
          <p:nvPr/>
        </p:nvSpPr>
        <p:spPr>
          <a:xfrm>
            <a:off x="7190066" y="935781"/>
            <a:ext cx="26079" cy="49663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9" name="Google Shape;1619;p10"/>
          <p:cNvSpPr/>
          <p:nvPr/>
        </p:nvSpPr>
        <p:spPr>
          <a:xfrm>
            <a:off x="718761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0" name="Google Shape;1620;p10"/>
          <p:cNvSpPr/>
          <p:nvPr/>
        </p:nvSpPr>
        <p:spPr>
          <a:xfrm>
            <a:off x="7257614" y="1006614"/>
            <a:ext cx="23001" cy="64095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1" name="Google Shape;1621;p10"/>
          <p:cNvSpPr/>
          <p:nvPr/>
        </p:nvSpPr>
        <p:spPr>
          <a:xfrm>
            <a:off x="7319587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2" name="Google Shape;1622;p10"/>
          <p:cNvSpPr/>
          <p:nvPr/>
        </p:nvSpPr>
        <p:spPr>
          <a:xfrm>
            <a:off x="7417498" y="903213"/>
            <a:ext cx="26079" cy="54071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3" name="Google Shape;1623;p10"/>
          <p:cNvSpPr/>
          <p:nvPr/>
        </p:nvSpPr>
        <p:spPr>
          <a:xfrm>
            <a:off x="7348079" y="1034315"/>
            <a:ext cx="25455" cy="51867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4" name="Google Shape;1624;p10"/>
          <p:cNvSpPr/>
          <p:nvPr/>
        </p:nvSpPr>
        <p:spPr>
          <a:xfrm>
            <a:off x="7262604" y="1145452"/>
            <a:ext cx="26037" cy="32027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5" name="Google Shape;1625;p10"/>
          <p:cNvSpPr/>
          <p:nvPr/>
        </p:nvSpPr>
        <p:spPr>
          <a:xfrm>
            <a:off x="7115738" y="1124323"/>
            <a:ext cx="25455" cy="26911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6" name="Google Shape;1626;p10"/>
          <p:cNvSpPr/>
          <p:nvPr/>
        </p:nvSpPr>
        <p:spPr>
          <a:xfrm>
            <a:off x="7999335" y="931662"/>
            <a:ext cx="26037" cy="44213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7" name="Google Shape;1627;p10"/>
          <p:cNvSpPr/>
          <p:nvPr/>
        </p:nvSpPr>
        <p:spPr>
          <a:xfrm>
            <a:off x="8053822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8" name="Google Shape;1628;p10"/>
          <p:cNvSpPr/>
          <p:nvPr/>
        </p:nvSpPr>
        <p:spPr>
          <a:xfrm>
            <a:off x="812573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9" name="Google Shape;1629;p10"/>
          <p:cNvSpPr/>
          <p:nvPr/>
        </p:nvSpPr>
        <p:spPr>
          <a:xfrm>
            <a:off x="8120746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0" name="Google Shape;1630;p10"/>
          <p:cNvSpPr/>
          <p:nvPr/>
        </p:nvSpPr>
        <p:spPr>
          <a:xfrm>
            <a:off x="8190164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1" name="Google Shape;1631;p10"/>
          <p:cNvSpPr/>
          <p:nvPr/>
        </p:nvSpPr>
        <p:spPr>
          <a:xfrm>
            <a:off x="8252139" y="926712"/>
            <a:ext cx="26037" cy="54363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2" name="Google Shape;1632;p10"/>
          <p:cNvSpPr/>
          <p:nvPr/>
        </p:nvSpPr>
        <p:spPr>
          <a:xfrm>
            <a:off x="824903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3" name="Google Shape;1633;p10"/>
          <p:cNvSpPr/>
          <p:nvPr/>
        </p:nvSpPr>
        <p:spPr>
          <a:xfrm>
            <a:off x="8280630" y="1034315"/>
            <a:ext cx="26079" cy="51867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4" name="Google Shape;1634;p10"/>
          <p:cNvSpPr/>
          <p:nvPr/>
        </p:nvSpPr>
        <p:spPr>
          <a:xfrm>
            <a:off x="8195738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5" name="Google Shape;1635;p10"/>
          <p:cNvSpPr/>
          <p:nvPr/>
        </p:nvSpPr>
        <p:spPr>
          <a:xfrm>
            <a:off x="8048249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6" name="Google Shape;1636;p10"/>
          <p:cNvSpPr/>
          <p:nvPr/>
        </p:nvSpPr>
        <p:spPr>
          <a:xfrm>
            <a:off x="8835818" y="931662"/>
            <a:ext cx="26079" cy="44213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7" name="Google Shape;1637;p10"/>
          <p:cNvSpPr/>
          <p:nvPr/>
        </p:nvSpPr>
        <p:spPr>
          <a:xfrm>
            <a:off x="8890347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8" name="Google Shape;1638;p10"/>
          <p:cNvSpPr/>
          <p:nvPr/>
        </p:nvSpPr>
        <p:spPr>
          <a:xfrm>
            <a:off x="8962220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9" name="Google Shape;1639;p10"/>
          <p:cNvSpPr/>
          <p:nvPr/>
        </p:nvSpPr>
        <p:spPr>
          <a:xfrm>
            <a:off x="8957271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0" name="Google Shape;1640;p10"/>
          <p:cNvSpPr/>
          <p:nvPr/>
        </p:nvSpPr>
        <p:spPr>
          <a:xfrm>
            <a:off x="9026689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1" name="Google Shape;1641;p10"/>
          <p:cNvSpPr/>
          <p:nvPr/>
        </p:nvSpPr>
        <p:spPr>
          <a:xfrm>
            <a:off x="9091742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2" name="Google Shape;1642;p10"/>
          <p:cNvSpPr/>
          <p:nvPr/>
        </p:nvSpPr>
        <p:spPr>
          <a:xfrm>
            <a:off x="9085557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3" name="Google Shape;1643;p10"/>
          <p:cNvSpPr/>
          <p:nvPr/>
        </p:nvSpPr>
        <p:spPr>
          <a:xfrm>
            <a:off x="9117155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4" name="Google Shape;1644;p10"/>
          <p:cNvSpPr/>
          <p:nvPr/>
        </p:nvSpPr>
        <p:spPr>
          <a:xfrm>
            <a:off x="9032263" y="1145452"/>
            <a:ext cx="25455" cy="32027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5" name="Google Shape;1645;p10"/>
          <p:cNvSpPr/>
          <p:nvPr/>
        </p:nvSpPr>
        <p:spPr>
          <a:xfrm>
            <a:off x="8884774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6" name="Google Shape;1646;p10"/>
          <p:cNvSpPr/>
          <p:nvPr/>
        </p:nvSpPr>
        <p:spPr>
          <a:xfrm>
            <a:off x="10493354" y="931662"/>
            <a:ext cx="28533" cy="44213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7" name="Google Shape;1647;p10"/>
          <p:cNvSpPr/>
          <p:nvPr/>
        </p:nvSpPr>
        <p:spPr>
          <a:xfrm>
            <a:off x="10547883" y="995258"/>
            <a:ext cx="25455" cy="49995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8" name="Google Shape;1648;p10"/>
          <p:cNvSpPr/>
          <p:nvPr/>
        </p:nvSpPr>
        <p:spPr>
          <a:xfrm>
            <a:off x="10619756" y="935781"/>
            <a:ext cx="23584" cy="49663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9" name="Google Shape;1649;p10"/>
          <p:cNvSpPr/>
          <p:nvPr/>
        </p:nvSpPr>
        <p:spPr>
          <a:xfrm>
            <a:off x="10614807" y="1077822"/>
            <a:ext cx="26079" cy="4180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0" name="Google Shape;1650;p10"/>
          <p:cNvSpPr/>
          <p:nvPr/>
        </p:nvSpPr>
        <p:spPr>
          <a:xfrm>
            <a:off x="10684225" y="1006614"/>
            <a:ext cx="23584" cy="64095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1" name="Google Shape;1651;p10"/>
          <p:cNvSpPr/>
          <p:nvPr/>
        </p:nvSpPr>
        <p:spPr>
          <a:xfrm>
            <a:off x="10749278" y="926712"/>
            <a:ext cx="25455" cy="54363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2" name="Google Shape;1652;p10"/>
          <p:cNvSpPr/>
          <p:nvPr/>
        </p:nvSpPr>
        <p:spPr>
          <a:xfrm>
            <a:off x="10743093" y="903213"/>
            <a:ext cx="25455" cy="54071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3" name="Google Shape;1653;p10"/>
          <p:cNvSpPr/>
          <p:nvPr/>
        </p:nvSpPr>
        <p:spPr>
          <a:xfrm>
            <a:off x="10774691" y="1034315"/>
            <a:ext cx="26037" cy="51867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4" name="Google Shape;1654;p10"/>
          <p:cNvSpPr/>
          <p:nvPr/>
        </p:nvSpPr>
        <p:spPr>
          <a:xfrm>
            <a:off x="10689799" y="1145452"/>
            <a:ext cx="25413" cy="32027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5" name="Google Shape;1655;p10"/>
          <p:cNvSpPr/>
          <p:nvPr/>
        </p:nvSpPr>
        <p:spPr>
          <a:xfrm>
            <a:off x="10542310" y="1124323"/>
            <a:ext cx="26079" cy="26911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6" name="Google Shape;1656;p10"/>
          <p:cNvSpPr/>
          <p:nvPr/>
        </p:nvSpPr>
        <p:spPr>
          <a:xfrm>
            <a:off x="4562199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7" name="Google Shape;1657;p10"/>
          <p:cNvSpPr/>
          <p:nvPr/>
        </p:nvSpPr>
        <p:spPr>
          <a:xfrm>
            <a:off x="4616103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10"/>
          <p:cNvSpPr/>
          <p:nvPr/>
        </p:nvSpPr>
        <p:spPr>
          <a:xfrm>
            <a:off x="4688600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10"/>
          <p:cNvSpPr/>
          <p:nvPr/>
        </p:nvSpPr>
        <p:spPr>
          <a:xfrm>
            <a:off x="4683651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10"/>
          <p:cNvSpPr/>
          <p:nvPr/>
        </p:nvSpPr>
        <p:spPr>
          <a:xfrm>
            <a:off x="4753029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1" name="Google Shape;1661;p10"/>
          <p:cNvSpPr/>
          <p:nvPr/>
        </p:nvSpPr>
        <p:spPr>
          <a:xfrm>
            <a:off x="4817499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2" name="Google Shape;1662;p10"/>
          <p:cNvSpPr/>
          <p:nvPr/>
        </p:nvSpPr>
        <p:spPr>
          <a:xfrm>
            <a:off x="4912914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3" name="Google Shape;1663;p10"/>
          <p:cNvSpPr/>
          <p:nvPr/>
        </p:nvSpPr>
        <p:spPr>
          <a:xfrm>
            <a:off x="484349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4" name="Google Shape;1664;p10"/>
          <p:cNvSpPr/>
          <p:nvPr/>
        </p:nvSpPr>
        <p:spPr>
          <a:xfrm>
            <a:off x="476109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5" name="Google Shape;1665;p10"/>
          <p:cNvSpPr/>
          <p:nvPr/>
        </p:nvSpPr>
        <p:spPr>
          <a:xfrm>
            <a:off x="4613609" y="1116711"/>
            <a:ext cx="23625" cy="27327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6" name="Google Shape;1666;p10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7" name="Google Shape;1667;p10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10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10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10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10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10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10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10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10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10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10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8" name="Google Shape;1678;p10"/>
          <p:cNvSpPr/>
          <p:nvPr/>
        </p:nvSpPr>
        <p:spPr>
          <a:xfrm>
            <a:off x="2238559" y="999585"/>
            <a:ext cx="23584" cy="65135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9" name="Google Shape;1679;p10"/>
          <p:cNvSpPr/>
          <p:nvPr/>
        </p:nvSpPr>
        <p:spPr>
          <a:xfrm>
            <a:off x="2303611" y="920557"/>
            <a:ext cx="25455" cy="53073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10"/>
          <p:cNvSpPr/>
          <p:nvPr/>
        </p:nvSpPr>
        <p:spPr>
          <a:xfrm>
            <a:off x="2399026" y="896725"/>
            <a:ext cx="25455" cy="53364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10"/>
          <p:cNvSpPr/>
          <p:nvPr/>
        </p:nvSpPr>
        <p:spPr>
          <a:xfrm>
            <a:off x="2329025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10"/>
          <p:cNvSpPr/>
          <p:nvPr/>
        </p:nvSpPr>
        <p:spPr>
          <a:xfrm>
            <a:off x="2244133" y="1139004"/>
            <a:ext cx="25455" cy="33357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10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10"/>
          <p:cNvSpPr/>
          <p:nvPr/>
        </p:nvSpPr>
        <p:spPr>
          <a:xfrm>
            <a:off x="2904663" y="926088"/>
            <a:ext cx="28533" cy="41968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10"/>
          <p:cNvSpPr/>
          <p:nvPr/>
        </p:nvSpPr>
        <p:spPr>
          <a:xfrm>
            <a:off x="2958567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10"/>
          <p:cNvSpPr/>
          <p:nvPr/>
        </p:nvSpPr>
        <p:spPr>
          <a:xfrm>
            <a:off x="3031064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10"/>
          <p:cNvSpPr/>
          <p:nvPr/>
        </p:nvSpPr>
        <p:spPr>
          <a:xfrm>
            <a:off x="3026115" y="1070459"/>
            <a:ext cx="25455" cy="42592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10"/>
          <p:cNvSpPr/>
          <p:nvPr/>
        </p:nvSpPr>
        <p:spPr>
          <a:xfrm>
            <a:off x="3095493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10"/>
          <p:cNvSpPr/>
          <p:nvPr/>
        </p:nvSpPr>
        <p:spPr>
          <a:xfrm>
            <a:off x="3159963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10"/>
          <p:cNvSpPr/>
          <p:nvPr/>
        </p:nvSpPr>
        <p:spPr>
          <a:xfrm>
            <a:off x="3255378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10"/>
          <p:cNvSpPr/>
          <p:nvPr/>
        </p:nvSpPr>
        <p:spPr>
          <a:xfrm>
            <a:off x="318595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10"/>
          <p:cNvSpPr/>
          <p:nvPr/>
        </p:nvSpPr>
        <p:spPr>
          <a:xfrm>
            <a:off x="3100484" y="1139004"/>
            <a:ext cx="26037" cy="33357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10"/>
          <p:cNvSpPr/>
          <p:nvPr/>
        </p:nvSpPr>
        <p:spPr>
          <a:xfrm>
            <a:off x="2953618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10"/>
          <p:cNvSpPr/>
          <p:nvPr/>
        </p:nvSpPr>
        <p:spPr>
          <a:xfrm>
            <a:off x="3743642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10"/>
          <p:cNvSpPr/>
          <p:nvPr/>
        </p:nvSpPr>
        <p:spPr>
          <a:xfrm>
            <a:off x="3797547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10"/>
          <p:cNvSpPr/>
          <p:nvPr/>
        </p:nvSpPr>
        <p:spPr>
          <a:xfrm>
            <a:off x="3867590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10"/>
          <p:cNvSpPr/>
          <p:nvPr/>
        </p:nvSpPr>
        <p:spPr>
          <a:xfrm>
            <a:off x="3862640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8" name="Google Shape;1698;p10"/>
          <p:cNvSpPr/>
          <p:nvPr/>
        </p:nvSpPr>
        <p:spPr>
          <a:xfrm>
            <a:off x="3932018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9" name="Google Shape;1699;p10"/>
          <p:cNvSpPr/>
          <p:nvPr/>
        </p:nvSpPr>
        <p:spPr>
          <a:xfrm>
            <a:off x="3996446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10"/>
          <p:cNvSpPr/>
          <p:nvPr/>
        </p:nvSpPr>
        <p:spPr>
          <a:xfrm>
            <a:off x="4091903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10"/>
          <p:cNvSpPr/>
          <p:nvPr/>
        </p:nvSpPr>
        <p:spPr>
          <a:xfrm>
            <a:off x="4022483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10"/>
          <p:cNvSpPr/>
          <p:nvPr/>
        </p:nvSpPr>
        <p:spPr>
          <a:xfrm>
            <a:off x="3940087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10"/>
          <p:cNvSpPr/>
          <p:nvPr/>
        </p:nvSpPr>
        <p:spPr>
          <a:xfrm>
            <a:off x="3792597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10"/>
          <p:cNvSpPr/>
          <p:nvPr/>
        </p:nvSpPr>
        <p:spPr>
          <a:xfrm>
            <a:off x="5401178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10"/>
          <p:cNvSpPr/>
          <p:nvPr/>
        </p:nvSpPr>
        <p:spPr>
          <a:xfrm>
            <a:off x="5455083" y="988063"/>
            <a:ext cx="23584" cy="50619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10"/>
          <p:cNvSpPr/>
          <p:nvPr/>
        </p:nvSpPr>
        <p:spPr>
          <a:xfrm>
            <a:off x="5525126" y="928584"/>
            <a:ext cx="26037" cy="49995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10"/>
          <p:cNvSpPr/>
          <p:nvPr/>
        </p:nvSpPr>
        <p:spPr>
          <a:xfrm>
            <a:off x="5520176" y="1070459"/>
            <a:ext cx="25413" cy="42592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10"/>
          <p:cNvSpPr/>
          <p:nvPr/>
        </p:nvSpPr>
        <p:spPr>
          <a:xfrm>
            <a:off x="5589554" y="999585"/>
            <a:ext cx="26079" cy="65135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10"/>
          <p:cNvSpPr/>
          <p:nvPr/>
        </p:nvSpPr>
        <p:spPr>
          <a:xfrm>
            <a:off x="5653982" y="920557"/>
            <a:ext cx="26079" cy="53073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10"/>
          <p:cNvSpPr/>
          <p:nvPr/>
        </p:nvSpPr>
        <p:spPr>
          <a:xfrm>
            <a:off x="5749439" y="896725"/>
            <a:ext cx="26037" cy="53364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10"/>
          <p:cNvSpPr/>
          <p:nvPr/>
        </p:nvSpPr>
        <p:spPr>
          <a:xfrm>
            <a:off x="5680019" y="1027077"/>
            <a:ext cx="26079" cy="53115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10"/>
          <p:cNvSpPr/>
          <p:nvPr/>
        </p:nvSpPr>
        <p:spPr>
          <a:xfrm>
            <a:off x="5597623" y="1139004"/>
            <a:ext cx="22960" cy="33357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10"/>
          <p:cNvSpPr/>
          <p:nvPr/>
        </p:nvSpPr>
        <p:spPr>
          <a:xfrm>
            <a:off x="5450133" y="1116711"/>
            <a:ext cx="23584" cy="27327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10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10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10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10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10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10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10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10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10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10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10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10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10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10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10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10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10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10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10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10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10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10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10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10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10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10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10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10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10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10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10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10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10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10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10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9" name="Google Shape;1749;p10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0" name="Google Shape;1750;p10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1" name="Google Shape;1751;p10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2" name="Google Shape;1752;p10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3" name="Google Shape;1753;p10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4" name="Google Shape;1754;p10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5" name="Google Shape;1755;p10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6" name="Google Shape;1756;p10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7" name="Google Shape;1757;p10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8" name="Google Shape;1758;p10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9" name="Google Shape;1759;p10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0" name="Google Shape;1760;p10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1" name="Google Shape;1761;p10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2" name="Google Shape;1762;p10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3" name="Google Shape;1763;p10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4" name="Google Shape;1764;p10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5" name="Google Shape;1765;p10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6" name="Google Shape;1766;p10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10907296" y="2835992"/>
            <a:ext cx="467187" cy="1960637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6121779" y="1440389"/>
            <a:ext cx="4506000" cy="10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6222179" y="2707376"/>
            <a:ext cx="43052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6222179" y="5274685"/>
            <a:ext cx="4305200" cy="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867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7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0" name="Google Shape;1780;p11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1" name="Google Shape;1781;p11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2" name="Google Shape;1782;p11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3" name="Google Shape;1783;p11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4" name="Google Shape;1784;p11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5" name="Google Shape;1785;p11"/>
          <p:cNvSpPr/>
          <p:nvPr/>
        </p:nvSpPr>
        <p:spPr>
          <a:xfrm>
            <a:off x="1216154" y="926088"/>
            <a:ext cx="26079" cy="41968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6" name="Google Shape;1786;p11"/>
          <p:cNvSpPr/>
          <p:nvPr/>
        </p:nvSpPr>
        <p:spPr>
          <a:xfrm>
            <a:off x="1270682" y="988063"/>
            <a:ext cx="26079" cy="50619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7" name="Google Shape;1787;p11"/>
          <p:cNvSpPr/>
          <p:nvPr/>
        </p:nvSpPr>
        <p:spPr>
          <a:xfrm>
            <a:off x="1343179" y="928584"/>
            <a:ext cx="22960" cy="49995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8" name="Google Shape;1788;p11"/>
          <p:cNvSpPr/>
          <p:nvPr/>
        </p:nvSpPr>
        <p:spPr>
          <a:xfrm>
            <a:off x="1394908" y="999585"/>
            <a:ext cx="23001" cy="65135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9" name="Google Shape;1789;p11"/>
          <p:cNvSpPr/>
          <p:nvPr/>
        </p:nvSpPr>
        <p:spPr>
          <a:xfrm>
            <a:off x="1472078" y="920557"/>
            <a:ext cx="26037" cy="53073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0" name="Google Shape;1790;p11"/>
          <p:cNvSpPr/>
          <p:nvPr/>
        </p:nvSpPr>
        <p:spPr>
          <a:xfrm>
            <a:off x="1567493" y="896725"/>
            <a:ext cx="26079" cy="53364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1" name="Google Shape;1791;p11"/>
          <p:cNvSpPr/>
          <p:nvPr/>
        </p:nvSpPr>
        <p:spPr>
          <a:xfrm>
            <a:off x="1485373" y="1027077"/>
            <a:ext cx="25455" cy="53115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2" name="Google Shape;1792;p11"/>
          <p:cNvSpPr/>
          <p:nvPr/>
        </p:nvSpPr>
        <p:spPr>
          <a:xfrm>
            <a:off x="1265733" y="1116711"/>
            <a:ext cx="25455" cy="27327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3" name="Google Shape;1793;p11"/>
          <p:cNvSpPr/>
          <p:nvPr/>
        </p:nvSpPr>
        <p:spPr>
          <a:xfrm>
            <a:off x="2047687" y="926088"/>
            <a:ext cx="28575" cy="41968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4" name="Google Shape;1794;p11"/>
          <p:cNvSpPr/>
          <p:nvPr/>
        </p:nvSpPr>
        <p:spPr>
          <a:xfrm>
            <a:off x="2102217" y="988063"/>
            <a:ext cx="25455" cy="50619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5" name="Google Shape;1795;p11"/>
          <p:cNvSpPr/>
          <p:nvPr/>
        </p:nvSpPr>
        <p:spPr>
          <a:xfrm>
            <a:off x="2174131" y="928584"/>
            <a:ext cx="23584" cy="49995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6" name="Google Shape;1796;p11"/>
          <p:cNvSpPr/>
          <p:nvPr/>
        </p:nvSpPr>
        <p:spPr>
          <a:xfrm>
            <a:off x="2169141" y="1070459"/>
            <a:ext cx="26079" cy="42592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7" name="Google Shape;1797;p11"/>
          <p:cNvSpPr/>
          <p:nvPr/>
        </p:nvSpPr>
        <p:spPr>
          <a:xfrm>
            <a:off x="2096643" y="1116711"/>
            <a:ext cx="26079" cy="27327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8" name="Google Shape;1798;p11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9" name="Google Shape;1799;p11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0" name="Google Shape;1800;p11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1" name="Google Shape;1801;p11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2" name="Google Shape;1802;p11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3" name="Google Shape;1803;p11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4" name="Google Shape;1804;p11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5" name="Google Shape;1805;p11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6" name="Google Shape;1806;p11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7" name="Google Shape;1807;p11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8" name="Google Shape;1808;p11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9" name="Google Shape;1809;p11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0" name="Google Shape;1810;p11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1" name="Google Shape;1811;p11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2" name="Google Shape;1812;p11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3" name="Google Shape;1813;p11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4" name="Google Shape;1814;p11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5" name="Google Shape;1815;p11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6" name="Google Shape;1816;p11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7" name="Google Shape;1817;p11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8" name="Google Shape;1818;p11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9" name="Google Shape;1819;p11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0" name="Google Shape;1820;p11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3" name="Google Shape;1823;p11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4" name="Google Shape;1824;p11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5" name="Google Shape;1825;p11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11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11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11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11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0" name="Google Shape;1830;p11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1" name="Google Shape;1831;p11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1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3" name="Google Shape;1833;p11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4" name="Google Shape;1834;p11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5" name="Google Shape;1835;p11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6" name="Google Shape;1836;p11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7" name="Google Shape;1837;p11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8" name="Google Shape;1838;p11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9" name="Google Shape;1839;p11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0" name="Google Shape;1840;p11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1" name="Google Shape;1841;p11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2" name="Google Shape;1842;p11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3" name="Google Shape;1843;p11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4" name="Google Shape;1844;p11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5" name="Google Shape;1845;p11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6" name="Google Shape;1846;p11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7" name="Google Shape;1847;p11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8" name="Google Shape;1848;p11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9" name="Google Shape;1849;p11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0" name="Google Shape;1850;p11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1156271" y="3564857"/>
            <a:ext cx="2790079" cy="2842433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8636571" y="962357"/>
            <a:ext cx="2790079" cy="2842433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294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11028643" y="1084301"/>
            <a:ext cx="872079" cy="753369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0" name="Google Shape;4060;p2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1" name="Google Shape;4061;p27"/>
          <p:cNvSpPr/>
          <p:nvPr/>
        </p:nvSpPr>
        <p:spPr>
          <a:xfrm>
            <a:off x="11028634" y="2882041"/>
            <a:ext cx="872079" cy="755496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2" name="Google Shape;4062;p27"/>
          <p:cNvSpPr/>
          <p:nvPr/>
        </p:nvSpPr>
        <p:spPr>
          <a:xfrm>
            <a:off x="11028826" y="3783748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3" name="Google Shape;4063;p27"/>
          <p:cNvSpPr/>
          <p:nvPr/>
        </p:nvSpPr>
        <p:spPr>
          <a:xfrm>
            <a:off x="11028826" y="4683227"/>
            <a:ext cx="871887" cy="753267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4" name="Google Shape;4064;p27"/>
          <p:cNvSpPr/>
          <p:nvPr/>
        </p:nvSpPr>
        <p:spPr>
          <a:xfrm>
            <a:off x="11029403" y="5582704"/>
            <a:ext cx="871309" cy="752051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5" name="Google Shape;4065;p27"/>
          <p:cNvSpPr/>
          <p:nvPr/>
        </p:nvSpPr>
        <p:spPr>
          <a:xfrm>
            <a:off x="446537" y="421924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6" name="Google Shape;4066;p27"/>
          <p:cNvSpPr/>
          <p:nvPr/>
        </p:nvSpPr>
        <p:spPr>
          <a:xfrm>
            <a:off x="446537" y="390196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7" name="Google Shape;4067;p27"/>
          <p:cNvSpPr/>
          <p:nvPr/>
        </p:nvSpPr>
        <p:spPr>
          <a:xfrm>
            <a:off x="446537" y="358411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8" name="Google Shape;4068;p27"/>
          <p:cNvSpPr/>
          <p:nvPr/>
        </p:nvSpPr>
        <p:spPr>
          <a:xfrm>
            <a:off x="446537" y="5174723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9" name="Google Shape;4069;p27"/>
          <p:cNvSpPr/>
          <p:nvPr/>
        </p:nvSpPr>
        <p:spPr>
          <a:xfrm>
            <a:off x="446537" y="485682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0" name="Google Shape;4070;p27"/>
          <p:cNvSpPr/>
          <p:nvPr/>
        </p:nvSpPr>
        <p:spPr>
          <a:xfrm>
            <a:off x="446537" y="4537097"/>
            <a:ext cx="433819" cy="137008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1" name="Google Shape;4071;p27"/>
          <p:cNvSpPr/>
          <p:nvPr/>
        </p:nvSpPr>
        <p:spPr>
          <a:xfrm>
            <a:off x="446537" y="612708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2" name="Google Shape;4072;p27"/>
          <p:cNvSpPr/>
          <p:nvPr/>
        </p:nvSpPr>
        <p:spPr>
          <a:xfrm>
            <a:off x="446537" y="5809854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3" name="Google Shape;4073;p27"/>
          <p:cNvSpPr/>
          <p:nvPr/>
        </p:nvSpPr>
        <p:spPr>
          <a:xfrm>
            <a:off x="446537" y="5491956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4" name="Google Shape;4074;p27"/>
          <p:cNvSpPr/>
          <p:nvPr/>
        </p:nvSpPr>
        <p:spPr>
          <a:xfrm>
            <a:off x="446537" y="1678721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5" name="Google Shape;4075;p27"/>
          <p:cNvSpPr/>
          <p:nvPr/>
        </p:nvSpPr>
        <p:spPr>
          <a:xfrm>
            <a:off x="446537" y="1361489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6" name="Google Shape;4076;p27"/>
          <p:cNvSpPr/>
          <p:nvPr/>
        </p:nvSpPr>
        <p:spPr>
          <a:xfrm>
            <a:off x="446537" y="1043590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7" name="Google Shape;4077;p27"/>
          <p:cNvSpPr/>
          <p:nvPr/>
        </p:nvSpPr>
        <p:spPr>
          <a:xfrm>
            <a:off x="446537" y="2634202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8" name="Google Shape;4078;p27"/>
          <p:cNvSpPr/>
          <p:nvPr/>
        </p:nvSpPr>
        <p:spPr>
          <a:xfrm>
            <a:off x="446537" y="2316346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9" name="Google Shape;4079;p27"/>
          <p:cNvSpPr/>
          <p:nvPr/>
        </p:nvSpPr>
        <p:spPr>
          <a:xfrm>
            <a:off x="446537" y="1996618"/>
            <a:ext cx="433819" cy="136967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0" name="Google Shape;4080;p27"/>
          <p:cNvSpPr/>
          <p:nvPr/>
        </p:nvSpPr>
        <p:spPr>
          <a:xfrm>
            <a:off x="446537" y="3586565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1" name="Google Shape;4081;p27"/>
          <p:cNvSpPr/>
          <p:nvPr/>
        </p:nvSpPr>
        <p:spPr>
          <a:xfrm>
            <a:off x="446537" y="3269333"/>
            <a:ext cx="433819" cy="134513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2" name="Google Shape;4082;p27"/>
          <p:cNvSpPr/>
          <p:nvPr/>
        </p:nvSpPr>
        <p:spPr>
          <a:xfrm>
            <a:off x="446537" y="2951477"/>
            <a:ext cx="433819" cy="134471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3" name="Google Shape;4083;p27"/>
          <p:cNvSpPr/>
          <p:nvPr/>
        </p:nvSpPr>
        <p:spPr>
          <a:xfrm>
            <a:off x="660101" y="861567"/>
            <a:ext cx="10871796" cy="5681525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4" name="Google Shape;4084;p27"/>
          <p:cNvSpPr/>
          <p:nvPr/>
        </p:nvSpPr>
        <p:spPr>
          <a:xfrm>
            <a:off x="823291" y="1092546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5" name="Google Shape;4085;p27"/>
          <p:cNvSpPr/>
          <p:nvPr/>
        </p:nvSpPr>
        <p:spPr>
          <a:xfrm>
            <a:off x="823291" y="14128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6" name="Google Shape;4086;p27"/>
          <p:cNvSpPr/>
          <p:nvPr/>
        </p:nvSpPr>
        <p:spPr>
          <a:xfrm>
            <a:off x="823291" y="1727675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7" name="Google Shape;4087;p27"/>
          <p:cNvSpPr/>
          <p:nvPr/>
        </p:nvSpPr>
        <p:spPr>
          <a:xfrm>
            <a:off x="823291" y="2048027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8" name="Google Shape;4088;p27"/>
          <p:cNvSpPr/>
          <p:nvPr/>
        </p:nvSpPr>
        <p:spPr>
          <a:xfrm>
            <a:off x="823291" y="23578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9" name="Google Shape;4089;p27"/>
          <p:cNvSpPr/>
          <p:nvPr/>
        </p:nvSpPr>
        <p:spPr>
          <a:xfrm>
            <a:off x="823291" y="2678208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0" name="Google Shape;4090;p27"/>
          <p:cNvSpPr/>
          <p:nvPr/>
        </p:nvSpPr>
        <p:spPr>
          <a:xfrm>
            <a:off x="823291" y="2995441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1" name="Google Shape;4091;p27"/>
          <p:cNvSpPr/>
          <p:nvPr/>
        </p:nvSpPr>
        <p:spPr>
          <a:xfrm>
            <a:off x="823291" y="331579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2" name="Google Shape;4092;p27"/>
          <p:cNvSpPr/>
          <p:nvPr/>
        </p:nvSpPr>
        <p:spPr>
          <a:xfrm>
            <a:off x="823291" y="3636145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3" name="Google Shape;4093;p27"/>
          <p:cNvSpPr/>
          <p:nvPr/>
        </p:nvSpPr>
        <p:spPr>
          <a:xfrm>
            <a:off x="823291" y="3955873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4" name="Google Shape;4094;p27"/>
          <p:cNvSpPr/>
          <p:nvPr/>
        </p:nvSpPr>
        <p:spPr>
          <a:xfrm>
            <a:off x="823291" y="4273770"/>
            <a:ext cx="165500" cy="164876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5" name="Google Shape;4095;p27"/>
          <p:cNvSpPr/>
          <p:nvPr/>
        </p:nvSpPr>
        <p:spPr>
          <a:xfrm>
            <a:off x="823291" y="4593498"/>
            <a:ext cx="165500" cy="165500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6" name="Google Shape;4096;p27"/>
          <p:cNvSpPr/>
          <p:nvPr/>
        </p:nvSpPr>
        <p:spPr>
          <a:xfrm>
            <a:off x="823291" y="490332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7" name="Google Shape;4097;p27"/>
          <p:cNvSpPr/>
          <p:nvPr/>
        </p:nvSpPr>
        <p:spPr>
          <a:xfrm>
            <a:off x="823291" y="5223677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8" name="Google Shape;4098;p27"/>
          <p:cNvSpPr/>
          <p:nvPr/>
        </p:nvSpPr>
        <p:spPr>
          <a:xfrm>
            <a:off x="823291" y="5538456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9" name="Google Shape;4099;p27"/>
          <p:cNvSpPr/>
          <p:nvPr/>
        </p:nvSpPr>
        <p:spPr>
          <a:xfrm>
            <a:off x="823291" y="5858808"/>
            <a:ext cx="165500" cy="165459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0" name="Google Shape;4100;p27"/>
          <p:cNvSpPr/>
          <p:nvPr/>
        </p:nvSpPr>
        <p:spPr>
          <a:xfrm>
            <a:off x="823291" y="6179160"/>
            <a:ext cx="165500" cy="164835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1" name="Google Shape;4101;p27"/>
          <p:cNvSpPr/>
          <p:nvPr/>
        </p:nvSpPr>
        <p:spPr>
          <a:xfrm>
            <a:off x="410602" y="1743148"/>
            <a:ext cx="547201" cy="137008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2" name="Google Shape;4102;p27"/>
          <p:cNvSpPr/>
          <p:nvPr/>
        </p:nvSpPr>
        <p:spPr>
          <a:xfrm>
            <a:off x="410602" y="142591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3" name="Google Shape;4103;p27"/>
          <p:cNvSpPr/>
          <p:nvPr/>
        </p:nvSpPr>
        <p:spPr>
          <a:xfrm>
            <a:off x="410602" y="110805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4" name="Google Shape;4104;p27"/>
          <p:cNvSpPr/>
          <p:nvPr/>
        </p:nvSpPr>
        <p:spPr>
          <a:xfrm>
            <a:off x="410602" y="2698630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5" name="Google Shape;4105;p27"/>
          <p:cNvSpPr/>
          <p:nvPr/>
        </p:nvSpPr>
        <p:spPr>
          <a:xfrm>
            <a:off x="410602" y="238139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6" name="Google Shape;4106;p27"/>
          <p:cNvSpPr/>
          <p:nvPr/>
        </p:nvSpPr>
        <p:spPr>
          <a:xfrm>
            <a:off x="410602" y="206350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7" name="Google Shape;4107;p27"/>
          <p:cNvSpPr/>
          <p:nvPr/>
        </p:nvSpPr>
        <p:spPr>
          <a:xfrm>
            <a:off x="410602" y="365165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8" name="Google Shape;4108;p27"/>
          <p:cNvSpPr/>
          <p:nvPr/>
        </p:nvSpPr>
        <p:spPr>
          <a:xfrm>
            <a:off x="410602" y="333376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9" name="Google Shape;4109;p27"/>
          <p:cNvSpPr/>
          <p:nvPr/>
        </p:nvSpPr>
        <p:spPr>
          <a:xfrm>
            <a:off x="410602" y="3016529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0" name="Google Shape;4110;p27"/>
          <p:cNvSpPr/>
          <p:nvPr/>
        </p:nvSpPr>
        <p:spPr>
          <a:xfrm>
            <a:off x="410602" y="4283669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1" name="Google Shape;4111;p27"/>
          <p:cNvSpPr/>
          <p:nvPr/>
        </p:nvSpPr>
        <p:spPr>
          <a:xfrm>
            <a:off x="410602" y="3966437"/>
            <a:ext cx="547201" cy="136967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2" name="Google Shape;4112;p27"/>
          <p:cNvSpPr/>
          <p:nvPr/>
        </p:nvSpPr>
        <p:spPr>
          <a:xfrm>
            <a:off x="410602" y="523915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3" name="Google Shape;4113;p27"/>
          <p:cNvSpPr/>
          <p:nvPr/>
        </p:nvSpPr>
        <p:spPr>
          <a:xfrm>
            <a:off x="410602" y="4921919"/>
            <a:ext cx="547201" cy="133848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4" name="Google Shape;4114;p27"/>
          <p:cNvSpPr/>
          <p:nvPr/>
        </p:nvSpPr>
        <p:spPr>
          <a:xfrm>
            <a:off x="410602" y="4604021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5" name="Google Shape;4115;p27"/>
          <p:cNvSpPr/>
          <p:nvPr/>
        </p:nvSpPr>
        <p:spPr>
          <a:xfrm>
            <a:off x="410602" y="619213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6" name="Google Shape;4116;p27"/>
          <p:cNvSpPr/>
          <p:nvPr/>
        </p:nvSpPr>
        <p:spPr>
          <a:xfrm>
            <a:off x="410602" y="5874282"/>
            <a:ext cx="547201" cy="134513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7" name="Google Shape;4117;p27"/>
          <p:cNvSpPr/>
          <p:nvPr/>
        </p:nvSpPr>
        <p:spPr>
          <a:xfrm>
            <a:off x="410602" y="5557008"/>
            <a:ext cx="547201" cy="133889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6953400" y="1626500"/>
            <a:ext cx="4291200" cy="13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8793329" y="2769500"/>
            <a:ext cx="2451200" cy="9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 b="1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66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8726951" y="5284478"/>
            <a:ext cx="2735941" cy="1202260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1000251" y="935045"/>
            <a:ext cx="2735941" cy="1202260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30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1142825" y="954963"/>
            <a:ext cx="2879339" cy="5397692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70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1144045" y="3633713"/>
            <a:ext cx="910936" cy="2739753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10478545" y="1004813"/>
            <a:ext cx="910936" cy="2739753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78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410602" y="861567"/>
            <a:ext cx="11121295" cy="5681525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8546925" y="1003497"/>
            <a:ext cx="2879339" cy="5397692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210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94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1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74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32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195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93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4596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4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7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4862825-F999-48A1-A8CC-DBC54813CE2D}" type="datetimeFigureOut">
              <a:rPr lang="en-US" smtClean="0"/>
              <a:pPr/>
              <a:t>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FF53F033-C8A0-416D-82C7-832DA9716A2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575" y="361950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8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685" r:id="rId13"/>
    <p:sldLayoutId id="2147483686" r:id="rId14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06063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A3AF0-613C-42C0-81DF-230C2B820C1A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43C98-32D5-460C-BBFD-ADB26739A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3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slide" Target="slide18.xml"/><Relationship Id="rId18" Type="http://schemas.openxmlformats.org/officeDocument/2006/relationships/image" Target="../media/image30.png"/><Relationship Id="rId26" Type="http://schemas.openxmlformats.org/officeDocument/2006/relationships/image" Target="../media/image36.gif"/><Relationship Id="rId3" Type="http://schemas.openxmlformats.org/officeDocument/2006/relationships/slide" Target="slide12.xml"/><Relationship Id="rId21" Type="http://schemas.openxmlformats.org/officeDocument/2006/relationships/image" Target="../media/image32.png"/><Relationship Id="rId7" Type="http://schemas.openxmlformats.org/officeDocument/2006/relationships/slide" Target="slide15.xml"/><Relationship Id="rId12" Type="http://schemas.openxmlformats.org/officeDocument/2006/relationships/image" Target="../media/image27.png"/><Relationship Id="rId17" Type="http://schemas.openxmlformats.org/officeDocument/2006/relationships/slide" Target="slide14.xml"/><Relationship Id="rId25" Type="http://schemas.openxmlformats.org/officeDocument/2006/relationships/image" Target="../media/image35.gif"/><Relationship Id="rId2" Type="http://schemas.openxmlformats.org/officeDocument/2006/relationships/image" Target="../media/image22.jpg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29" Type="http://schemas.openxmlformats.org/officeDocument/2006/relationships/image" Target="../media/image39.gi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24" Type="http://schemas.openxmlformats.org/officeDocument/2006/relationships/image" Target="../media/image6.gif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34.png"/><Relationship Id="rId28" Type="http://schemas.openxmlformats.org/officeDocument/2006/relationships/image" Target="../media/image38.gif"/><Relationship Id="rId10" Type="http://schemas.openxmlformats.org/officeDocument/2006/relationships/image" Target="../media/image26.png"/><Relationship Id="rId19" Type="http://schemas.openxmlformats.org/officeDocument/2006/relationships/slide" Target="slide13.xml"/><Relationship Id="rId4" Type="http://schemas.openxmlformats.org/officeDocument/2006/relationships/image" Target="../media/image23.png"/><Relationship Id="rId9" Type="http://schemas.openxmlformats.org/officeDocument/2006/relationships/slide" Target="slide16.xml"/><Relationship Id="rId14" Type="http://schemas.openxmlformats.org/officeDocument/2006/relationships/image" Target="../media/image28.png"/><Relationship Id="rId22" Type="http://schemas.openxmlformats.org/officeDocument/2006/relationships/image" Target="../media/image33.png"/><Relationship Id="rId27" Type="http://schemas.openxmlformats.org/officeDocument/2006/relationships/image" Target="../media/image37.gif"/><Relationship Id="rId30" Type="http://schemas.openxmlformats.org/officeDocument/2006/relationships/slide" Target="slide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10" Type="http://schemas.openxmlformats.org/officeDocument/2006/relationships/image" Target="../media/image21.png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5" name="Google Shape;5555;p35"/>
          <p:cNvSpPr txBox="1">
            <a:spLocks noGrp="1"/>
          </p:cNvSpPr>
          <p:nvPr>
            <p:ph type="ctrTitle" idx="4294967295"/>
          </p:nvPr>
        </p:nvSpPr>
        <p:spPr>
          <a:xfrm>
            <a:off x="2367209" y="3013627"/>
            <a:ext cx="7246000" cy="148185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5867" dirty="0">
                <a:solidFill>
                  <a:schemeClr val="lt1"/>
                </a:solidFill>
              </a:rPr>
              <a:t>MÔN TOÁN - LỚP 4</a:t>
            </a:r>
            <a:endParaRPr sz="5867" dirty="0">
              <a:solidFill>
                <a:schemeClr val="lt1"/>
              </a:solidFill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1054367" y="159140"/>
            <a:ext cx="9930533" cy="71984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2" name="Google Shape;5582;p35">
              <a:hlinkClick r:id="" action="ppaction://noaction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FEF7C2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" sz="1733" b="0" i="0" u="none" strike="noStrike" kern="0" cap="none" spc="0" normalizeH="0" baseline="0" noProof="0">
                  <a:ln>
                    <a:noFill/>
                  </a:ln>
                  <a:solidFill>
                    <a:srgbClr val="83492E"/>
                  </a:solidFill>
                  <a:effectLst/>
                  <a:uLnTx/>
                  <a:uFillTx/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kumimoji="0" sz="1733" b="0" i="0" u="none" strike="noStrike" kern="0" cap="none" spc="0" normalizeH="0" baseline="0" noProof="0">
                <a:ln>
                  <a:noFill/>
                </a:ln>
                <a:solidFill>
                  <a:srgbClr val="83492E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" action="ppaction://noaction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595" name="Google Shape;5595;p35">
            <a:hlinkClick r:id="" action="ppaction://noaction"/>
          </p:cNvPr>
          <p:cNvSpPr/>
          <p:nvPr/>
        </p:nvSpPr>
        <p:spPr>
          <a:xfrm>
            <a:off x="11303267" y="3785400"/>
            <a:ext cx="571600" cy="5716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A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B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C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E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FEF7C2"/>
                </a:solidFill>
                <a:effectLst/>
                <a:uLnTx/>
                <a:uFillTx/>
                <a:latin typeface="Pangolin"/>
                <a:ea typeface="Pangolin"/>
                <a:cs typeface="Pangolin"/>
                <a:sym typeface="Pangolin"/>
              </a:rPr>
              <a:t>F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EF7C2"/>
              </a:solidFill>
              <a:effectLst/>
              <a:uLnTx/>
              <a:uFillTx/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13" name="Google Shape;5613;p35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23C8EC-2126-4AF5-A840-74B418C90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725" y="870982"/>
            <a:ext cx="2462997" cy="11766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02606B-773A-4311-880A-B63A87C2A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078" y="5414230"/>
            <a:ext cx="3487214" cy="1072989"/>
          </a:xfrm>
          <a:prstGeom prst="rect">
            <a:avLst/>
          </a:prstGeom>
        </p:spPr>
      </p:pic>
      <p:sp>
        <p:nvSpPr>
          <p:cNvPr id="65" name="Google Shape;290;p7">
            <a:extLst>
              <a:ext uri="{FF2B5EF4-FFF2-40B4-BE49-F238E27FC236}">
                <a16:creationId xmlns:a16="http://schemas.microsoft.com/office/drawing/2014/main" id="{34639D91-C2DE-4B34-AC69-834793821610}"/>
              </a:ext>
            </a:extLst>
          </p:cNvPr>
          <p:cNvSpPr txBox="1"/>
          <p:nvPr/>
        </p:nvSpPr>
        <p:spPr>
          <a:xfrm>
            <a:off x="1533920" y="2047612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CHỦ ĐỀ 8: CÁC SỐ ĐẾN 10 000</a:t>
            </a:r>
          </a:p>
        </p:txBody>
      </p:sp>
      <p:sp>
        <p:nvSpPr>
          <p:cNvPr id="66" name="Google Shape;290;p7">
            <a:extLst>
              <a:ext uri="{FF2B5EF4-FFF2-40B4-BE49-F238E27FC236}">
                <a16:creationId xmlns:a16="http://schemas.microsoft.com/office/drawing/2014/main" id="{639394F7-1806-4B06-A71F-0166620519EF}"/>
              </a:ext>
            </a:extLst>
          </p:cNvPr>
          <p:cNvSpPr txBox="1"/>
          <p:nvPr/>
        </p:nvSpPr>
        <p:spPr>
          <a:xfrm>
            <a:off x="694064" y="3216244"/>
            <a:ext cx="9640708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		BÀI 47: LÀM QUEN VỚI SỐ LA MÃ</a:t>
            </a:r>
          </a:p>
        </p:txBody>
      </p:sp>
    </p:spTree>
    <p:extLst>
      <p:ext uri="{BB962C8B-B14F-4D97-AF65-F5344CB8AC3E}">
        <p14:creationId xmlns:p14="http://schemas.microsoft.com/office/powerpoint/2010/main" val="420418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50818"/>
            <a:ext cx="1634067" cy="187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81001"/>
            <a:ext cx="1805516" cy="170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82" y="3180653"/>
            <a:ext cx="1528233" cy="190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27" y="2948468"/>
            <a:ext cx="1602316" cy="14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135269"/>
            <a:ext cx="1917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65" y="2961591"/>
            <a:ext cx="1682751" cy="212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498" y="4192481"/>
            <a:ext cx="1090084" cy="115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575" y="787401"/>
            <a:ext cx="16023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6002"/>
            <a:ext cx="2015067" cy="17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44" y="787400"/>
            <a:ext cx="1187449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75" y="997485"/>
            <a:ext cx="967709" cy="104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962" y="666170"/>
            <a:ext cx="1148453" cy="1195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15" y="884197"/>
            <a:ext cx="1422400" cy="11441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56" y="4127404"/>
            <a:ext cx="1234929" cy="1234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55" y="3308461"/>
            <a:ext cx="1637884" cy="16378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553" y="2806287"/>
            <a:ext cx="1383884" cy="138388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73" y="3979059"/>
            <a:ext cx="1828800" cy="1828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9" y="3251759"/>
            <a:ext cx="1841500" cy="1493108"/>
          </a:xfrm>
          <a:prstGeom prst="rect">
            <a:avLst/>
          </a:prstGeom>
        </p:spPr>
      </p:pic>
      <p:sp>
        <p:nvSpPr>
          <p:cNvPr id="22" name="Right Arrow 21">
            <a:hlinkClick r:id="rId30" action="ppaction://hlinksldjump"/>
          </p:cNvPr>
          <p:cNvSpPr/>
          <p:nvPr/>
        </p:nvSpPr>
        <p:spPr>
          <a:xfrm>
            <a:off x="10580015" y="6382327"/>
            <a:ext cx="1456491" cy="442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926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59" y="-2309"/>
            <a:ext cx="902757" cy="85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09600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78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421889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2258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bảy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687" y="31734"/>
            <a:ext cx="698573" cy="80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2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541" y="177800"/>
            <a:ext cx="777936" cy="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12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lăm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650" y="177801"/>
            <a:ext cx="801159" cy="75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2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76201"/>
            <a:ext cx="764117" cy="954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4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914400" y="441564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817" y="25664"/>
            <a:ext cx="942625" cy="83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IV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endParaRPr lang="en-US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1" y="177800"/>
            <a:ext cx="662127" cy="59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8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XIX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mười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chín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198" y="83127"/>
            <a:ext cx="642321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5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99559" y="584200"/>
            <a:ext cx="10363200" cy="2032000"/>
          </a:xfrm>
          <a:solidFill>
            <a:srgbClr val="FFC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8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VI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đọc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99559" y="3530600"/>
            <a:ext cx="10363200" cy="20320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8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989" y="30019"/>
            <a:ext cx="755456" cy="79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52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KHÁM PHÁ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864B4-57AB-4B81-964A-7B969753DB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11029597" y="1983880"/>
            <a:ext cx="871116" cy="751949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31" name="Google Shape;14031;p87"/>
          <p:cNvSpPr txBox="1">
            <a:spLocks noGrp="1"/>
          </p:cNvSpPr>
          <p:nvPr>
            <p:ph type="subTitle" idx="1"/>
          </p:nvPr>
        </p:nvSpPr>
        <p:spPr>
          <a:xfrm>
            <a:off x="3537476" y="2276451"/>
            <a:ext cx="3831200" cy="67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Priorities</a:t>
            </a:r>
            <a:endParaRPr/>
          </a:p>
        </p:txBody>
      </p:sp>
      <p:sp>
        <p:nvSpPr>
          <p:cNvPr id="14032" name="Google Shape;14032;p87"/>
          <p:cNvSpPr txBox="1">
            <a:spLocks noGrp="1"/>
          </p:cNvSpPr>
          <p:nvPr>
            <p:ph type="title"/>
          </p:nvPr>
        </p:nvSpPr>
        <p:spPr>
          <a:xfrm>
            <a:off x="2791929" y="1221893"/>
            <a:ext cx="6914296" cy="4044311"/>
          </a:xfrm>
          <a:prstGeom prst="rect">
            <a:avLst/>
          </a:prstGeom>
        </p:spPr>
        <p:txBody>
          <a:bodyPr spcFirstLastPara="1" wrap="square" lIns="121900" tIns="121900" rIns="121900" bIns="121900" numCol="1" anchor="b" anchorCtr="0">
            <a:prstTxWarp prst="textCanUp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Tạm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biệt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các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Coiny" panose="02000903060500060000" pitchFamily="2" charset="0"/>
              </a:rPr>
              <a:t>em</a:t>
            </a:r>
            <a:endParaRPr dirty="0">
              <a:solidFill>
                <a:schemeClr val="accent1">
                  <a:lumMod val="50000"/>
                </a:schemeClr>
              </a:solidFill>
              <a:latin typeface="Coiny" panose="02000903060500060000" pitchFamily="2" charset="0"/>
            </a:endParaRPr>
          </a:p>
        </p:txBody>
      </p:sp>
      <p:grpSp>
        <p:nvGrpSpPr>
          <p:cNvPr id="14033" name="Google Shape;14033;p87"/>
          <p:cNvGrpSpPr/>
          <p:nvPr/>
        </p:nvGrpSpPr>
        <p:grpSpPr>
          <a:xfrm>
            <a:off x="5641824" y="3755607"/>
            <a:ext cx="5511789" cy="1862123"/>
            <a:chOff x="2359350" y="3563775"/>
            <a:chExt cx="2209075" cy="848425"/>
          </a:xfrm>
        </p:grpSpPr>
        <p:sp>
          <p:nvSpPr>
            <p:cNvPr id="14034" name="Google Shape;14034;p87"/>
            <p:cNvSpPr/>
            <p:nvPr/>
          </p:nvSpPr>
          <p:spPr>
            <a:xfrm>
              <a:off x="2359350" y="3563775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1"/>
                  </a:moveTo>
                  <a:cubicBezTo>
                    <a:pt x="76" y="1"/>
                    <a:pt x="1" y="151"/>
                    <a:pt x="1" y="320"/>
                  </a:cubicBezTo>
                  <a:cubicBezTo>
                    <a:pt x="1" y="470"/>
                    <a:pt x="76" y="621"/>
                    <a:pt x="301" y="621"/>
                  </a:cubicBezTo>
                  <a:lnTo>
                    <a:pt x="88044" y="621"/>
                  </a:lnTo>
                  <a:cubicBezTo>
                    <a:pt x="88213" y="621"/>
                    <a:pt x="88363" y="470"/>
                    <a:pt x="88363" y="320"/>
                  </a:cubicBezTo>
                  <a:cubicBezTo>
                    <a:pt x="88363" y="151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5" name="Google Shape;14035;p87"/>
            <p:cNvSpPr/>
            <p:nvPr/>
          </p:nvSpPr>
          <p:spPr>
            <a:xfrm>
              <a:off x="2359350" y="3771900"/>
              <a:ext cx="2209075" cy="15525"/>
            </a:xfrm>
            <a:custGeom>
              <a:avLst/>
              <a:gdLst/>
              <a:ahLst/>
              <a:cxnLst/>
              <a:rect l="l" t="t" r="r" b="b"/>
              <a:pathLst>
                <a:path w="88363" h="621" extrusionOk="0">
                  <a:moveTo>
                    <a:pt x="301" y="0"/>
                  </a:moveTo>
                  <a:cubicBezTo>
                    <a:pt x="76" y="0"/>
                    <a:pt x="1" y="150"/>
                    <a:pt x="1" y="320"/>
                  </a:cubicBezTo>
                  <a:cubicBezTo>
                    <a:pt x="1" y="470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470"/>
                    <a:pt x="88363" y="320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6" name="Google Shape;14036;p87"/>
            <p:cNvSpPr/>
            <p:nvPr/>
          </p:nvSpPr>
          <p:spPr>
            <a:xfrm>
              <a:off x="2359350" y="39847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0"/>
                    <a:pt x="76" y="639"/>
                    <a:pt x="301" y="639"/>
                  </a:cubicBezTo>
                  <a:lnTo>
                    <a:pt x="88044" y="639"/>
                  </a:lnTo>
                  <a:cubicBezTo>
                    <a:pt x="88213" y="639"/>
                    <a:pt x="88363" y="470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7" name="Google Shape;14037;p87"/>
            <p:cNvSpPr/>
            <p:nvPr/>
          </p:nvSpPr>
          <p:spPr>
            <a:xfrm>
              <a:off x="2359350" y="4192863"/>
              <a:ext cx="2209075" cy="16000"/>
            </a:xfrm>
            <a:custGeom>
              <a:avLst/>
              <a:gdLst/>
              <a:ahLst/>
              <a:cxnLst/>
              <a:rect l="l" t="t" r="r" b="b"/>
              <a:pathLst>
                <a:path w="88363" h="640" extrusionOk="0">
                  <a:moveTo>
                    <a:pt x="301" y="1"/>
                  </a:moveTo>
                  <a:cubicBezTo>
                    <a:pt x="76" y="1"/>
                    <a:pt x="1" y="170"/>
                    <a:pt x="1" y="320"/>
                  </a:cubicBezTo>
                  <a:cubicBezTo>
                    <a:pt x="1" y="471"/>
                    <a:pt x="76" y="640"/>
                    <a:pt x="301" y="640"/>
                  </a:cubicBezTo>
                  <a:lnTo>
                    <a:pt x="88044" y="640"/>
                  </a:lnTo>
                  <a:cubicBezTo>
                    <a:pt x="88213" y="640"/>
                    <a:pt x="88363" y="471"/>
                    <a:pt x="88363" y="320"/>
                  </a:cubicBezTo>
                  <a:cubicBezTo>
                    <a:pt x="88363" y="170"/>
                    <a:pt x="88213" y="1"/>
                    <a:pt x="880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8" name="Google Shape;14038;p87"/>
            <p:cNvSpPr/>
            <p:nvPr/>
          </p:nvSpPr>
          <p:spPr>
            <a:xfrm>
              <a:off x="2359350" y="4396700"/>
              <a:ext cx="2209075" cy="15500"/>
            </a:xfrm>
            <a:custGeom>
              <a:avLst/>
              <a:gdLst/>
              <a:ahLst/>
              <a:cxnLst/>
              <a:rect l="l" t="t" r="r" b="b"/>
              <a:pathLst>
                <a:path w="88363" h="620" extrusionOk="0">
                  <a:moveTo>
                    <a:pt x="301" y="0"/>
                  </a:moveTo>
                  <a:cubicBezTo>
                    <a:pt x="76" y="0"/>
                    <a:pt x="1" y="150"/>
                    <a:pt x="1" y="301"/>
                  </a:cubicBezTo>
                  <a:cubicBezTo>
                    <a:pt x="1" y="545"/>
                    <a:pt x="76" y="620"/>
                    <a:pt x="301" y="620"/>
                  </a:cubicBezTo>
                  <a:lnTo>
                    <a:pt x="88044" y="620"/>
                  </a:lnTo>
                  <a:cubicBezTo>
                    <a:pt x="88213" y="620"/>
                    <a:pt x="88363" y="545"/>
                    <a:pt x="88363" y="301"/>
                  </a:cubicBezTo>
                  <a:cubicBezTo>
                    <a:pt x="88363" y="150"/>
                    <a:pt x="88213" y="0"/>
                    <a:pt x="880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39" name="Google Shape;14039;p87"/>
          <p:cNvGrpSpPr/>
          <p:nvPr/>
        </p:nvGrpSpPr>
        <p:grpSpPr>
          <a:xfrm>
            <a:off x="1495248" y="3649452"/>
            <a:ext cx="1630107" cy="2611097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9444763" y="1266912"/>
            <a:ext cx="1094644" cy="1042469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11446400" y="1095333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rId3" action="ppaction://hlinksldjump"/>
          </p:cNvPr>
          <p:cNvSpPr txBox="1"/>
          <p:nvPr/>
        </p:nvSpPr>
        <p:spPr>
          <a:xfrm>
            <a:off x="11446400" y="1993859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11446400" y="2893971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11446400" y="4695784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11446400" y="5594308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11446400" y="3792496"/>
            <a:ext cx="432000" cy="4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600" b="1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949824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0" name="Google Shape;14090;p87"/>
          <p:cNvSpPr/>
          <p:nvPr/>
        </p:nvSpPr>
        <p:spPr>
          <a:xfrm>
            <a:off x="9371844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1" name="Google Shape;14091;p87"/>
          <p:cNvSpPr/>
          <p:nvPr/>
        </p:nvSpPr>
        <p:spPr>
          <a:xfrm>
            <a:off x="6178224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2" name="Google Shape;14092;p87"/>
          <p:cNvSpPr/>
          <p:nvPr/>
        </p:nvSpPr>
        <p:spPr>
          <a:xfrm>
            <a:off x="6051821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3" name="Google Shape;14093;p87"/>
          <p:cNvSpPr/>
          <p:nvPr/>
        </p:nvSpPr>
        <p:spPr>
          <a:xfrm>
            <a:off x="7009757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4" name="Google Shape;14094;p87"/>
          <p:cNvSpPr/>
          <p:nvPr/>
        </p:nvSpPr>
        <p:spPr>
          <a:xfrm>
            <a:off x="6883356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5" name="Google Shape;14095;p87"/>
          <p:cNvSpPr/>
          <p:nvPr/>
        </p:nvSpPr>
        <p:spPr>
          <a:xfrm>
            <a:off x="7840709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6" name="Google Shape;14096;p87"/>
          <p:cNvSpPr/>
          <p:nvPr/>
        </p:nvSpPr>
        <p:spPr>
          <a:xfrm>
            <a:off x="7714308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7" name="Google Shape;14097;p87"/>
          <p:cNvSpPr/>
          <p:nvPr/>
        </p:nvSpPr>
        <p:spPr>
          <a:xfrm>
            <a:off x="8677235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8" name="Google Shape;14098;p87"/>
          <p:cNvSpPr/>
          <p:nvPr/>
        </p:nvSpPr>
        <p:spPr>
          <a:xfrm>
            <a:off x="8550832" y="477394"/>
            <a:ext cx="715072" cy="401575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99" name="Google Shape;14099;p87"/>
          <p:cNvSpPr/>
          <p:nvPr/>
        </p:nvSpPr>
        <p:spPr>
          <a:xfrm>
            <a:off x="10334771" y="164672"/>
            <a:ext cx="229928" cy="320245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0" name="Google Shape;14100;p87"/>
          <p:cNvSpPr/>
          <p:nvPr/>
        </p:nvSpPr>
        <p:spPr>
          <a:xfrm>
            <a:off x="10208327" y="477394"/>
            <a:ext cx="715115" cy="401575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1" name="Google Shape;14101;p87"/>
          <p:cNvSpPr/>
          <p:nvPr/>
        </p:nvSpPr>
        <p:spPr>
          <a:xfrm>
            <a:off x="450517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2" name="Google Shape;14102;p87"/>
          <p:cNvSpPr/>
          <p:nvPr/>
        </p:nvSpPr>
        <p:spPr>
          <a:xfrm>
            <a:off x="4378772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3" name="Google Shape;14103;p87"/>
          <p:cNvSpPr/>
          <p:nvPr/>
        </p:nvSpPr>
        <p:spPr>
          <a:xfrm>
            <a:off x="1185152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4" name="Google Shape;14104;p87"/>
          <p:cNvSpPr/>
          <p:nvPr/>
        </p:nvSpPr>
        <p:spPr>
          <a:xfrm>
            <a:off x="105875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5" name="Google Shape;14105;p87"/>
          <p:cNvSpPr/>
          <p:nvPr/>
        </p:nvSpPr>
        <p:spPr>
          <a:xfrm>
            <a:off x="2016104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6" name="Google Shape;14106;p87"/>
          <p:cNvSpPr/>
          <p:nvPr/>
        </p:nvSpPr>
        <p:spPr>
          <a:xfrm>
            <a:off x="188970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7" name="Google Shape;14107;p87"/>
          <p:cNvSpPr/>
          <p:nvPr/>
        </p:nvSpPr>
        <p:spPr>
          <a:xfrm>
            <a:off x="2847637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8" name="Google Shape;14108;p87"/>
          <p:cNvSpPr/>
          <p:nvPr/>
        </p:nvSpPr>
        <p:spPr>
          <a:xfrm>
            <a:off x="2721236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09" name="Google Shape;14109;p87"/>
          <p:cNvSpPr/>
          <p:nvPr/>
        </p:nvSpPr>
        <p:spPr>
          <a:xfrm>
            <a:off x="3684163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0" name="Google Shape;14110;p87"/>
          <p:cNvSpPr/>
          <p:nvPr/>
        </p:nvSpPr>
        <p:spPr>
          <a:xfrm>
            <a:off x="3557761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1" name="Google Shape;14111;p87"/>
          <p:cNvSpPr/>
          <p:nvPr/>
        </p:nvSpPr>
        <p:spPr>
          <a:xfrm>
            <a:off x="5341699" y="159139"/>
            <a:ext cx="229928" cy="317503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2" name="Google Shape;14112;p87"/>
          <p:cNvSpPr/>
          <p:nvPr/>
        </p:nvSpPr>
        <p:spPr>
          <a:xfrm>
            <a:off x="5215297" y="471489"/>
            <a:ext cx="715115" cy="39948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13" name="Google Shape;14113;p87">
            <a:hlinkClick r:id="" action="ppaction://noaction"/>
          </p:cNvPr>
          <p:cNvSpPr txBox="1"/>
          <p:nvPr/>
        </p:nvSpPr>
        <p:spPr>
          <a:xfrm>
            <a:off x="1028333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883041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26506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3543567" y="552679"/>
            <a:ext cx="7356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43112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515892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59876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68258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7654475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8489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9308651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733" kern="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10140500" y="552679"/>
            <a:ext cx="844400" cy="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733" kern="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733" kern="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" action="ppaction://noaction"/>
          </p:cNvPr>
          <p:cNvSpPr/>
          <p:nvPr/>
        </p:nvSpPr>
        <p:spPr>
          <a:xfrm>
            <a:off x="1955933" y="444040"/>
            <a:ext cx="571600" cy="412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6" name="Google Shape;14126;p87">
            <a:hlinkClick r:id="" action="ppaction://noaction"/>
          </p:cNvPr>
          <p:cNvSpPr/>
          <p:nvPr/>
        </p:nvSpPr>
        <p:spPr>
          <a:xfrm>
            <a:off x="1953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7" name="Google Shape;14127;p87">
            <a:hlinkClick r:id="" action="ppaction://noaction"/>
          </p:cNvPr>
          <p:cNvSpPr/>
          <p:nvPr/>
        </p:nvSpPr>
        <p:spPr>
          <a:xfrm>
            <a:off x="2766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8" name="Google Shape;14128;p87">
            <a:hlinkClick r:id="" action="ppaction://noaction"/>
          </p:cNvPr>
          <p:cNvSpPr/>
          <p:nvPr/>
        </p:nvSpPr>
        <p:spPr>
          <a:xfrm>
            <a:off x="3630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4442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52810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609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6957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77702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4" name="Google Shape;14134;p87">
            <a:hlinkClick r:id="rId3" action="ppaction://hlinksldjump"/>
          </p:cNvPr>
          <p:cNvSpPr/>
          <p:nvPr/>
        </p:nvSpPr>
        <p:spPr>
          <a:xfrm>
            <a:off x="86338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94466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10259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7" name="Google Shape;14137;p87">
            <a:hlinkClick r:id="" action="ppaction://noaction"/>
          </p:cNvPr>
          <p:cNvSpPr/>
          <p:nvPr/>
        </p:nvSpPr>
        <p:spPr>
          <a:xfrm>
            <a:off x="1115436" y="539967"/>
            <a:ext cx="589600" cy="320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138" name="Google Shape;14138;p87"/>
          <p:cNvSpPr/>
          <p:nvPr/>
        </p:nvSpPr>
        <p:spPr>
          <a:xfrm flipH="1">
            <a:off x="1495250" y="3715707"/>
            <a:ext cx="319849" cy="31099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5" name="Google Shape;14211;p88"/>
          <p:cNvGrpSpPr/>
          <p:nvPr/>
        </p:nvGrpSpPr>
        <p:grpSpPr>
          <a:xfrm>
            <a:off x="3029263" y="5251795"/>
            <a:ext cx="1196171" cy="1227452"/>
            <a:chOff x="1768410" y="2029587"/>
            <a:chExt cx="897128" cy="920589"/>
          </a:xfrm>
        </p:grpSpPr>
        <p:grpSp>
          <p:nvGrpSpPr>
            <p:cNvPr id="116" name="Google Shape;14212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131" name="Google Shape;14213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4214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4215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4216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4217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4218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4219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4220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4221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222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223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24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225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" name="Google Shape;14226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118" name="Google Shape;14227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4228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4229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4230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4231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4232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4233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4234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4235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4236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4237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4238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4239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6221;p39"/>
          <p:cNvGrpSpPr/>
          <p:nvPr/>
        </p:nvGrpSpPr>
        <p:grpSpPr>
          <a:xfrm flipH="1">
            <a:off x="8909274" y="4006263"/>
            <a:ext cx="2447627" cy="2660056"/>
            <a:chOff x="1221227" y="903959"/>
            <a:chExt cx="3124554" cy="1995042"/>
          </a:xfrm>
        </p:grpSpPr>
        <p:sp>
          <p:nvSpPr>
            <p:cNvPr id="174" name="Google Shape;6222;p39"/>
            <p:cNvSpPr/>
            <p:nvPr/>
          </p:nvSpPr>
          <p:spPr>
            <a:xfrm>
              <a:off x="3962695" y="903959"/>
              <a:ext cx="344783" cy="375812"/>
            </a:xfrm>
            <a:custGeom>
              <a:avLst/>
              <a:gdLst/>
              <a:ahLst/>
              <a:cxnLst/>
              <a:rect l="l" t="t" r="r" b="b"/>
              <a:pathLst>
                <a:path w="14212" h="15491" extrusionOk="0">
                  <a:moveTo>
                    <a:pt x="1580" y="1"/>
                  </a:moveTo>
                  <a:lnTo>
                    <a:pt x="1580" y="1"/>
                  </a:lnTo>
                  <a:cubicBezTo>
                    <a:pt x="1580" y="1"/>
                    <a:pt x="1" y="6267"/>
                    <a:pt x="3134" y="11680"/>
                  </a:cubicBezTo>
                  <a:cubicBezTo>
                    <a:pt x="4946" y="14827"/>
                    <a:pt x="7775" y="15490"/>
                    <a:pt x="9836" y="15490"/>
                  </a:cubicBezTo>
                  <a:cubicBezTo>
                    <a:pt x="11337" y="15490"/>
                    <a:pt x="12432" y="15139"/>
                    <a:pt x="12432" y="15139"/>
                  </a:cubicBezTo>
                  <a:cubicBezTo>
                    <a:pt x="12432" y="15139"/>
                    <a:pt x="14211" y="9800"/>
                    <a:pt x="10978" y="5314"/>
                  </a:cubicBezTo>
                  <a:cubicBezTo>
                    <a:pt x="7645" y="828"/>
                    <a:pt x="1580" y="1"/>
                    <a:pt x="15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23;p39"/>
            <p:cNvSpPr/>
            <p:nvPr/>
          </p:nvSpPr>
          <p:spPr>
            <a:xfrm>
              <a:off x="4049032" y="982412"/>
              <a:ext cx="296748" cy="428068"/>
            </a:xfrm>
            <a:custGeom>
              <a:avLst/>
              <a:gdLst/>
              <a:ahLst/>
              <a:cxnLst/>
              <a:rect l="l" t="t" r="r" b="b"/>
              <a:pathLst>
                <a:path w="12232" h="17645" extrusionOk="0">
                  <a:moveTo>
                    <a:pt x="1" y="0"/>
                  </a:moveTo>
                  <a:lnTo>
                    <a:pt x="1" y="201"/>
                  </a:lnTo>
                  <a:cubicBezTo>
                    <a:pt x="1" y="201"/>
                    <a:pt x="727" y="1253"/>
                    <a:pt x="1880" y="2907"/>
                  </a:cubicBezTo>
                  <a:cubicBezTo>
                    <a:pt x="2507" y="3659"/>
                    <a:pt x="3134" y="4587"/>
                    <a:pt x="3860" y="5639"/>
                  </a:cubicBezTo>
                  <a:cubicBezTo>
                    <a:pt x="4186" y="6165"/>
                    <a:pt x="4587" y="6667"/>
                    <a:pt x="4913" y="7193"/>
                  </a:cubicBezTo>
                  <a:cubicBezTo>
                    <a:pt x="5339" y="7719"/>
                    <a:pt x="5740" y="8246"/>
                    <a:pt x="6166" y="8772"/>
                  </a:cubicBezTo>
                  <a:cubicBezTo>
                    <a:pt x="6592" y="9298"/>
                    <a:pt x="6993" y="9800"/>
                    <a:pt x="7319" y="10326"/>
                  </a:cubicBezTo>
                  <a:cubicBezTo>
                    <a:pt x="7720" y="10852"/>
                    <a:pt x="8146" y="11379"/>
                    <a:pt x="8472" y="11905"/>
                  </a:cubicBezTo>
                  <a:cubicBezTo>
                    <a:pt x="8672" y="12105"/>
                    <a:pt x="8873" y="12306"/>
                    <a:pt x="8973" y="12632"/>
                  </a:cubicBezTo>
                  <a:cubicBezTo>
                    <a:pt x="9199" y="12832"/>
                    <a:pt x="9299" y="13058"/>
                    <a:pt x="9499" y="13258"/>
                  </a:cubicBezTo>
                  <a:cubicBezTo>
                    <a:pt x="9825" y="13785"/>
                    <a:pt x="10026" y="14186"/>
                    <a:pt x="10352" y="14612"/>
                  </a:cubicBezTo>
                  <a:cubicBezTo>
                    <a:pt x="10853" y="15439"/>
                    <a:pt x="11179" y="16191"/>
                    <a:pt x="11479" y="16692"/>
                  </a:cubicBezTo>
                  <a:cubicBezTo>
                    <a:pt x="11705" y="17218"/>
                    <a:pt x="11906" y="17544"/>
                    <a:pt x="11906" y="17544"/>
                  </a:cubicBezTo>
                  <a:cubicBezTo>
                    <a:pt x="11906" y="17544"/>
                    <a:pt x="12006" y="17644"/>
                    <a:pt x="12106" y="17644"/>
                  </a:cubicBezTo>
                  <a:cubicBezTo>
                    <a:pt x="12231" y="17544"/>
                    <a:pt x="12231" y="17444"/>
                    <a:pt x="12231" y="17444"/>
                  </a:cubicBezTo>
                  <a:cubicBezTo>
                    <a:pt x="12231" y="17444"/>
                    <a:pt x="12006" y="17118"/>
                    <a:pt x="11805" y="16491"/>
                  </a:cubicBezTo>
                  <a:cubicBezTo>
                    <a:pt x="11605" y="15965"/>
                    <a:pt x="11279" y="15238"/>
                    <a:pt x="10753" y="14411"/>
                  </a:cubicBezTo>
                  <a:cubicBezTo>
                    <a:pt x="10552" y="13885"/>
                    <a:pt x="10352" y="13459"/>
                    <a:pt x="10026" y="12932"/>
                  </a:cubicBezTo>
                  <a:cubicBezTo>
                    <a:pt x="9825" y="12732"/>
                    <a:pt x="9725" y="12531"/>
                    <a:pt x="9499" y="12206"/>
                  </a:cubicBezTo>
                  <a:cubicBezTo>
                    <a:pt x="9399" y="12105"/>
                    <a:pt x="9299" y="12005"/>
                    <a:pt x="9299" y="11905"/>
                  </a:cubicBezTo>
                  <a:cubicBezTo>
                    <a:pt x="9199" y="11679"/>
                    <a:pt x="9098" y="11579"/>
                    <a:pt x="8973" y="11479"/>
                  </a:cubicBezTo>
                  <a:cubicBezTo>
                    <a:pt x="8572" y="10952"/>
                    <a:pt x="8146" y="10551"/>
                    <a:pt x="7845" y="10025"/>
                  </a:cubicBezTo>
                  <a:cubicBezTo>
                    <a:pt x="7419" y="9499"/>
                    <a:pt x="6993" y="8972"/>
                    <a:pt x="6592" y="8446"/>
                  </a:cubicBezTo>
                  <a:cubicBezTo>
                    <a:pt x="6266" y="7820"/>
                    <a:pt x="5840" y="7293"/>
                    <a:pt x="5439" y="6792"/>
                  </a:cubicBezTo>
                  <a:cubicBezTo>
                    <a:pt x="5113" y="6266"/>
                    <a:pt x="4712" y="5739"/>
                    <a:pt x="4286" y="5313"/>
                  </a:cubicBezTo>
                  <a:cubicBezTo>
                    <a:pt x="3560" y="4286"/>
                    <a:pt x="2833" y="3434"/>
                    <a:pt x="2306" y="2607"/>
                  </a:cubicBezTo>
                  <a:cubicBezTo>
                    <a:pt x="1053" y="1028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225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6224;p39"/>
            <p:cNvSpPr/>
            <p:nvPr/>
          </p:nvSpPr>
          <p:spPr>
            <a:xfrm>
              <a:off x="3229388" y="1785628"/>
              <a:ext cx="72666" cy="45222"/>
            </a:xfrm>
            <a:custGeom>
              <a:avLst/>
              <a:gdLst/>
              <a:ahLst/>
              <a:cxnLst/>
              <a:rect l="l" t="t" r="r" b="b"/>
              <a:pathLst>
                <a:path w="2616" h="1628" extrusionOk="0">
                  <a:moveTo>
                    <a:pt x="1918" y="1"/>
                  </a:moveTo>
                  <a:cubicBezTo>
                    <a:pt x="1824" y="1"/>
                    <a:pt x="1703" y="23"/>
                    <a:pt x="1554" y="74"/>
                  </a:cubicBezTo>
                  <a:cubicBezTo>
                    <a:pt x="301" y="475"/>
                    <a:pt x="0" y="1628"/>
                    <a:pt x="0" y="1628"/>
                  </a:cubicBezTo>
                  <a:cubicBezTo>
                    <a:pt x="1834" y="1252"/>
                    <a:pt x="2616" y="1"/>
                    <a:pt x="19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6225;p39"/>
            <p:cNvSpPr/>
            <p:nvPr/>
          </p:nvSpPr>
          <p:spPr>
            <a:xfrm>
              <a:off x="3229388" y="1827876"/>
              <a:ext cx="74471" cy="32722"/>
            </a:xfrm>
            <a:custGeom>
              <a:avLst/>
              <a:gdLst/>
              <a:ahLst/>
              <a:cxnLst/>
              <a:rect l="l" t="t" r="r" b="b"/>
              <a:pathLst>
                <a:path w="2681" h="1178" extrusionOk="0">
                  <a:moveTo>
                    <a:pt x="705" y="0"/>
                  </a:moveTo>
                  <a:cubicBezTo>
                    <a:pt x="289" y="0"/>
                    <a:pt x="0" y="107"/>
                    <a:pt x="0" y="107"/>
                  </a:cubicBezTo>
                  <a:cubicBezTo>
                    <a:pt x="816" y="870"/>
                    <a:pt x="1667" y="1177"/>
                    <a:pt x="2138" y="1177"/>
                  </a:cubicBezTo>
                  <a:cubicBezTo>
                    <a:pt x="2565" y="1177"/>
                    <a:pt x="2681" y="926"/>
                    <a:pt x="2181" y="533"/>
                  </a:cubicBezTo>
                  <a:cubicBezTo>
                    <a:pt x="1667" y="107"/>
                    <a:pt x="1122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26;p39"/>
            <p:cNvSpPr/>
            <p:nvPr/>
          </p:nvSpPr>
          <p:spPr>
            <a:xfrm>
              <a:off x="3699288" y="1404616"/>
              <a:ext cx="314914" cy="359246"/>
            </a:xfrm>
            <a:custGeom>
              <a:avLst/>
              <a:gdLst/>
              <a:ahLst/>
              <a:cxnLst/>
              <a:rect l="l" t="t" r="r" b="b"/>
              <a:pathLst>
                <a:path w="11337" h="12933" extrusionOk="0">
                  <a:moveTo>
                    <a:pt x="4959" y="1"/>
                  </a:moveTo>
                  <a:cubicBezTo>
                    <a:pt x="3354" y="1"/>
                    <a:pt x="3672" y="1920"/>
                    <a:pt x="4061" y="3014"/>
                  </a:cubicBezTo>
                  <a:cubicBezTo>
                    <a:pt x="3784" y="2937"/>
                    <a:pt x="3506" y="2890"/>
                    <a:pt x="3253" y="2890"/>
                  </a:cubicBezTo>
                  <a:cubicBezTo>
                    <a:pt x="2841" y="2890"/>
                    <a:pt x="2493" y="3014"/>
                    <a:pt x="2307" y="3340"/>
                  </a:cubicBezTo>
                  <a:cubicBezTo>
                    <a:pt x="1680" y="4392"/>
                    <a:pt x="2607" y="5646"/>
                    <a:pt x="2708" y="5746"/>
                  </a:cubicBezTo>
                  <a:cubicBezTo>
                    <a:pt x="2655" y="5693"/>
                    <a:pt x="2164" y="5522"/>
                    <a:pt x="1653" y="5522"/>
                  </a:cubicBezTo>
                  <a:cubicBezTo>
                    <a:pt x="1193" y="5522"/>
                    <a:pt x="717" y="5660"/>
                    <a:pt x="527" y="6147"/>
                  </a:cubicBezTo>
                  <a:cubicBezTo>
                    <a:pt x="1" y="7525"/>
                    <a:pt x="1154" y="8453"/>
                    <a:pt x="1154" y="8453"/>
                  </a:cubicBezTo>
                  <a:cubicBezTo>
                    <a:pt x="1395" y="8400"/>
                    <a:pt x="1624" y="8374"/>
                    <a:pt x="1840" y="8374"/>
                  </a:cubicBezTo>
                  <a:cubicBezTo>
                    <a:pt x="3771" y="8374"/>
                    <a:pt x="4647" y="10404"/>
                    <a:pt x="4287" y="12839"/>
                  </a:cubicBezTo>
                  <a:cubicBezTo>
                    <a:pt x="4279" y="12902"/>
                    <a:pt x="4316" y="12933"/>
                    <a:pt x="4389" y="12933"/>
                  </a:cubicBezTo>
                  <a:cubicBezTo>
                    <a:pt x="5267" y="12933"/>
                    <a:pt x="11336" y="8442"/>
                    <a:pt x="6893" y="1986"/>
                  </a:cubicBezTo>
                  <a:cubicBezTo>
                    <a:pt x="6367" y="1134"/>
                    <a:pt x="5740" y="508"/>
                    <a:pt x="5114" y="6"/>
                  </a:cubicBezTo>
                  <a:cubicBezTo>
                    <a:pt x="5060" y="3"/>
                    <a:pt x="5009" y="1"/>
                    <a:pt x="4959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27;p39"/>
            <p:cNvSpPr/>
            <p:nvPr/>
          </p:nvSpPr>
          <p:spPr>
            <a:xfrm>
              <a:off x="2924454" y="1431670"/>
              <a:ext cx="249970" cy="231859"/>
            </a:xfrm>
            <a:custGeom>
              <a:avLst/>
              <a:gdLst/>
              <a:ahLst/>
              <a:cxnLst/>
              <a:rect l="l" t="t" r="r" b="b"/>
              <a:pathLst>
                <a:path w="8999" h="8347" extrusionOk="0">
                  <a:moveTo>
                    <a:pt x="4074" y="1"/>
                  </a:moveTo>
                  <a:cubicBezTo>
                    <a:pt x="3755" y="1"/>
                    <a:pt x="3441" y="21"/>
                    <a:pt x="3134" y="60"/>
                  </a:cubicBezTo>
                  <a:cubicBezTo>
                    <a:pt x="2507" y="160"/>
                    <a:pt x="1881" y="386"/>
                    <a:pt x="1379" y="586"/>
                  </a:cubicBezTo>
                  <a:cubicBezTo>
                    <a:pt x="1154" y="687"/>
                    <a:pt x="953" y="787"/>
                    <a:pt x="753" y="912"/>
                  </a:cubicBezTo>
                  <a:cubicBezTo>
                    <a:pt x="427" y="1113"/>
                    <a:pt x="227" y="1313"/>
                    <a:pt x="1" y="1539"/>
                  </a:cubicBezTo>
                  <a:cubicBezTo>
                    <a:pt x="126" y="1539"/>
                    <a:pt x="2106" y="2667"/>
                    <a:pt x="2733" y="4546"/>
                  </a:cubicBezTo>
                  <a:cubicBezTo>
                    <a:pt x="3359" y="6651"/>
                    <a:pt x="3560" y="8205"/>
                    <a:pt x="3560" y="8205"/>
                  </a:cubicBezTo>
                  <a:cubicBezTo>
                    <a:pt x="3560" y="8205"/>
                    <a:pt x="3876" y="8347"/>
                    <a:pt x="4163" y="8347"/>
                  </a:cubicBezTo>
                  <a:cubicBezTo>
                    <a:pt x="4375" y="8347"/>
                    <a:pt x="4570" y="8270"/>
                    <a:pt x="4613" y="8005"/>
                  </a:cubicBezTo>
                  <a:cubicBezTo>
                    <a:pt x="4713" y="6025"/>
                    <a:pt x="7019" y="2792"/>
                    <a:pt x="8998" y="1839"/>
                  </a:cubicBezTo>
                  <a:cubicBezTo>
                    <a:pt x="8773" y="1639"/>
                    <a:pt x="8673" y="1539"/>
                    <a:pt x="8572" y="1413"/>
                  </a:cubicBezTo>
                  <a:cubicBezTo>
                    <a:pt x="8372" y="1313"/>
                    <a:pt x="8272" y="1213"/>
                    <a:pt x="8046" y="1113"/>
                  </a:cubicBezTo>
                  <a:cubicBezTo>
                    <a:pt x="6794" y="345"/>
                    <a:pt x="5396" y="1"/>
                    <a:pt x="407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28;p39"/>
            <p:cNvSpPr/>
            <p:nvPr/>
          </p:nvSpPr>
          <p:spPr>
            <a:xfrm>
              <a:off x="3162557" y="1418559"/>
              <a:ext cx="66860" cy="78833"/>
            </a:xfrm>
            <a:custGeom>
              <a:avLst/>
              <a:gdLst/>
              <a:ahLst/>
              <a:cxnLst/>
              <a:rect l="l" t="t" r="r" b="b"/>
              <a:pathLst>
                <a:path w="2407" h="2838" extrusionOk="0">
                  <a:moveTo>
                    <a:pt x="1900" y="1"/>
                  </a:moveTo>
                  <a:cubicBezTo>
                    <a:pt x="1760" y="1"/>
                    <a:pt x="1582" y="39"/>
                    <a:pt x="1354" y="131"/>
                  </a:cubicBezTo>
                  <a:cubicBezTo>
                    <a:pt x="201" y="532"/>
                    <a:pt x="0" y="1885"/>
                    <a:pt x="0" y="1885"/>
                  </a:cubicBezTo>
                  <a:cubicBezTo>
                    <a:pt x="101" y="2011"/>
                    <a:pt x="201" y="2111"/>
                    <a:pt x="426" y="2311"/>
                  </a:cubicBezTo>
                  <a:cubicBezTo>
                    <a:pt x="527" y="2412"/>
                    <a:pt x="727" y="2637"/>
                    <a:pt x="953" y="2838"/>
                  </a:cubicBezTo>
                  <a:cubicBezTo>
                    <a:pt x="1980" y="2512"/>
                    <a:pt x="2406" y="1058"/>
                    <a:pt x="2406" y="758"/>
                  </a:cubicBezTo>
                  <a:cubicBezTo>
                    <a:pt x="2406" y="502"/>
                    <a:pt x="2406" y="1"/>
                    <a:pt x="1900" y="1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29;p39"/>
            <p:cNvSpPr/>
            <p:nvPr/>
          </p:nvSpPr>
          <p:spPr>
            <a:xfrm>
              <a:off x="2875734" y="1393783"/>
              <a:ext cx="69638" cy="86221"/>
            </a:xfrm>
            <a:custGeom>
              <a:avLst/>
              <a:gdLst/>
              <a:ahLst/>
              <a:cxnLst/>
              <a:rect l="l" t="t" r="r" b="b"/>
              <a:pathLst>
                <a:path w="2507" h="3104" extrusionOk="0">
                  <a:moveTo>
                    <a:pt x="567" y="0"/>
                  </a:moveTo>
                  <a:cubicBezTo>
                    <a:pt x="141" y="0"/>
                    <a:pt x="1" y="342"/>
                    <a:pt x="1" y="497"/>
                  </a:cubicBezTo>
                  <a:cubicBezTo>
                    <a:pt x="1" y="697"/>
                    <a:pt x="1" y="2577"/>
                    <a:pt x="1454" y="3103"/>
                  </a:cubicBezTo>
                  <a:cubicBezTo>
                    <a:pt x="1554" y="3003"/>
                    <a:pt x="1655" y="2903"/>
                    <a:pt x="1755" y="2903"/>
                  </a:cubicBezTo>
                  <a:cubicBezTo>
                    <a:pt x="1981" y="2677"/>
                    <a:pt x="2181" y="2477"/>
                    <a:pt x="2507" y="2276"/>
                  </a:cubicBezTo>
                  <a:cubicBezTo>
                    <a:pt x="2507" y="2151"/>
                    <a:pt x="2181" y="898"/>
                    <a:pt x="1354" y="271"/>
                  </a:cubicBezTo>
                  <a:cubicBezTo>
                    <a:pt x="1021" y="73"/>
                    <a:pt x="764" y="0"/>
                    <a:pt x="567" y="0"/>
                  </a:cubicBezTo>
                  <a:close/>
                </a:path>
              </a:pathLst>
            </a:custGeom>
            <a:solidFill>
              <a:srgbClr val="FFBC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230;p39"/>
            <p:cNvSpPr/>
            <p:nvPr/>
          </p:nvSpPr>
          <p:spPr>
            <a:xfrm>
              <a:off x="2823514" y="1984675"/>
              <a:ext cx="359274" cy="397135"/>
            </a:xfrm>
            <a:custGeom>
              <a:avLst/>
              <a:gdLst/>
              <a:ahLst/>
              <a:cxnLst/>
              <a:rect l="l" t="t" r="r" b="b"/>
              <a:pathLst>
                <a:path w="12934" h="14297" extrusionOk="0">
                  <a:moveTo>
                    <a:pt x="12006" y="1"/>
                  </a:moveTo>
                  <a:cubicBezTo>
                    <a:pt x="10390" y="1303"/>
                    <a:pt x="8403" y="2513"/>
                    <a:pt x="6491" y="2513"/>
                  </a:cubicBezTo>
                  <a:cubicBezTo>
                    <a:pt x="6416" y="2513"/>
                    <a:pt x="6341" y="2511"/>
                    <a:pt x="6267" y="2507"/>
                  </a:cubicBezTo>
                  <a:cubicBezTo>
                    <a:pt x="4161" y="2306"/>
                    <a:pt x="2908" y="1354"/>
                    <a:pt x="1881" y="301"/>
                  </a:cubicBezTo>
                  <a:cubicBezTo>
                    <a:pt x="1881" y="301"/>
                    <a:pt x="1" y="4813"/>
                    <a:pt x="302" y="9825"/>
                  </a:cubicBezTo>
                  <a:cubicBezTo>
                    <a:pt x="479" y="12602"/>
                    <a:pt x="3138" y="14296"/>
                    <a:pt x="6725" y="14296"/>
                  </a:cubicBezTo>
                  <a:cubicBezTo>
                    <a:pt x="7184" y="14296"/>
                    <a:pt x="7659" y="14268"/>
                    <a:pt x="8146" y="14211"/>
                  </a:cubicBezTo>
                  <a:cubicBezTo>
                    <a:pt x="11379" y="13785"/>
                    <a:pt x="12632" y="11179"/>
                    <a:pt x="12933" y="8146"/>
                  </a:cubicBezTo>
                  <a:lnTo>
                    <a:pt x="12933" y="8146"/>
                  </a:lnTo>
                  <a:cubicBezTo>
                    <a:pt x="12632" y="8347"/>
                    <a:pt x="12307" y="8447"/>
                    <a:pt x="11906" y="8572"/>
                  </a:cubicBezTo>
                  <a:cubicBezTo>
                    <a:pt x="11327" y="8711"/>
                    <a:pt x="10767" y="8773"/>
                    <a:pt x="10238" y="8773"/>
                  </a:cubicBezTo>
                  <a:cubicBezTo>
                    <a:pt x="7607" y="8773"/>
                    <a:pt x="5762" y="7222"/>
                    <a:pt x="6367" y="5740"/>
                  </a:cubicBezTo>
                  <a:cubicBezTo>
                    <a:pt x="7094" y="4186"/>
                    <a:pt x="9274" y="5314"/>
                    <a:pt x="10653" y="4487"/>
                  </a:cubicBezTo>
                  <a:cubicBezTo>
                    <a:pt x="11379" y="4061"/>
                    <a:pt x="12006" y="3134"/>
                    <a:pt x="12532" y="2306"/>
                  </a:cubicBezTo>
                  <a:cubicBezTo>
                    <a:pt x="12307" y="1354"/>
                    <a:pt x="12106" y="527"/>
                    <a:pt x="12006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231;p39"/>
            <p:cNvSpPr/>
            <p:nvPr/>
          </p:nvSpPr>
          <p:spPr>
            <a:xfrm>
              <a:off x="2799848" y="1807849"/>
              <a:ext cx="444190" cy="246636"/>
            </a:xfrm>
            <a:custGeom>
              <a:avLst/>
              <a:gdLst/>
              <a:ahLst/>
              <a:cxnLst/>
              <a:rect l="l" t="t" r="r" b="b"/>
              <a:pathLst>
                <a:path w="15991" h="8879" extrusionOk="0">
                  <a:moveTo>
                    <a:pt x="15464" y="1"/>
                  </a:moveTo>
                  <a:cubicBezTo>
                    <a:pt x="15038" y="402"/>
                    <a:pt x="14412" y="728"/>
                    <a:pt x="13685" y="1154"/>
                  </a:cubicBezTo>
                  <a:lnTo>
                    <a:pt x="13685" y="1254"/>
                  </a:lnTo>
                  <a:cubicBezTo>
                    <a:pt x="12737" y="1557"/>
                    <a:pt x="11016" y="2061"/>
                    <a:pt x="8878" y="2061"/>
                  </a:cubicBezTo>
                  <a:cubicBezTo>
                    <a:pt x="8188" y="2061"/>
                    <a:pt x="7456" y="2009"/>
                    <a:pt x="6692" y="1880"/>
                  </a:cubicBezTo>
                  <a:cubicBezTo>
                    <a:pt x="2306" y="1254"/>
                    <a:pt x="1479" y="402"/>
                    <a:pt x="1479" y="402"/>
                  </a:cubicBezTo>
                  <a:cubicBezTo>
                    <a:pt x="1479" y="402"/>
                    <a:pt x="327" y="728"/>
                    <a:pt x="327" y="1655"/>
                  </a:cubicBezTo>
                  <a:cubicBezTo>
                    <a:pt x="327" y="1880"/>
                    <a:pt x="427" y="2081"/>
                    <a:pt x="527" y="2407"/>
                  </a:cubicBezTo>
                  <a:cubicBezTo>
                    <a:pt x="527" y="2407"/>
                    <a:pt x="1" y="2908"/>
                    <a:pt x="728" y="4061"/>
                  </a:cubicBezTo>
                  <a:cubicBezTo>
                    <a:pt x="853" y="4161"/>
                    <a:pt x="953" y="4286"/>
                    <a:pt x="1053" y="4487"/>
                  </a:cubicBezTo>
                  <a:cubicBezTo>
                    <a:pt x="1479" y="5114"/>
                    <a:pt x="1981" y="5941"/>
                    <a:pt x="2733" y="6667"/>
                  </a:cubicBezTo>
                  <a:cubicBezTo>
                    <a:pt x="3760" y="7720"/>
                    <a:pt x="5013" y="8672"/>
                    <a:pt x="7119" y="8873"/>
                  </a:cubicBezTo>
                  <a:cubicBezTo>
                    <a:pt x="7193" y="8877"/>
                    <a:pt x="7268" y="8879"/>
                    <a:pt x="7343" y="8879"/>
                  </a:cubicBezTo>
                  <a:cubicBezTo>
                    <a:pt x="9255" y="8879"/>
                    <a:pt x="11242" y="7669"/>
                    <a:pt x="12858" y="6367"/>
                  </a:cubicBezTo>
                  <a:cubicBezTo>
                    <a:pt x="14312" y="5214"/>
                    <a:pt x="15364" y="3961"/>
                    <a:pt x="15565" y="3535"/>
                  </a:cubicBezTo>
                  <a:cubicBezTo>
                    <a:pt x="15665" y="3334"/>
                    <a:pt x="15765" y="3134"/>
                    <a:pt x="15765" y="3033"/>
                  </a:cubicBezTo>
                  <a:cubicBezTo>
                    <a:pt x="15991" y="2181"/>
                    <a:pt x="15364" y="1555"/>
                    <a:pt x="15264" y="1454"/>
                  </a:cubicBezTo>
                  <a:cubicBezTo>
                    <a:pt x="15665" y="1028"/>
                    <a:pt x="15991" y="527"/>
                    <a:pt x="158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6232;p39"/>
            <p:cNvSpPr/>
            <p:nvPr/>
          </p:nvSpPr>
          <p:spPr>
            <a:xfrm>
              <a:off x="3028895" y="2570846"/>
              <a:ext cx="215137" cy="205915"/>
            </a:xfrm>
            <a:custGeom>
              <a:avLst/>
              <a:gdLst/>
              <a:ahLst/>
              <a:cxnLst/>
              <a:rect l="l" t="t" r="r" b="b"/>
              <a:pathLst>
                <a:path w="7745" h="7413" extrusionOk="0">
                  <a:moveTo>
                    <a:pt x="1780" y="1"/>
                  </a:moveTo>
                  <a:lnTo>
                    <a:pt x="1780" y="4687"/>
                  </a:lnTo>
                  <a:cubicBezTo>
                    <a:pt x="1780" y="4687"/>
                    <a:pt x="0" y="5740"/>
                    <a:pt x="226" y="6893"/>
                  </a:cubicBezTo>
                  <a:cubicBezTo>
                    <a:pt x="319" y="7232"/>
                    <a:pt x="1753" y="7413"/>
                    <a:pt x="3311" y="7413"/>
                  </a:cubicBezTo>
                  <a:cubicBezTo>
                    <a:pt x="5093" y="7413"/>
                    <a:pt x="7038" y="7176"/>
                    <a:pt x="7319" y="6667"/>
                  </a:cubicBezTo>
                  <a:cubicBezTo>
                    <a:pt x="7745" y="5740"/>
                    <a:pt x="6893" y="1"/>
                    <a:pt x="6893" y="1"/>
                  </a:cubicBezTo>
                  <a:cubicBezTo>
                    <a:pt x="6893" y="1"/>
                    <a:pt x="6391" y="1"/>
                    <a:pt x="5539" y="101"/>
                  </a:cubicBezTo>
                  <a:lnTo>
                    <a:pt x="2406" y="101"/>
                  </a:lnTo>
                  <a:cubicBezTo>
                    <a:pt x="2106" y="101"/>
                    <a:pt x="1880" y="101"/>
                    <a:pt x="1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6233;p39"/>
            <p:cNvSpPr/>
            <p:nvPr/>
          </p:nvSpPr>
          <p:spPr>
            <a:xfrm>
              <a:off x="2657825" y="2515154"/>
              <a:ext cx="223526" cy="219553"/>
            </a:xfrm>
            <a:custGeom>
              <a:avLst/>
              <a:gdLst/>
              <a:ahLst/>
              <a:cxnLst/>
              <a:rect l="l" t="t" r="r" b="b"/>
              <a:pathLst>
                <a:path w="8047" h="7904" extrusionOk="0">
                  <a:moveTo>
                    <a:pt x="3034" y="1"/>
                  </a:moveTo>
                  <a:lnTo>
                    <a:pt x="2081" y="4612"/>
                  </a:lnTo>
                  <a:cubicBezTo>
                    <a:pt x="2081" y="4612"/>
                    <a:pt x="1" y="5138"/>
                    <a:pt x="1" y="6392"/>
                  </a:cubicBezTo>
                  <a:cubicBezTo>
                    <a:pt x="1" y="6958"/>
                    <a:pt x="3802" y="7904"/>
                    <a:pt x="5779" y="7904"/>
                  </a:cubicBezTo>
                  <a:cubicBezTo>
                    <a:pt x="6340" y="7904"/>
                    <a:pt x="6755" y="7828"/>
                    <a:pt x="6893" y="7645"/>
                  </a:cubicBezTo>
                  <a:cubicBezTo>
                    <a:pt x="7620" y="6793"/>
                    <a:pt x="8046" y="1053"/>
                    <a:pt x="8046" y="1053"/>
                  </a:cubicBezTo>
                  <a:lnTo>
                    <a:pt x="7720" y="1053"/>
                  </a:lnTo>
                  <a:cubicBezTo>
                    <a:pt x="6893" y="853"/>
                    <a:pt x="5114" y="527"/>
                    <a:pt x="3961" y="326"/>
                  </a:cubicBezTo>
                  <a:cubicBezTo>
                    <a:pt x="3460" y="226"/>
                    <a:pt x="3134" y="126"/>
                    <a:pt x="30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234;p39"/>
            <p:cNvSpPr/>
            <p:nvPr/>
          </p:nvSpPr>
          <p:spPr>
            <a:xfrm>
              <a:off x="2837457" y="1348146"/>
              <a:ext cx="125332" cy="143693"/>
            </a:xfrm>
            <a:custGeom>
              <a:avLst/>
              <a:gdLst/>
              <a:ahLst/>
              <a:cxnLst/>
              <a:rect l="l" t="t" r="r" b="b"/>
              <a:pathLst>
                <a:path w="4512" h="5173" extrusionOk="0">
                  <a:moveTo>
                    <a:pt x="1248" y="1"/>
                  </a:moveTo>
                  <a:cubicBezTo>
                    <a:pt x="796" y="1"/>
                    <a:pt x="463" y="185"/>
                    <a:pt x="326" y="561"/>
                  </a:cubicBezTo>
                  <a:cubicBezTo>
                    <a:pt x="0" y="1288"/>
                    <a:pt x="326" y="4947"/>
                    <a:pt x="2506" y="5172"/>
                  </a:cubicBezTo>
                  <a:cubicBezTo>
                    <a:pt x="2632" y="5047"/>
                    <a:pt x="2732" y="4846"/>
                    <a:pt x="2832" y="4746"/>
                  </a:cubicBezTo>
                  <a:cubicBezTo>
                    <a:pt x="1379" y="4220"/>
                    <a:pt x="1379" y="2340"/>
                    <a:pt x="1379" y="2140"/>
                  </a:cubicBezTo>
                  <a:cubicBezTo>
                    <a:pt x="1379" y="1985"/>
                    <a:pt x="1519" y="1643"/>
                    <a:pt x="1945" y="1643"/>
                  </a:cubicBezTo>
                  <a:cubicBezTo>
                    <a:pt x="2142" y="1643"/>
                    <a:pt x="2399" y="1716"/>
                    <a:pt x="2732" y="1914"/>
                  </a:cubicBezTo>
                  <a:cubicBezTo>
                    <a:pt x="3559" y="2541"/>
                    <a:pt x="3885" y="3794"/>
                    <a:pt x="3885" y="3919"/>
                  </a:cubicBezTo>
                  <a:cubicBezTo>
                    <a:pt x="4085" y="3794"/>
                    <a:pt x="4286" y="3694"/>
                    <a:pt x="4511" y="3593"/>
                  </a:cubicBezTo>
                  <a:cubicBezTo>
                    <a:pt x="4386" y="3067"/>
                    <a:pt x="4286" y="1613"/>
                    <a:pt x="3258" y="786"/>
                  </a:cubicBezTo>
                  <a:cubicBezTo>
                    <a:pt x="2506" y="267"/>
                    <a:pt x="1791" y="1"/>
                    <a:pt x="1248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235;p39"/>
            <p:cNvSpPr/>
            <p:nvPr/>
          </p:nvSpPr>
          <p:spPr>
            <a:xfrm>
              <a:off x="3147946" y="1371534"/>
              <a:ext cx="133693" cy="137693"/>
            </a:xfrm>
            <a:custGeom>
              <a:avLst/>
              <a:gdLst/>
              <a:ahLst/>
              <a:cxnLst/>
              <a:rect l="l" t="t" r="r" b="b"/>
              <a:pathLst>
                <a:path w="4813" h="4957" extrusionOk="0">
                  <a:moveTo>
                    <a:pt x="3458" y="0"/>
                  </a:moveTo>
                  <a:cubicBezTo>
                    <a:pt x="2977" y="0"/>
                    <a:pt x="2396" y="137"/>
                    <a:pt x="1780" y="446"/>
                  </a:cubicBezTo>
                  <a:cubicBezTo>
                    <a:pt x="526" y="1072"/>
                    <a:pt x="100" y="2852"/>
                    <a:pt x="0" y="3278"/>
                  </a:cubicBezTo>
                  <a:cubicBezTo>
                    <a:pt x="226" y="3378"/>
                    <a:pt x="326" y="3478"/>
                    <a:pt x="526" y="3578"/>
                  </a:cubicBezTo>
                  <a:cubicBezTo>
                    <a:pt x="526" y="3578"/>
                    <a:pt x="727" y="2225"/>
                    <a:pt x="1880" y="1824"/>
                  </a:cubicBezTo>
                  <a:cubicBezTo>
                    <a:pt x="2108" y="1732"/>
                    <a:pt x="2286" y="1694"/>
                    <a:pt x="2426" y="1694"/>
                  </a:cubicBezTo>
                  <a:cubicBezTo>
                    <a:pt x="2932" y="1694"/>
                    <a:pt x="2932" y="2195"/>
                    <a:pt x="2932" y="2451"/>
                  </a:cubicBezTo>
                  <a:cubicBezTo>
                    <a:pt x="2932" y="2751"/>
                    <a:pt x="2506" y="4205"/>
                    <a:pt x="1479" y="4531"/>
                  </a:cubicBezTo>
                  <a:cubicBezTo>
                    <a:pt x="1479" y="4631"/>
                    <a:pt x="1579" y="4631"/>
                    <a:pt x="1679" y="4731"/>
                  </a:cubicBezTo>
                  <a:cubicBezTo>
                    <a:pt x="1679" y="4832"/>
                    <a:pt x="1679" y="4832"/>
                    <a:pt x="1780" y="4957"/>
                  </a:cubicBezTo>
                  <a:cubicBezTo>
                    <a:pt x="3860" y="4957"/>
                    <a:pt x="4812" y="1498"/>
                    <a:pt x="4712" y="671"/>
                  </a:cubicBezTo>
                  <a:cubicBezTo>
                    <a:pt x="4582" y="253"/>
                    <a:pt x="4111" y="0"/>
                    <a:pt x="3458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236;p39"/>
            <p:cNvSpPr/>
            <p:nvPr/>
          </p:nvSpPr>
          <p:spPr>
            <a:xfrm>
              <a:off x="2797070" y="1474390"/>
              <a:ext cx="519384" cy="390746"/>
            </a:xfrm>
            <a:custGeom>
              <a:avLst/>
              <a:gdLst/>
              <a:ahLst/>
              <a:cxnLst/>
              <a:rect l="l" t="t" r="r" b="b"/>
              <a:pathLst>
                <a:path w="18698" h="14067" extrusionOk="0">
                  <a:moveTo>
                    <a:pt x="4587" y="1"/>
                  </a:moveTo>
                  <a:cubicBezTo>
                    <a:pt x="4487" y="1"/>
                    <a:pt x="4386" y="101"/>
                    <a:pt x="4286" y="201"/>
                  </a:cubicBezTo>
                  <a:cubicBezTo>
                    <a:pt x="4186" y="301"/>
                    <a:pt x="4086" y="502"/>
                    <a:pt x="3960" y="627"/>
                  </a:cubicBezTo>
                  <a:cubicBezTo>
                    <a:pt x="3033" y="1755"/>
                    <a:pt x="2406" y="3234"/>
                    <a:pt x="1780" y="5113"/>
                  </a:cubicBezTo>
                  <a:cubicBezTo>
                    <a:pt x="1780" y="5113"/>
                    <a:pt x="427" y="6567"/>
                    <a:pt x="326" y="8246"/>
                  </a:cubicBezTo>
                  <a:cubicBezTo>
                    <a:pt x="0" y="10953"/>
                    <a:pt x="1579" y="12407"/>
                    <a:pt x="1579" y="12407"/>
                  </a:cubicBezTo>
                  <a:cubicBezTo>
                    <a:pt x="1579" y="12407"/>
                    <a:pt x="2406" y="13259"/>
                    <a:pt x="6792" y="13885"/>
                  </a:cubicBezTo>
                  <a:cubicBezTo>
                    <a:pt x="7556" y="14014"/>
                    <a:pt x="8288" y="14066"/>
                    <a:pt x="8978" y="14066"/>
                  </a:cubicBezTo>
                  <a:cubicBezTo>
                    <a:pt x="11116" y="14066"/>
                    <a:pt x="12837" y="13562"/>
                    <a:pt x="13785" y="13259"/>
                  </a:cubicBezTo>
                  <a:lnTo>
                    <a:pt x="13785" y="13159"/>
                  </a:lnTo>
                  <a:cubicBezTo>
                    <a:pt x="14512" y="12733"/>
                    <a:pt x="15138" y="12407"/>
                    <a:pt x="15564" y="12006"/>
                  </a:cubicBezTo>
                  <a:cubicBezTo>
                    <a:pt x="18697" y="9274"/>
                    <a:pt x="15564" y="5740"/>
                    <a:pt x="15564" y="5740"/>
                  </a:cubicBezTo>
                  <a:cubicBezTo>
                    <a:pt x="15564" y="5740"/>
                    <a:pt x="15665" y="2908"/>
                    <a:pt x="14412" y="1254"/>
                  </a:cubicBezTo>
                  <a:cubicBezTo>
                    <a:pt x="14311" y="1129"/>
                    <a:pt x="14311" y="1129"/>
                    <a:pt x="14311" y="1028"/>
                  </a:cubicBezTo>
                  <a:cubicBezTo>
                    <a:pt x="14211" y="928"/>
                    <a:pt x="14111" y="928"/>
                    <a:pt x="14111" y="828"/>
                  </a:cubicBezTo>
                  <a:cubicBezTo>
                    <a:pt x="13885" y="627"/>
                    <a:pt x="13685" y="402"/>
                    <a:pt x="13584" y="301"/>
                  </a:cubicBezTo>
                  <a:cubicBezTo>
                    <a:pt x="11605" y="1254"/>
                    <a:pt x="9299" y="4487"/>
                    <a:pt x="9199" y="6467"/>
                  </a:cubicBezTo>
                  <a:cubicBezTo>
                    <a:pt x="9156" y="6732"/>
                    <a:pt x="8961" y="6809"/>
                    <a:pt x="8749" y="6809"/>
                  </a:cubicBezTo>
                  <a:cubicBezTo>
                    <a:pt x="8462" y="6809"/>
                    <a:pt x="8146" y="6667"/>
                    <a:pt x="8146" y="6667"/>
                  </a:cubicBezTo>
                  <a:cubicBezTo>
                    <a:pt x="8146" y="6667"/>
                    <a:pt x="7945" y="5113"/>
                    <a:pt x="7319" y="3008"/>
                  </a:cubicBezTo>
                  <a:cubicBezTo>
                    <a:pt x="6692" y="1129"/>
                    <a:pt x="4712" y="1"/>
                    <a:pt x="4587" y="1"/>
                  </a:cubicBezTo>
                  <a:close/>
                </a:path>
              </a:pathLst>
            </a:custGeom>
            <a:solidFill>
              <a:srgbClr val="F6B8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237;p39"/>
            <p:cNvSpPr/>
            <p:nvPr/>
          </p:nvSpPr>
          <p:spPr>
            <a:xfrm>
              <a:off x="2600049" y="1699409"/>
              <a:ext cx="719187" cy="874269"/>
            </a:xfrm>
            <a:custGeom>
              <a:avLst/>
              <a:gdLst/>
              <a:ahLst/>
              <a:cxnLst/>
              <a:rect l="l" t="t" r="r" b="b"/>
              <a:pathLst>
                <a:path w="25891" h="31474" extrusionOk="0">
                  <a:moveTo>
                    <a:pt x="2006" y="0"/>
                  </a:moveTo>
                  <a:cubicBezTo>
                    <a:pt x="1408" y="0"/>
                    <a:pt x="934" y="412"/>
                    <a:pt x="728" y="972"/>
                  </a:cubicBezTo>
                  <a:cubicBezTo>
                    <a:pt x="1" y="2852"/>
                    <a:pt x="1880" y="8817"/>
                    <a:pt x="5540" y="11098"/>
                  </a:cubicBezTo>
                  <a:cubicBezTo>
                    <a:pt x="4587" y="13078"/>
                    <a:pt x="3434" y="16110"/>
                    <a:pt x="3434" y="18842"/>
                  </a:cubicBezTo>
                  <a:cubicBezTo>
                    <a:pt x="3434" y="23629"/>
                    <a:pt x="6467" y="27088"/>
                    <a:pt x="6467" y="27088"/>
                  </a:cubicBezTo>
                  <a:lnTo>
                    <a:pt x="6041" y="29494"/>
                  </a:lnTo>
                  <a:lnTo>
                    <a:pt x="6041" y="29694"/>
                  </a:lnTo>
                  <a:cubicBezTo>
                    <a:pt x="7194" y="29895"/>
                    <a:pt x="8973" y="30221"/>
                    <a:pt x="9800" y="30421"/>
                  </a:cubicBezTo>
                  <a:lnTo>
                    <a:pt x="10126" y="27915"/>
                  </a:lnTo>
                  <a:cubicBezTo>
                    <a:pt x="10126" y="27915"/>
                    <a:pt x="12418" y="28540"/>
                    <a:pt x="15144" y="28540"/>
                  </a:cubicBezTo>
                  <a:cubicBezTo>
                    <a:pt x="15956" y="28540"/>
                    <a:pt x="16806" y="28485"/>
                    <a:pt x="17645" y="28341"/>
                  </a:cubicBezTo>
                  <a:lnTo>
                    <a:pt x="17845" y="31374"/>
                  </a:lnTo>
                  <a:lnTo>
                    <a:pt x="17845" y="31474"/>
                  </a:lnTo>
                  <a:lnTo>
                    <a:pt x="20978" y="31474"/>
                  </a:lnTo>
                  <a:cubicBezTo>
                    <a:pt x="20978" y="31148"/>
                    <a:pt x="20878" y="28241"/>
                    <a:pt x="20878" y="28241"/>
                  </a:cubicBezTo>
                  <a:cubicBezTo>
                    <a:pt x="20878" y="28241"/>
                    <a:pt x="25164" y="25509"/>
                    <a:pt x="25790" y="21975"/>
                  </a:cubicBezTo>
                  <a:cubicBezTo>
                    <a:pt x="25891" y="21649"/>
                    <a:pt x="25891" y="21223"/>
                    <a:pt x="25891" y="20822"/>
                  </a:cubicBezTo>
                  <a:lnTo>
                    <a:pt x="25891" y="18842"/>
                  </a:lnTo>
                  <a:cubicBezTo>
                    <a:pt x="25690" y="17163"/>
                    <a:pt x="25364" y="15083"/>
                    <a:pt x="24963" y="13203"/>
                  </a:cubicBezTo>
                  <a:cubicBezTo>
                    <a:pt x="24437" y="10697"/>
                    <a:pt x="23710" y="8391"/>
                    <a:pt x="22958" y="6937"/>
                  </a:cubicBezTo>
                  <a:cubicBezTo>
                    <a:pt x="22958" y="7038"/>
                    <a:pt x="22858" y="7238"/>
                    <a:pt x="22758" y="7439"/>
                  </a:cubicBezTo>
                  <a:cubicBezTo>
                    <a:pt x="22557" y="7865"/>
                    <a:pt x="21505" y="9118"/>
                    <a:pt x="20051" y="10271"/>
                  </a:cubicBezTo>
                  <a:cubicBezTo>
                    <a:pt x="20151" y="10797"/>
                    <a:pt x="20352" y="11624"/>
                    <a:pt x="20577" y="12576"/>
                  </a:cubicBezTo>
                  <a:cubicBezTo>
                    <a:pt x="20051" y="13404"/>
                    <a:pt x="19424" y="14331"/>
                    <a:pt x="18698" y="14757"/>
                  </a:cubicBezTo>
                  <a:cubicBezTo>
                    <a:pt x="17319" y="15584"/>
                    <a:pt x="15139" y="14456"/>
                    <a:pt x="14412" y="16010"/>
                  </a:cubicBezTo>
                  <a:cubicBezTo>
                    <a:pt x="13807" y="17492"/>
                    <a:pt x="15652" y="19043"/>
                    <a:pt x="18283" y="19043"/>
                  </a:cubicBezTo>
                  <a:cubicBezTo>
                    <a:pt x="18812" y="19043"/>
                    <a:pt x="19372" y="18981"/>
                    <a:pt x="19951" y="18842"/>
                  </a:cubicBezTo>
                  <a:cubicBezTo>
                    <a:pt x="20352" y="18717"/>
                    <a:pt x="20677" y="18617"/>
                    <a:pt x="20978" y="18416"/>
                  </a:cubicBezTo>
                  <a:lnTo>
                    <a:pt x="20978" y="18416"/>
                  </a:lnTo>
                  <a:cubicBezTo>
                    <a:pt x="20677" y="21449"/>
                    <a:pt x="19424" y="24055"/>
                    <a:pt x="16191" y="24481"/>
                  </a:cubicBezTo>
                  <a:cubicBezTo>
                    <a:pt x="15704" y="24538"/>
                    <a:pt x="15229" y="24566"/>
                    <a:pt x="14770" y="24566"/>
                  </a:cubicBezTo>
                  <a:cubicBezTo>
                    <a:pt x="11183" y="24566"/>
                    <a:pt x="8524" y="22872"/>
                    <a:pt x="8347" y="20095"/>
                  </a:cubicBezTo>
                  <a:cubicBezTo>
                    <a:pt x="8046" y="15083"/>
                    <a:pt x="9926" y="10571"/>
                    <a:pt x="9926" y="10571"/>
                  </a:cubicBezTo>
                  <a:cubicBezTo>
                    <a:pt x="9174" y="9845"/>
                    <a:pt x="8672" y="9018"/>
                    <a:pt x="8246" y="8391"/>
                  </a:cubicBezTo>
                  <a:cubicBezTo>
                    <a:pt x="8146" y="8190"/>
                    <a:pt x="8046" y="8065"/>
                    <a:pt x="7921" y="7965"/>
                  </a:cubicBezTo>
                  <a:cubicBezTo>
                    <a:pt x="7194" y="6812"/>
                    <a:pt x="7720" y="6311"/>
                    <a:pt x="7720" y="6311"/>
                  </a:cubicBezTo>
                  <a:cubicBezTo>
                    <a:pt x="7620" y="5985"/>
                    <a:pt x="7520" y="5784"/>
                    <a:pt x="7520" y="5559"/>
                  </a:cubicBezTo>
                  <a:lnTo>
                    <a:pt x="7419" y="5559"/>
                  </a:lnTo>
                  <a:cubicBezTo>
                    <a:pt x="7419" y="5559"/>
                    <a:pt x="5840" y="4431"/>
                    <a:pt x="4161" y="1699"/>
                  </a:cubicBezTo>
                  <a:cubicBezTo>
                    <a:pt x="3414" y="462"/>
                    <a:pt x="2640" y="0"/>
                    <a:pt x="2006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238;p39"/>
            <p:cNvSpPr/>
            <p:nvPr/>
          </p:nvSpPr>
          <p:spPr>
            <a:xfrm>
              <a:off x="3310829" y="1343313"/>
              <a:ext cx="530522" cy="943352"/>
            </a:xfrm>
            <a:custGeom>
              <a:avLst/>
              <a:gdLst/>
              <a:ahLst/>
              <a:cxnLst/>
              <a:rect l="l" t="t" r="r" b="b"/>
              <a:pathLst>
                <a:path w="19099" h="33961" extrusionOk="0">
                  <a:moveTo>
                    <a:pt x="12885" y="0"/>
                  </a:moveTo>
                  <a:cubicBezTo>
                    <a:pt x="9706" y="0"/>
                    <a:pt x="6512" y="1473"/>
                    <a:pt x="4487" y="4193"/>
                  </a:cubicBezTo>
                  <a:cubicBezTo>
                    <a:pt x="1" y="10133"/>
                    <a:pt x="4688" y="20484"/>
                    <a:pt x="4161" y="26123"/>
                  </a:cubicBezTo>
                  <a:cubicBezTo>
                    <a:pt x="3760" y="31662"/>
                    <a:pt x="302" y="31662"/>
                    <a:pt x="302" y="31662"/>
                  </a:cubicBezTo>
                  <a:lnTo>
                    <a:pt x="302" y="33642"/>
                  </a:lnTo>
                  <a:cubicBezTo>
                    <a:pt x="302" y="33642"/>
                    <a:pt x="1693" y="33960"/>
                    <a:pt x="3631" y="33960"/>
                  </a:cubicBezTo>
                  <a:cubicBezTo>
                    <a:pt x="5977" y="33960"/>
                    <a:pt x="9124" y="33495"/>
                    <a:pt x="11580" y="31437"/>
                  </a:cubicBezTo>
                  <a:cubicBezTo>
                    <a:pt x="17018" y="26750"/>
                    <a:pt x="16066" y="21311"/>
                    <a:pt x="14813" y="17026"/>
                  </a:cubicBezTo>
                  <a:cubicBezTo>
                    <a:pt x="14186" y="14845"/>
                    <a:pt x="12106" y="11286"/>
                    <a:pt x="15139" y="10660"/>
                  </a:cubicBezTo>
                  <a:cubicBezTo>
                    <a:pt x="15139" y="10660"/>
                    <a:pt x="13986" y="9732"/>
                    <a:pt x="14512" y="8354"/>
                  </a:cubicBezTo>
                  <a:cubicBezTo>
                    <a:pt x="14702" y="7867"/>
                    <a:pt x="15178" y="7729"/>
                    <a:pt x="15638" y="7729"/>
                  </a:cubicBezTo>
                  <a:cubicBezTo>
                    <a:pt x="16149" y="7729"/>
                    <a:pt x="16640" y="7900"/>
                    <a:pt x="16693" y="7953"/>
                  </a:cubicBezTo>
                  <a:cubicBezTo>
                    <a:pt x="16592" y="7853"/>
                    <a:pt x="15665" y="6599"/>
                    <a:pt x="16292" y="5547"/>
                  </a:cubicBezTo>
                  <a:cubicBezTo>
                    <a:pt x="16478" y="5221"/>
                    <a:pt x="16826" y="5097"/>
                    <a:pt x="17238" y="5097"/>
                  </a:cubicBezTo>
                  <a:cubicBezTo>
                    <a:pt x="17491" y="5097"/>
                    <a:pt x="17769" y="5144"/>
                    <a:pt x="18046" y="5221"/>
                  </a:cubicBezTo>
                  <a:cubicBezTo>
                    <a:pt x="17657" y="4127"/>
                    <a:pt x="17339" y="2208"/>
                    <a:pt x="18944" y="2208"/>
                  </a:cubicBezTo>
                  <a:cubicBezTo>
                    <a:pt x="18994" y="2208"/>
                    <a:pt x="19045" y="2210"/>
                    <a:pt x="19099" y="2213"/>
                  </a:cubicBezTo>
                  <a:cubicBezTo>
                    <a:pt x="17300" y="713"/>
                    <a:pt x="15096" y="0"/>
                    <a:pt x="12885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239;p39"/>
            <p:cNvSpPr/>
            <p:nvPr/>
          </p:nvSpPr>
          <p:spPr>
            <a:xfrm>
              <a:off x="2840930" y="1818988"/>
              <a:ext cx="365524" cy="52249"/>
            </a:xfrm>
            <a:custGeom>
              <a:avLst/>
              <a:gdLst/>
              <a:ahLst/>
              <a:cxnLst/>
              <a:rect l="l" t="t" r="r" b="b"/>
              <a:pathLst>
                <a:path w="13159" h="1881" extrusionOk="0">
                  <a:moveTo>
                    <a:pt x="0" y="1"/>
                  </a:moveTo>
                  <a:cubicBezTo>
                    <a:pt x="0" y="1"/>
                    <a:pt x="0" y="126"/>
                    <a:pt x="101" y="126"/>
                  </a:cubicBezTo>
                  <a:cubicBezTo>
                    <a:pt x="201" y="226"/>
                    <a:pt x="301" y="327"/>
                    <a:pt x="401" y="327"/>
                  </a:cubicBezTo>
                  <a:cubicBezTo>
                    <a:pt x="727" y="527"/>
                    <a:pt x="1254" y="753"/>
                    <a:pt x="1880" y="953"/>
                  </a:cubicBezTo>
                  <a:cubicBezTo>
                    <a:pt x="2181" y="1053"/>
                    <a:pt x="2507" y="1154"/>
                    <a:pt x="2908" y="1254"/>
                  </a:cubicBezTo>
                  <a:cubicBezTo>
                    <a:pt x="3234" y="1379"/>
                    <a:pt x="3635" y="1379"/>
                    <a:pt x="3960" y="1479"/>
                  </a:cubicBezTo>
                  <a:cubicBezTo>
                    <a:pt x="4386" y="1580"/>
                    <a:pt x="4787" y="1680"/>
                    <a:pt x="5213" y="1680"/>
                  </a:cubicBezTo>
                  <a:cubicBezTo>
                    <a:pt x="5640" y="1780"/>
                    <a:pt x="6041" y="1780"/>
                    <a:pt x="6467" y="1880"/>
                  </a:cubicBezTo>
                  <a:cubicBezTo>
                    <a:pt x="7294" y="1880"/>
                    <a:pt x="8146" y="1880"/>
                    <a:pt x="8973" y="1780"/>
                  </a:cubicBezTo>
                  <a:cubicBezTo>
                    <a:pt x="9800" y="1680"/>
                    <a:pt x="10527" y="1479"/>
                    <a:pt x="11153" y="1254"/>
                  </a:cubicBezTo>
                  <a:cubicBezTo>
                    <a:pt x="11479" y="1254"/>
                    <a:pt x="11680" y="1154"/>
                    <a:pt x="11905" y="1053"/>
                  </a:cubicBezTo>
                  <a:cubicBezTo>
                    <a:pt x="12206" y="953"/>
                    <a:pt x="12407" y="853"/>
                    <a:pt x="12532" y="753"/>
                  </a:cubicBezTo>
                  <a:cubicBezTo>
                    <a:pt x="12933" y="527"/>
                    <a:pt x="13033" y="527"/>
                    <a:pt x="13033" y="527"/>
                  </a:cubicBezTo>
                  <a:lnTo>
                    <a:pt x="13158" y="427"/>
                  </a:lnTo>
                  <a:lnTo>
                    <a:pt x="13033" y="427"/>
                  </a:lnTo>
                  <a:cubicBezTo>
                    <a:pt x="13033" y="427"/>
                    <a:pt x="12833" y="427"/>
                    <a:pt x="12532" y="627"/>
                  </a:cubicBezTo>
                  <a:cubicBezTo>
                    <a:pt x="12306" y="627"/>
                    <a:pt x="12106" y="753"/>
                    <a:pt x="11905" y="853"/>
                  </a:cubicBezTo>
                  <a:cubicBezTo>
                    <a:pt x="11579" y="853"/>
                    <a:pt x="11379" y="953"/>
                    <a:pt x="11053" y="1053"/>
                  </a:cubicBezTo>
                  <a:cubicBezTo>
                    <a:pt x="10427" y="1154"/>
                    <a:pt x="9700" y="1254"/>
                    <a:pt x="8973" y="1379"/>
                  </a:cubicBezTo>
                  <a:cubicBezTo>
                    <a:pt x="8146" y="1479"/>
                    <a:pt x="7294" y="1479"/>
                    <a:pt x="6467" y="1479"/>
                  </a:cubicBezTo>
                  <a:cubicBezTo>
                    <a:pt x="6041" y="1479"/>
                    <a:pt x="5640" y="1379"/>
                    <a:pt x="5213" y="1379"/>
                  </a:cubicBezTo>
                  <a:cubicBezTo>
                    <a:pt x="4787" y="1254"/>
                    <a:pt x="4487" y="1154"/>
                    <a:pt x="4061" y="1154"/>
                  </a:cubicBezTo>
                  <a:cubicBezTo>
                    <a:pt x="3234" y="953"/>
                    <a:pt x="2607" y="853"/>
                    <a:pt x="1980" y="753"/>
                  </a:cubicBezTo>
                  <a:cubicBezTo>
                    <a:pt x="1354" y="527"/>
                    <a:pt x="827" y="427"/>
                    <a:pt x="502" y="226"/>
                  </a:cubicBezTo>
                  <a:cubicBezTo>
                    <a:pt x="301" y="126"/>
                    <a:pt x="201" y="126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240;p39"/>
            <p:cNvSpPr/>
            <p:nvPr/>
          </p:nvSpPr>
          <p:spPr>
            <a:xfrm>
              <a:off x="3133308" y="1807849"/>
              <a:ext cx="110721" cy="89832"/>
            </a:xfrm>
            <a:custGeom>
              <a:avLst/>
              <a:gdLst/>
              <a:ahLst/>
              <a:cxnLst/>
              <a:rect l="l" t="t" r="r" b="b"/>
              <a:pathLst>
                <a:path w="3986" h="3234" extrusionOk="0">
                  <a:moveTo>
                    <a:pt x="3886" y="1"/>
                  </a:moveTo>
                  <a:lnTo>
                    <a:pt x="3886" y="201"/>
                  </a:lnTo>
                  <a:cubicBezTo>
                    <a:pt x="3760" y="302"/>
                    <a:pt x="3760" y="527"/>
                    <a:pt x="3660" y="728"/>
                  </a:cubicBezTo>
                  <a:cubicBezTo>
                    <a:pt x="3560" y="928"/>
                    <a:pt x="3359" y="1154"/>
                    <a:pt x="3134" y="1354"/>
                  </a:cubicBezTo>
                  <a:cubicBezTo>
                    <a:pt x="2933" y="1555"/>
                    <a:pt x="2632" y="1780"/>
                    <a:pt x="2407" y="1880"/>
                  </a:cubicBezTo>
                  <a:cubicBezTo>
                    <a:pt x="1881" y="2281"/>
                    <a:pt x="1254" y="2507"/>
                    <a:pt x="853" y="2808"/>
                  </a:cubicBezTo>
                  <a:cubicBezTo>
                    <a:pt x="427" y="3033"/>
                    <a:pt x="126" y="3134"/>
                    <a:pt x="126" y="3134"/>
                  </a:cubicBezTo>
                  <a:lnTo>
                    <a:pt x="1" y="3234"/>
                  </a:lnTo>
                  <a:lnTo>
                    <a:pt x="126" y="3234"/>
                  </a:lnTo>
                  <a:cubicBezTo>
                    <a:pt x="126" y="3234"/>
                    <a:pt x="427" y="3134"/>
                    <a:pt x="953" y="3033"/>
                  </a:cubicBezTo>
                  <a:cubicBezTo>
                    <a:pt x="1379" y="2908"/>
                    <a:pt x="2006" y="2607"/>
                    <a:pt x="2632" y="2281"/>
                  </a:cubicBezTo>
                  <a:cubicBezTo>
                    <a:pt x="2733" y="2181"/>
                    <a:pt x="2933" y="2081"/>
                    <a:pt x="3033" y="1981"/>
                  </a:cubicBezTo>
                  <a:lnTo>
                    <a:pt x="3359" y="1655"/>
                  </a:lnTo>
                  <a:cubicBezTo>
                    <a:pt x="3660" y="1354"/>
                    <a:pt x="3760" y="1154"/>
                    <a:pt x="3886" y="828"/>
                  </a:cubicBezTo>
                  <a:cubicBezTo>
                    <a:pt x="3986" y="627"/>
                    <a:pt x="3986" y="402"/>
                    <a:pt x="3986" y="201"/>
                  </a:cubicBezTo>
                  <a:cubicBezTo>
                    <a:pt x="3986" y="101"/>
                    <a:pt x="3886" y="1"/>
                    <a:pt x="38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241;p39"/>
            <p:cNvSpPr/>
            <p:nvPr/>
          </p:nvSpPr>
          <p:spPr>
            <a:xfrm>
              <a:off x="2689852" y="1935261"/>
              <a:ext cx="104471" cy="519384"/>
            </a:xfrm>
            <a:custGeom>
              <a:avLst/>
              <a:gdLst/>
              <a:ahLst/>
              <a:cxnLst/>
              <a:rect l="l" t="t" r="r" b="b"/>
              <a:pathLst>
                <a:path w="3761" h="18698" extrusionOk="0">
                  <a:moveTo>
                    <a:pt x="3560" y="0"/>
                  </a:moveTo>
                  <a:cubicBezTo>
                    <a:pt x="3560" y="0"/>
                    <a:pt x="3334" y="326"/>
                    <a:pt x="3134" y="727"/>
                  </a:cubicBezTo>
                  <a:cubicBezTo>
                    <a:pt x="2808" y="1253"/>
                    <a:pt x="2407" y="1880"/>
                    <a:pt x="1981" y="2707"/>
                  </a:cubicBezTo>
                  <a:cubicBezTo>
                    <a:pt x="1254" y="4386"/>
                    <a:pt x="302" y="6792"/>
                    <a:pt x="1" y="9299"/>
                  </a:cubicBezTo>
                  <a:lnTo>
                    <a:pt x="1" y="10226"/>
                  </a:lnTo>
                  <a:lnTo>
                    <a:pt x="1" y="11178"/>
                  </a:lnTo>
                  <a:cubicBezTo>
                    <a:pt x="1" y="11479"/>
                    <a:pt x="101" y="11805"/>
                    <a:pt x="101" y="12106"/>
                  </a:cubicBezTo>
                  <a:cubicBezTo>
                    <a:pt x="201" y="12431"/>
                    <a:pt x="201" y="12732"/>
                    <a:pt x="302" y="13058"/>
                  </a:cubicBezTo>
                  <a:cubicBezTo>
                    <a:pt x="427" y="13584"/>
                    <a:pt x="627" y="14111"/>
                    <a:pt x="728" y="14612"/>
                  </a:cubicBezTo>
                  <a:cubicBezTo>
                    <a:pt x="928" y="15138"/>
                    <a:pt x="1154" y="15664"/>
                    <a:pt x="1354" y="16091"/>
                  </a:cubicBezTo>
                  <a:cubicBezTo>
                    <a:pt x="1555" y="16492"/>
                    <a:pt x="1780" y="16817"/>
                    <a:pt x="1981" y="17118"/>
                  </a:cubicBezTo>
                  <a:cubicBezTo>
                    <a:pt x="2181" y="17544"/>
                    <a:pt x="2407" y="17745"/>
                    <a:pt x="2607" y="17970"/>
                  </a:cubicBezTo>
                  <a:cubicBezTo>
                    <a:pt x="2933" y="18371"/>
                    <a:pt x="3134" y="18697"/>
                    <a:pt x="3134" y="18697"/>
                  </a:cubicBezTo>
                  <a:lnTo>
                    <a:pt x="3234" y="18697"/>
                  </a:lnTo>
                  <a:lnTo>
                    <a:pt x="3234" y="18597"/>
                  </a:lnTo>
                  <a:cubicBezTo>
                    <a:pt x="3234" y="18597"/>
                    <a:pt x="3033" y="18271"/>
                    <a:pt x="2708" y="17870"/>
                  </a:cubicBezTo>
                  <a:cubicBezTo>
                    <a:pt x="2607" y="17644"/>
                    <a:pt x="2407" y="17344"/>
                    <a:pt x="2307" y="17018"/>
                  </a:cubicBezTo>
                  <a:cubicBezTo>
                    <a:pt x="2181" y="16918"/>
                    <a:pt x="2081" y="16717"/>
                    <a:pt x="1981" y="16492"/>
                  </a:cubicBezTo>
                  <a:cubicBezTo>
                    <a:pt x="1881" y="16291"/>
                    <a:pt x="1780" y="16091"/>
                    <a:pt x="1680" y="15865"/>
                  </a:cubicBezTo>
                  <a:cubicBezTo>
                    <a:pt x="1254" y="15038"/>
                    <a:pt x="928" y="14111"/>
                    <a:pt x="627" y="12958"/>
                  </a:cubicBezTo>
                  <a:cubicBezTo>
                    <a:pt x="627" y="12632"/>
                    <a:pt x="527" y="12331"/>
                    <a:pt x="527" y="12106"/>
                  </a:cubicBezTo>
                  <a:cubicBezTo>
                    <a:pt x="527" y="11805"/>
                    <a:pt x="427" y="11479"/>
                    <a:pt x="427" y="11178"/>
                  </a:cubicBezTo>
                  <a:lnTo>
                    <a:pt x="427" y="10226"/>
                  </a:lnTo>
                  <a:lnTo>
                    <a:pt x="427" y="9399"/>
                  </a:lnTo>
                  <a:cubicBezTo>
                    <a:pt x="527" y="8146"/>
                    <a:pt x="828" y="6893"/>
                    <a:pt x="1154" y="5840"/>
                  </a:cubicBezTo>
                  <a:cubicBezTo>
                    <a:pt x="1555" y="4712"/>
                    <a:pt x="1881" y="3760"/>
                    <a:pt x="2307" y="2832"/>
                  </a:cubicBezTo>
                  <a:cubicBezTo>
                    <a:pt x="3033" y="1153"/>
                    <a:pt x="3760" y="101"/>
                    <a:pt x="3760" y="101"/>
                  </a:cubicBezTo>
                  <a:cubicBezTo>
                    <a:pt x="3760" y="101"/>
                    <a:pt x="3760" y="0"/>
                    <a:pt x="366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242;p39"/>
            <p:cNvSpPr/>
            <p:nvPr/>
          </p:nvSpPr>
          <p:spPr>
            <a:xfrm>
              <a:off x="2991285" y="1999314"/>
              <a:ext cx="298691" cy="234637"/>
            </a:xfrm>
            <a:custGeom>
              <a:avLst/>
              <a:gdLst/>
              <a:ahLst/>
              <a:cxnLst/>
              <a:rect l="l" t="t" r="r" b="b"/>
              <a:pathLst>
                <a:path w="10753" h="8447" extrusionOk="0">
                  <a:moveTo>
                    <a:pt x="7319" y="0"/>
                  </a:moveTo>
                  <a:cubicBezTo>
                    <a:pt x="7319" y="0"/>
                    <a:pt x="7219" y="401"/>
                    <a:pt x="6893" y="927"/>
                  </a:cubicBezTo>
                  <a:cubicBezTo>
                    <a:pt x="6592" y="1554"/>
                    <a:pt x="6066" y="2406"/>
                    <a:pt x="5239" y="3233"/>
                  </a:cubicBezTo>
                  <a:cubicBezTo>
                    <a:pt x="5114" y="3434"/>
                    <a:pt x="4813" y="3534"/>
                    <a:pt x="4613" y="3759"/>
                  </a:cubicBezTo>
                  <a:cubicBezTo>
                    <a:pt x="4613" y="3759"/>
                    <a:pt x="4487" y="3860"/>
                    <a:pt x="4387" y="3860"/>
                  </a:cubicBezTo>
                  <a:cubicBezTo>
                    <a:pt x="4387" y="3860"/>
                    <a:pt x="4287" y="3960"/>
                    <a:pt x="4186" y="3960"/>
                  </a:cubicBezTo>
                  <a:cubicBezTo>
                    <a:pt x="4086" y="3960"/>
                    <a:pt x="3986" y="4060"/>
                    <a:pt x="3760" y="4060"/>
                  </a:cubicBezTo>
                  <a:cubicBezTo>
                    <a:pt x="3447" y="4110"/>
                    <a:pt x="3134" y="4110"/>
                    <a:pt x="2795" y="4110"/>
                  </a:cubicBezTo>
                  <a:cubicBezTo>
                    <a:pt x="2457" y="4110"/>
                    <a:pt x="2094" y="4110"/>
                    <a:pt x="1680" y="4160"/>
                  </a:cubicBezTo>
                  <a:cubicBezTo>
                    <a:pt x="1354" y="4160"/>
                    <a:pt x="953" y="4286"/>
                    <a:pt x="628" y="4587"/>
                  </a:cubicBezTo>
                  <a:cubicBezTo>
                    <a:pt x="327" y="4912"/>
                    <a:pt x="101" y="5313"/>
                    <a:pt x="1" y="5739"/>
                  </a:cubicBezTo>
                  <a:cubicBezTo>
                    <a:pt x="1" y="6165"/>
                    <a:pt x="227" y="6566"/>
                    <a:pt x="427" y="6892"/>
                  </a:cubicBezTo>
                  <a:cubicBezTo>
                    <a:pt x="628" y="7293"/>
                    <a:pt x="953" y="7519"/>
                    <a:pt x="1354" y="7719"/>
                  </a:cubicBezTo>
                  <a:cubicBezTo>
                    <a:pt x="1981" y="8145"/>
                    <a:pt x="2833" y="8346"/>
                    <a:pt x="3560" y="8446"/>
                  </a:cubicBezTo>
                  <a:cubicBezTo>
                    <a:pt x="4387" y="8446"/>
                    <a:pt x="5114" y="8346"/>
                    <a:pt x="5866" y="8246"/>
                  </a:cubicBezTo>
                  <a:cubicBezTo>
                    <a:pt x="6267" y="8145"/>
                    <a:pt x="6592" y="8045"/>
                    <a:pt x="6893" y="7820"/>
                  </a:cubicBezTo>
                  <a:cubicBezTo>
                    <a:pt x="7219" y="7719"/>
                    <a:pt x="7520" y="7519"/>
                    <a:pt x="7846" y="7293"/>
                  </a:cubicBezTo>
                  <a:cubicBezTo>
                    <a:pt x="8372" y="6892"/>
                    <a:pt x="8773" y="6466"/>
                    <a:pt x="9199" y="5940"/>
                  </a:cubicBezTo>
                  <a:cubicBezTo>
                    <a:pt x="9926" y="5013"/>
                    <a:pt x="10252" y="4060"/>
                    <a:pt x="10452" y="3434"/>
                  </a:cubicBezTo>
                  <a:cubicBezTo>
                    <a:pt x="10653" y="2807"/>
                    <a:pt x="10753" y="2406"/>
                    <a:pt x="10753" y="2406"/>
                  </a:cubicBezTo>
                  <a:lnTo>
                    <a:pt x="10653" y="2281"/>
                  </a:lnTo>
                  <a:lnTo>
                    <a:pt x="10552" y="2406"/>
                  </a:lnTo>
                  <a:cubicBezTo>
                    <a:pt x="10552" y="2406"/>
                    <a:pt x="10452" y="2807"/>
                    <a:pt x="10252" y="3434"/>
                  </a:cubicBezTo>
                  <a:cubicBezTo>
                    <a:pt x="10026" y="4060"/>
                    <a:pt x="9625" y="4912"/>
                    <a:pt x="8873" y="5739"/>
                  </a:cubicBezTo>
                  <a:cubicBezTo>
                    <a:pt x="8572" y="6266"/>
                    <a:pt x="8146" y="6667"/>
                    <a:pt x="7620" y="6993"/>
                  </a:cubicBezTo>
                  <a:cubicBezTo>
                    <a:pt x="7119" y="7419"/>
                    <a:pt x="6492" y="7719"/>
                    <a:pt x="5740" y="7820"/>
                  </a:cubicBezTo>
                  <a:cubicBezTo>
                    <a:pt x="5114" y="8045"/>
                    <a:pt x="4387" y="8045"/>
                    <a:pt x="3660" y="8045"/>
                  </a:cubicBezTo>
                  <a:cubicBezTo>
                    <a:pt x="2933" y="7920"/>
                    <a:pt x="2207" y="7719"/>
                    <a:pt x="1580" y="7419"/>
                  </a:cubicBezTo>
                  <a:cubicBezTo>
                    <a:pt x="1254" y="7193"/>
                    <a:pt x="953" y="6993"/>
                    <a:pt x="728" y="6667"/>
                  </a:cubicBezTo>
                  <a:cubicBezTo>
                    <a:pt x="527" y="6366"/>
                    <a:pt x="427" y="6040"/>
                    <a:pt x="427" y="5739"/>
                  </a:cubicBezTo>
                  <a:cubicBezTo>
                    <a:pt x="427" y="5414"/>
                    <a:pt x="628" y="5113"/>
                    <a:pt x="853" y="4912"/>
                  </a:cubicBezTo>
                  <a:cubicBezTo>
                    <a:pt x="1054" y="4687"/>
                    <a:pt x="1480" y="4587"/>
                    <a:pt x="1780" y="4587"/>
                  </a:cubicBezTo>
                  <a:cubicBezTo>
                    <a:pt x="2407" y="4486"/>
                    <a:pt x="3134" y="4587"/>
                    <a:pt x="3861" y="4386"/>
                  </a:cubicBezTo>
                  <a:cubicBezTo>
                    <a:pt x="4613" y="4286"/>
                    <a:pt x="5114" y="3860"/>
                    <a:pt x="5540" y="3434"/>
                  </a:cubicBezTo>
                  <a:cubicBezTo>
                    <a:pt x="5866" y="3033"/>
                    <a:pt x="6166" y="2506"/>
                    <a:pt x="6492" y="2080"/>
                  </a:cubicBezTo>
                  <a:cubicBezTo>
                    <a:pt x="6693" y="1779"/>
                    <a:pt x="6893" y="1353"/>
                    <a:pt x="7119" y="1028"/>
                  </a:cubicBezTo>
                  <a:cubicBezTo>
                    <a:pt x="7319" y="401"/>
                    <a:pt x="7520" y="100"/>
                    <a:pt x="7520" y="100"/>
                  </a:cubicBezTo>
                  <a:cubicBezTo>
                    <a:pt x="7520" y="0"/>
                    <a:pt x="7520" y="0"/>
                    <a:pt x="7420" y="0"/>
                  </a:cubicBezTo>
                  <a:close/>
                </a:path>
              </a:pathLst>
            </a:custGeom>
            <a:solidFill>
              <a:srgbClr val="AF5D4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243;p39"/>
            <p:cNvSpPr/>
            <p:nvPr/>
          </p:nvSpPr>
          <p:spPr>
            <a:xfrm>
              <a:off x="2921677" y="1624773"/>
              <a:ext cx="41111" cy="37611"/>
            </a:xfrm>
            <a:custGeom>
              <a:avLst/>
              <a:gdLst/>
              <a:ahLst/>
              <a:cxnLst/>
              <a:rect l="l" t="t" r="r" b="b"/>
              <a:pathLst>
                <a:path w="1480" h="1354" extrusionOk="0">
                  <a:moveTo>
                    <a:pt x="853" y="0"/>
                  </a:moveTo>
                  <a:cubicBezTo>
                    <a:pt x="427" y="0"/>
                    <a:pt x="101" y="326"/>
                    <a:pt x="101" y="627"/>
                  </a:cubicBezTo>
                  <a:cubicBezTo>
                    <a:pt x="1" y="1053"/>
                    <a:pt x="327" y="1354"/>
                    <a:pt x="728" y="1354"/>
                  </a:cubicBezTo>
                  <a:cubicBezTo>
                    <a:pt x="1053" y="1354"/>
                    <a:pt x="1354" y="1153"/>
                    <a:pt x="1479" y="727"/>
                  </a:cubicBezTo>
                  <a:cubicBezTo>
                    <a:pt x="1479" y="426"/>
                    <a:pt x="1154" y="100"/>
                    <a:pt x="85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244;p39"/>
            <p:cNvSpPr/>
            <p:nvPr/>
          </p:nvSpPr>
          <p:spPr>
            <a:xfrm>
              <a:off x="3119392" y="1642161"/>
              <a:ext cx="37611" cy="37639"/>
            </a:xfrm>
            <a:custGeom>
              <a:avLst/>
              <a:gdLst/>
              <a:ahLst/>
              <a:cxnLst/>
              <a:rect l="l" t="t" r="r" b="b"/>
              <a:pathLst>
                <a:path w="1354" h="1355" extrusionOk="0">
                  <a:moveTo>
                    <a:pt x="727" y="1"/>
                  </a:moveTo>
                  <a:cubicBezTo>
                    <a:pt x="402" y="1"/>
                    <a:pt x="1" y="327"/>
                    <a:pt x="1" y="627"/>
                  </a:cubicBezTo>
                  <a:cubicBezTo>
                    <a:pt x="1" y="1053"/>
                    <a:pt x="201" y="1354"/>
                    <a:pt x="627" y="1354"/>
                  </a:cubicBezTo>
                  <a:cubicBezTo>
                    <a:pt x="1028" y="1354"/>
                    <a:pt x="1354" y="1154"/>
                    <a:pt x="1354" y="728"/>
                  </a:cubicBezTo>
                  <a:cubicBezTo>
                    <a:pt x="1354" y="427"/>
                    <a:pt x="1128" y="101"/>
                    <a:pt x="727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245;p39"/>
            <p:cNvSpPr/>
            <p:nvPr/>
          </p:nvSpPr>
          <p:spPr>
            <a:xfrm>
              <a:off x="3026117" y="1679771"/>
              <a:ext cx="14639" cy="49444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326" y="0"/>
                  </a:moveTo>
                  <a:cubicBezTo>
                    <a:pt x="226" y="0"/>
                    <a:pt x="100" y="126"/>
                    <a:pt x="100" y="226"/>
                  </a:cubicBezTo>
                  <a:lnTo>
                    <a:pt x="0" y="1579"/>
                  </a:lnTo>
                  <a:cubicBezTo>
                    <a:pt x="0" y="1679"/>
                    <a:pt x="100" y="1780"/>
                    <a:pt x="226" y="1780"/>
                  </a:cubicBezTo>
                  <a:cubicBezTo>
                    <a:pt x="326" y="1780"/>
                    <a:pt x="426" y="1679"/>
                    <a:pt x="426" y="1579"/>
                  </a:cubicBezTo>
                  <a:lnTo>
                    <a:pt x="526" y="226"/>
                  </a:lnTo>
                  <a:cubicBezTo>
                    <a:pt x="526" y="1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6246;p39"/>
            <p:cNvSpPr/>
            <p:nvPr/>
          </p:nvSpPr>
          <p:spPr>
            <a:xfrm>
              <a:off x="3003146" y="1723630"/>
              <a:ext cx="54999" cy="33194"/>
            </a:xfrm>
            <a:custGeom>
              <a:avLst/>
              <a:gdLst/>
              <a:ahLst/>
              <a:cxnLst/>
              <a:rect l="l" t="t" r="r" b="b"/>
              <a:pathLst>
                <a:path w="1980" h="1195" extrusionOk="0">
                  <a:moveTo>
                    <a:pt x="201" y="0"/>
                  </a:moveTo>
                  <a:cubicBezTo>
                    <a:pt x="201" y="0"/>
                    <a:pt x="0" y="927"/>
                    <a:pt x="100" y="1053"/>
                  </a:cubicBezTo>
                  <a:cubicBezTo>
                    <a:pt x="201" y="1103"/>
                    <a:pt x="382" y="1128"/>
                    <a:pt x="551" y="1128"/>
                  </a:cubicBezTo>
                  <a:cubicBezTo>
                    <a:pt x="721" y="1128"/>
                    <a:pt x="877" y="1103"/>
                    <a:pt x="927" y="1053"/>
                  </a:cubicBezTo>
                  <a:cubicBezTo>
                    <a:pt x="927" y="942"/>
                    <a:pt x="1025" y="364"/>
                    <a:pt x="1048" y="229"/>
                  </a:cubicBezTo>
                  <a:lnTo>
                    <a:pt x="1048" y="229"/>
                  </a:lnTo>
                  <a:cubicBezTo>
                    <a:pt x="1049" y="229"/>
                    <a:pt x="1051" y="229"/>
                    <a:pt x="1053" y="230"/>
                  </a:cubicBezTo>
                  <a:lnTo>
                    <a:pt x="1053" y="230"/>
                  </a:lnTo>
                  <a:lnTo>
                    <a:pt x="1053" y="201"/>
                  </a:lnTo>
                  <a:cubicBezTo>
                    <a:pt x="1053" y="201"/>
                    <a:pt x="1051" y="211"/>
                    <a:pt x="1048" y="229"/>
                  </a:cubicBezTo>
                  <a:lnTo>
                    <a:pt x="1048" y="229"/>
                  </a:lnTo>
                  <a:cubicBezTo>
                    <a:pt x="584" y="155"/>
                    <a:pt x="201" y="0"/>
                    <a:pt x="201" y="0"/>
                  </a:cubicBezTo>
                  <a:close/>
                  <a:moveTo>
                    <a:pt x="1980" y="201"/>
                  </a:moveTo>
                  <a:lnTo>
                    <a:pt x="1980" y="201"/>
                  </a:lnTo>
                  <a:cubicBezTo>
                    <a:pt x="1828" y="248"/>
                    <a:pt x="1661" y="267"/>
                    <a:pt x="1493" y="267"/>
                  </a:cubicBezTo>
                  <a:cubicBezTo>
                    <a:pt x="1345" y="267"/>
                    <a:pt x="1195" y="252"/>
                    <a:pt x="1053" y="230"/>
                  </a:cubicBezTo>
                  <a:lnTo>
                    <a:pt x="1053" y="230"/>
                  </a:lnTo>
                  <a:lnTo>
                    <a:pt x="1053" y="1053"/>
                  </a:lnTo>
                  <a:cubicBezTo>
                    <a:pt x="1053" y="1124"/>
                    <a:pt x="1366" y="1195"/>
                    <a:pt x="1585" y="1195"/>
                  </a:cubicBezTo>
                  <a:cubicBezTo>
                    <a:pt x="1676" y="1195"/>
                    <a:pt x="1750" y="1182"/>
                    <a:pt x="1780" y="1153"/>
                  </a:cubicBezTo>
                  <a:cubicBezTo>
                    <a:pt x="1980" y="1053"/>
                    <a:pt x="1980" y="201"/>
                    <a:pt x="1980" y="2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6247;p39"/>
            <p:cNvSpPr/>
            <p:nvPr/>
          </p:nvSpPr>
          <p:spPr>
            <a:xfrm>
              <a:off x="2846485" y="1674188"/>
              <a:ext cx="110027" cy="107499"/>
            </a:xfrm>
            <a:custGeom>
              <a:avLst/>
              <a:gdLst/>
              <a:ahLst/>
              <a:cxnLst/>
              <a:rect l="l" t="t" r="r" b="b"/>
              <a:pathLst>
                <a:path w="3961" h="3870" extrusionOk="0">
                  <a:moveTo>
                    <a:pt x="2181" y="1"/>
                  </a:moveTo>
                  <a:cubicBezTo>
                    <a:pt x="1054" y="1"/>
                    <a:pt x="101" y="728"/>
                    <a:pt x="1" y="1780"/>
                  </a:cubicBezTo>
                  <a:cubicBezTo>
                    <a:pt x="1" y="2833"/>
                    <a:pt x="728" y="3760"/>
                    <a:pt x="1780" y="3860"/>
                  </a:cubicBezTo>
                  <a:cubicBezTo>
                    <a:pt x="1844" y="3867"/>
                    <a:pt x="1907" y="3870"/>
                    <a:pt x="1970" y="3870"/>
                  </a:cubicBezTo>
                  <a:cubicBezTo>
                    <a:pt x="2922" y="3870"/>
                    <a:pt x="3767" y="3170"/>
                    <a:pt x="3861" y="2206"/>
                  </a:cubicBezTo>
                  <a:cubicBezTo>
                    <a:pt x="3961" y="1053"/>
                    <a:pt x="3234" y="101"/>
                    <a:pt x="2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6248;p39"/>
            <p:cNvSpPr/>
            <p:nvPr/>
          </p:nvSpPr>
          <p:spPr>
            <a:xfrm>
              <a:off x="3119392" y="1700270"/>
              <a:ext cx="112804" cy="107832"/>
            </a:xfrm>
            <a:custGeom>
              <a:avLst/>
              <a:gdLst/>
              <a:ahLst/>
              <a:cxnLst/>
              <a:rect l="l" t="t" r="r" b="b"/>
              <a:pathLst>
                <a:path w="4061" h="3882" extrusionOk="0">
                  <a:moveTo>
                    <a:pt x="1953" y="0"/>
                  </a:moveTo>
                  <a:cubicBezTo>
                    <a:pt x="997" y="0"/>
                    <a:pt x="194" y="723"/>
                    <a:pt x="101" y="1768"/>
                  </a:cubicBezTo>
                  <a:cubicBezTo>
                    <a:pt x="1" y="2821"/>
                    <a:pt x="828" y="3774"/>
                    <a:pt x="1880" y="3874"/>
                  </a:cubicBezTo>
                  <a:cubicBezTo>
                    <a:pt x="1937" y="3879"/>
                    <a:pt x="1993" y="3882"/>
                    <a:pt x="2050" y="3882"/>
                  </a:cubicBezTo>
                  <a:cubicBezTo>
                    <a:pt x="3010" y="3882"/>
                    <a:pt x="3866" y="3089"/>
                    <a:pt x="3960" y="2094"/>
                  </a:cubicBezTo>
                  <a:cubicBezTo>
                    <a:pt x="4061" y="1042"/>
                    <a:pt x="3234" y="114"/>
                    <a:pt x="2181" y="14"/>
                  </a:cubicBezTo>
                  <a:cubicBezTo>
                    <a:pt x="2104" y="5"/>
                    <a:pt x="2028" y="0"/>
                    <a:pt x="19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6249;p39"/>
            <p:cNvSpPr/>
            <p:nvPr/>
          </p:nvSpPr>
          <p:spPr>
            <a:xfrm>
              <a:off x="2965536" y="1683243"/>
              <a:ext cx="144832" cy="52249"/>
            </a:xfrm>
            <a:custGeom>
              <a:avLst/>
              <a:gdLst/>
              <a:ahLst/>
              <a:cxnLst/>
              <a:rect l="l" t="t" r="r" b="b"/>
              <a:pathLst>
                <a:path w="5214" h="1881" extrusionOk="0">
                  <a:moveTo>
                    <a:pt x="101" y="1"/>
                  </a:moveTo>
                  <a:lnTo>
                    <a:pt x="1" y="101"/>
                  </a:lnTo>
                  <a:cubicBezTo>
                    <a:pt x="1" y="101"/>
                    <a:pt x="1" y="201"/>
                    <a:pt x="101" y="402"/>
                  </a:cubicBezTo>
                  <a:cubicBezTo>
                    <a:pt x="201" y="502"/>
                    <a:pt x="301" y="828"/>
                    <a:pt x="527" y="1028"/>
                  </a:cubicBezTo>
                  <a:cubicBezTo>
                    <a:pt x="727" y="1254"/>
                    <a:pt x="1028" y="1454"/>
                    <a:pt x="1354" y="1554"/>
                  </a:cubicBezTo>
                  <a:cubicBezTo>
                    <a:pt x="1555" y="1655"/>
                    <a:pt x="1780" y="1755"/>
                    <a:pt x="1880" y="1755"/>
                  </a:cubicBezTo>
                  <a:cubicBezTo>
                    <a:pt x="1981" y="1755"/>
                    <a:pt x="2081" y="1755"/>
                    <a:pt x="2181" y="1880"/>
                  </a:cubicBezTo>
                  <a:lnTo>
                    <a:pt x="3134" y="1880"/>
                  </a:lnTo>
                  <a:cubicBezTo>
                    <a:pt x="3234" y="1880"/>
                    <a:pt x="3334" y="1755"/>
                    <a:pt x="3434" y="1755"/>
                  </a:cubicBezTo>
                  <a:cubicBezTo>
                    <a:pt x="3535" y="1755"/>
                    <a:pt x="3535" y="1755"/>
                    <a:pt x="3660" y="1655"/>
                  </a:cubicBezTo>
                  <a:cubicBezTo>
                    <a:pt x="4061" y="1554"/>
                    <a:pt x="4387" y="1454"/>
                    <a:pt x="4587" y="1254"/>
                  </a:cubicBezTo>
                  <a:cubicBezTo>
                    <a:pt x="5113" y="828"/>
                    <a:pt x="5214" y="402"/>
                    <a:pt x="5214" y="402"/>
                  </a:cubicBezTo>
                  <a:lnTo>
                    <a:pt x="5113" y="301"/>
                  </a:lnTo>
                  <a:lnTo>
                    <a:pt x="5013" y="301"/>
                  </a:lnTo>
                  <a:cubicBezTo>
                    <a:pt x="5013" y="301"/>
                    <a:pt x="5013" y="402"/>
                    <a:pt x="4913" y="502"/>
                  </a:cubicBezTo>
                  <a:cubicBezTo>
                    <a:pt x="4788" y="627"/>
                    <a:pt x="4587" y="828"/>
                    <a:pt x="4387" y="928"/>
                  </a:cubicBezTo>
                  <a:cubicBezTo>
                    <a:pt x="4161" y="1128"/>
                    <a:pt x="3860" y="1254"/>
                    <a:pt x="3535" y="1354"/>
                  </a:cubicBezTo>
                  <a:cubicBezTo>
                    <a:pt x="3434" y="1354"/>
                    <a:pt x="3234" y="1454"/>
                    <a:pt x="3033" y="1454"/>
                  </a:cubicBezTo>
                  <a:lnTo>
                    <a:pt x="2281" y="1454"/>
                  </a:lnTo>
                  <a:cubicBezTo>
                    <a:pt x="2181" y="1354"/>
                    <a:pt x="2081" y="1354"/>
                    <a:pt x="1981" y="1354"/>
                  </a:cubicBezTo>
                  <a:cubicBezTo>
                    <a:pt x="1880" y="1354"/>
                    <a:pt x="1655" y="1254"/>
                    <a:pt x="1454" y="1254"/>
                  </a:cubicBezTo>
                  <a:cubicBezTo>
                    <a:pt x="1354" y="1128"/>
                    <a:pt x="1154" y="1128"/>
                    <a:pt x="1028" y="1028"/>
                  </a:cubicBezTo>
                  <a:cubicBezTo>
                    <a:pt x="928" y="928"/>
                    <a:pt x="828" y="828"/>
                    <a:pt x="727" y="828"/>
                  </a:cubicBezTo>
                  <a:cubicBezTo>
                    <a:pt x="527" y="627"/>
                    <a:pt x="402" y="402"/>
                    <a:pt x="301" y="301"/>
                  </a:cubicBezTo>
                  <a:cubicBezTo>
                    <a:pt x="201" y="201"/>
                    <a:pt x="201" y="101"/>
                    <a:pt x="201" y="101"/>
                  </a:cubicBezTo>
                  <a:cubicBezTo>
                    <a:pt x="101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5B3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6250;p39"/>
            <p:cNvSpPr/>
            <p:nvPr/>
          </p:nvSpPr>
          <p:spPr>
            <a:xfrm>
              <a:off x="3000340" y="1648217"/>
              <a:ext cx="69527" cy="43611"/>
            </a:xfrm>
            <a:custGeom>
              <a:avLst/>
              <a:gdLst/>
              <a:ahLst/>
              <a:cxnLst/>
              <a:rect l="l" t="t" r="r" b="b"/>
              <a:pathLst>
                <a:path w="2503" h="1570" extrusionOk="0">
                  <a:moveTo>
                    <a:pt x="1032" y="0"/>
                  </a:moveTo>
                  <a:cubicBezTo>
                    <a:pt x="705" y="0"/>
                    <a:pt x="418" y="56"/>
                    <a:pt x="302" y="209"/>
                  </a:cubicBezTo>
                  <a:cubicBezTo>
                    <a:pt x="1" y="510"/>
                    <a:pt x="627" y="1562"/>
                    <a:pt x="1154" y="1562"/>
                  </a:cubicBezTo>
                  <a:cubicBezTo>
                    <a:pt x="1187" y="1567"/>
                    <a:pt x="1221" y="1569"/>
                    <a:pt x="1254" y="1569"/>
                  </a:cubicBezTo>
                  <a:cubicBezTo>
                    <a:pt x="1937" y="1569"/>
                    <a:pt x="2502" y="620"/>
                    <a:pt x="2407" y="309"/>
                  </a:cubicBezTo>
                  <a:cubicBezTo>
                    <a:pt x="2326" y="180"/>
                    <a:pt x="1616" y="0"/>
                    <a:pt x="1032" y="0"/>
                  </a:cubicBezTo>
                  <a:close/>
                </a:path>
              </a:pathLst>
            </a:custGeom>
            <a:solidFill>
              <a:srgbClr val="331E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6251;p39"/>
            <p:cNvSpPr/>
            <p:nvPr/>
          </p:nvSpPr>
          <p:spPr>
            <a:xfrm>
              <a:off x="3432658" y="2426046"/>
              <a:ext cx="602938" cy="292414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6252;p39"/>
            <p:cNvSpPr/>
            <p:nvPr/>
          </p:nvSpPr>
          <p:spPr>
            <a:xfrm>
              <a:off x="3989610" y="2692674"/>
              <a:ext cx="163693" cy="156804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6253;p39"/>
            <p:cNvSpPr/>
            <p:nvPr/>
          </p:nvSpPr>
          <p:spPr>
            <a:xfrm>
              <a:off x="3881698" y="2643259"/>
              <a:ext cx="75916" cy="139249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6254;p39"/>
            <p:cNvSpPr/>
            <p:nvPr/>
          </p:nvSpPr>
          <p:spPr>
            <a:xfrm>
              <a:off x="3763341" y="2556235"/>
              <a:ext cx="80333" cy="145054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6255;p39"/>
            <p:cNvSpPr/>
            <p:nvPr/>
          </p:nvSpPr>
          <p:spPr>
            <a:xfrm>
              <a:off x="3630096" y="2494960"/>
              <a:ext cx="89416" cy="14213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6256;p39"/>
            <p:cNvSpPr/>
            <p:nvPr/>
          </p:nvSpPr>
          <p:spPr>
            <a:xfrm>
              <a:off x="3672844" y="2423852"/>
              <a:ext cx="151110" cy="63749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6257;p39"/>
            <p:cNvSpPr/>
            <p:nvPr/>
          </p:nvSpPr>
          <p:spPr>
            <a:xfrm>
              <a:off x="3815561" y="2503598"/>
              <a:ext cx="150387" cy="61222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6258;p39"/>
            <p:cNvSpPr/>
            <p:nvPr/>
          </p:nvSpPr>
          <p:spPr>
            <a:xfrm>
              <a:off x="3937390" y="2597484"/>
              <a:ext cx="147610" cy="63610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11" name="Google Shape;6259;p39"/>
            <p:cNvGrpSpPr/>
            <p:nvPr/>
          </p:nvGrpSpPr>
          <p:grpSpPr>
            <a:xfrm rot="-2523449">
              <a:off x="1342840" y="2274235"/>
              <a:ext cx="460423" cy="540097"/>
              <a:chOff x="1418932" y="2274259"/>
              <a:chExt cx="460407" cy="540078"/>
            </a:xfrm>
          </p:grpSpPr>
          <p:sp>
            <p:nvSpPr>
              <p:cNvPr id="214" name="Google Shape;6260;p39"/>
              <p:cNvSpPr/>
              <p:nvPr/>
            </p:nvSpPr>
            <p:spPr>
              <a:xfrm rot="-1137101">
                <a:off x="1472399" y="2321134"/>
                <a:ext cx="353473" cy="388259"/>
              </a:xfrm>
              <a:custGeom>
                <a:avLst/>
                <a:gdLst/>
                <a:ahLst/>
                <a:cxnLst/>
                <a:rect l="l" t="t" r="r" b="b"/>
                <a:pathLst>
                  <a:path w="24438" h="26843" extrusionOk="0">
                    <a:moveTo>
                      <a:pt x="17770" y="0"/>
                    </a:moveTo>
                    <a:cubicBezTo>
                      <a:pt x="17018" y="0"/>
                      <a:pt x="16292" y="226"/>
                      <a:pt x="15665" y="526"/>
                    </a:cubicBezTo>
                    <a:cubicBezTo>
                      <a:pt x="15139" y="752"/>
                      <a:pt x="14637" y="1153"/>
                      <a:pt x="14211" y="1579"/>
                    </a:cubicBezTo>
                    <a:cubicBezTo>
                      <a:pt x="13585" y="952"/>
                      <a:pt x="12758" y="526"/>
                      <a:pt x="11906" y="526"/>
                    </a:cubicBezTo>
                    <a:cubicBezTo>
                      <a:pt x="10552" y="526"/>
                      <a:pt x="9399" y="1379"/>
                      <a:pt x="8673" y="2406"/>
                    </a:cubicBezTo>
                    <a:cubicBezTo>
                      <a:pt x="8246" y="3033"/>
                      <a:pt x="7946" y="3759"/>
                      <a:pt x="7845" y="4612"/>
                    </a:cubicBezTo>
                    <a:lnTo>
                      <a:pt x="7520" y="4286"/>
                    </a:lnTo>
                    <a:cubicBezTo>
                      <a:pt x="7319" y="4085"/>
                      <a:pt x="6993" y="3985"/>
                      <a:pt x="6793" y="3885"/>
                    </a:cubicBezTo>
                    <a:cubicBezTo>
                      <a:pt x="6609" y="3787"/>
                      <a:pt x="6429" y="3751"/>
                      <a:pt x="6250" y="3751"/>
                    </a:cubicBezTo>
                    <a:cubicBezTo>
                      <a:pt x="6015" y="3751"/>
                      <a:pt x="5782" y="3814"/>
                      <a:pt x="5540" y="3885"/>
                    </a:cubicBezTo>
                    <a:cubicBezTo>
                      <a:pt x="4186" y="4186"/>
                      <a:pt x="3134" y="5138"/>
                      <a:pt x="2307" y="6266"/>
                    </a:cubicBezTo>
                    <a:cubicBezTo>
                      <a:pt x="1580" y="7419"/>
                      <a:pt x="1254" y="8772"/>
                      <a:pt x="953" y="10025"/>
                    </a:cubicBezTo>
                    <a:cubicBezTo>
                      <a:pt x="1" y="15564"/>
                      <a:pt x="3459" y="23609"/>
                      <a:pt x="7946" y="26842"/>
                    </a:cubicBezTo>
                    <a:cubicBezTo>
                      <a:pt x="9299" y="26542"/>
                      <a:pt x="11605" y="25689"/>
                      <a:pt x="12432" y="24662"/>
                    </a:cubicBezTo>
                    <a:cubicBezTo>
                      <a:pt x="13059" y="23810"/>
                      <a:pt x="13384" y="22557"/>
                      <a:pt x="12632" y="21930"/>
                    </a:cubicBezTo>
                    <a:cubicBezTo>
                      <a:pt x="14011" y="21629"/>
                      <a:pt x="15264" y="20902"/>
                      <a:pt x="15891" y="19649"/>
                    </a:cubicBezTo>
                    <a:cubicBezTo>
                      <a:pt x="16191" y="19123"/>
                      <a:pt x="16191" y="18396"/>
                      <a:pt x="16091" y="17770"/>
                    </a:cubicBezTo>
                    <a:cubicBezTo>
                      <a:pt x="16517" y="17770"/>
                      <a:pt x="16818" y="17669"/>
                      <a:pt x="17144" y="17544"/>
                    </a:cubicBezTo>
                    <a:cubicBezTo>
                      <a:pt x="18171" y="17043"/>
                      <a:pt x="19023" y="15990"/>
                      <a:pt x="19224" y="14737"/>
                    </a:cubicBezTo>
                    <a:cubicBezTo>
                      <a:pt x="19424" y="13584"/>
                      <a:pt x="19124" y="12231"/>
                      <a:pt x="18272" y="11404"/>
                    </a:cubicBezTo>
                    <a:cubicBezTo>
                      <a:pt x="19951" y="11178"/>
                      <a:pt x="21630" y="10451"/>
                      <a:pt x="22783" y="9198"/>
                    </a:cubicBezTo>
                    <a:cubicBezTo>
                      <a:pt x="23911" y="7845"/>
                      <a:pt x="24437" y="5965"/>
                      <a:pt x="23810" y="4386"/>
                    </a:cubicBezTo>
                    <a:cubicBezTo>
                      <a:pt x="23610" y="3659"/>
                      <a:pt x="23084" y="2932"/>
                      <a:pt x="22557" y="2406"/>
                    </a:cubicBezTo>
                    <a:cubicBezTo>
                      <a:pt x="21304" y="1053"/>
                      <a:pt x="19650" y="0"/>
                      <a:pt x="177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6261;p39"/>
              <p:cNvSpPr/>
              <p:nvPr/>
            </p:nvSpPr>
            <p:spPr>
              <a:xfrm rot="-1137101">
                <a:off x="1605231" y="2375832"/>
                <a:ext cx="156978" cy="424520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9350" extrusionOk="0">
                    <a:moveTo>
                      <a:pt x="10552" y="1"/>
                    </a:moveTo>
                    <a:cubicBezTo>
                      <a:pt x="8246" y="1480"/>
                      <a:pt x="6266" y="3459"/>
                      <a:pt x="4587" y="5640"/>
                    </a:cubicBezTo>
                    <a:cubicBezTo>
                      <a:pt x="3760" y="6693"/>
                      <a:pt x="3033" y="7946"/>
                      <a:pt x="2406" y="9199"/>
                    </a:cubicBezTo>
                    <a:cubicBezTo>
                      <a:pt x="1880" y="10452"/>
                      <a:pt x="1354" y="11705"/>
                      <a:pt x="953" y="13059"/>
                    </a:cubicBezTo>
                    <a:cubicBezTo>
                      <a:pt x="627" y="14312"/>
                      <a:pt x="326" y="15665"/>
                      <a:pt x="201" y="17144"/>
                    </a:cubicBezTo>
                    <a:cubicBezTo>
                      <a:pt x="101" y="17445"/>
                      <a:pt x="101" y="17770"/>
                      <a:pt x="101" y="18071"/>
                    </a:cubicBezTo>
                    <a:lnTo>
                      <a:pt x="101" y="19124"/>
                    </a:lnTo>
                    <a:cubicBezTo>
                      <a:pt x="101" y="19851"/>
                      <a:pt x="0" y="20477"/>
                      <a:pt x="101" y="21204"/>
                    </a:cubicBezTo>
                    <a:lnTo>
                      <a:pt x="201" y="22257"/>
                    </a:lnTo>
                    <a:lnTo>
                      <a:pt x="326" y="23284"/>
                    </a:lnTo>
                    <a:cubicBezTo>
                      <a:pt x="426" y="23911"/>
                      <a:pt x="527" y="24663"/>
                      <a:pt x="627" y="25289"/>
                    </a:cubicBezTo>
                    <a:cubicBezTo>
                      <a:pt x="727" y="25916"/>
                      <a:pt x="953" y="26643"/>
                      <a:pt x="1153" y="27269"/>
                    </a:cubicBezTo>
                    <a:cubicBezTo>
                      <a:pt x="1354" y="27896"/>
                      <a:pt x="1579" y="28623"/>
                      <a:pt x="1680" y="29249"/>
                    </a:cubicBezTo>
                    <a:cubicBezTo>
                      <a:pt x="1780" y="29349"/>
                      <a:pt x="1880" y="29349"/>
                      <a:pt x="1980" y="29349"/>
                    </a:cubicBezTo>
                    <a:cubicBezTo>
                      <a:pt x="2081" y="29349"/>
                      <a:pt x="2081" y="29249"/>
                      <a:pt x="2081" y="29149"/>
                    </a:cubicBezTo>
                    <a:cubicBezTo>
                      <a:pt x="1354" y="26542"/>
                      <a:pt x="953" y="23810"/>
                      <a:pt x="827" y="21204"/>
                    </a:cubicBezTo>
                    <a:cubicBezTo>
                      <a:pt x="727" y="18497"/>
                      <a:pt x="1053" y="15765"/>
                      <a:pt x="1780" y="13259"/>
                    </a:cubicBezTo>
                    <a:cubicBezTo>
                      <a:pt x="2406" y="10652"/>
                      <a:pt x="3660" y="8246"/>
                      <a:pt x="5213" y="6066"/>
                    </a:cubicBezTo>
                    <a:cubicBezTo>
                      <a:pt x="5965" y="5013"/>
                      <a:pt x="6792" y="3986"/>
                      <a:pt x="7720" y="2933"/>
                    </a:cubicBezTo>
                    <a:cubicBezTo>
                      <a:pt x="8672" y="1981"/>
                      <a:pt x="9725" y="1154"/>
                      <a:pt x="10752" y="327"/>
                    </a:cubicBezTo>
                    <a:cubicBezTo>
                      <a:pt x="10853" y="327"/>
                      <a:pt x="10853" y="226"/>
                      <a:pt x="10853" y="101"/>
                    </a:cubicBezTo>
                    <a:cubicBezTo>
                      <a:pt x="10752" y="1"/>
                      <a:pt x="10652" y="1"/>
                      <a:pt x="10552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6262;p39"/>
            <p:cNvSpPr/>
            <p:nvPr/>
          </p:nvSpPr>
          <p:spPr>
            <a:xfrm rot="-2700000">
              <a:off x="2211427" y="2526709"/>
              <a:ext cx="171753" cy="337234"/>
            </a:xfrm>
            <a:custGeom>
              <a:avLst/>
              <a:gdLst/>
              <a:ahLst/>
              <a:cxnLst/>
              <a:rect l="l" t="t" r="r" b="b"/>
              <a:pathLst>
                <a:path w="8079" h="15863" extrusionOk="0">
                  <a:moveTo>
                    <a:pt x="5629" y="0"/>
                  </a:moveTo>
                  <a:cubicBezTo>
                    <a:pt x="4808" y="0"/>
                    <a:pt x="1175" y="2604"/>
                    <a:pt x="560" y="7622"/>
                  </a:cubicBezTo>
                  <a:cubicBezTo>
                    <a:pt x="0" y="11452"/>
                    <a:pt x="1702" y="15863"/>
                    <a:pt x="4593" y="15863"/>
                  </a:cubicBezTo>
                  <a:cubicBezTo>
                    <a:pt x="4937" y="15863"/>
                    <a:pt x="5297" y="15800"/>
                    <a:pt x="5673" y="15667"/>
                  </a:cubicBezTo>
                  <a:cubicBezTo>
                    <a:pt x="8079" y="14940"/>
                    <a:pt x="4946" y="11281"/>
                    <a:pt x="5472" y="6494"/>
                  </a:cubicBezTo>
                  <a:cubicBezTo>
                    <a:pt x="5898" y="2509"/>
                    <a:pt x="6400" y="103"/>
                    <a:pt x="5673" y="3"/>
                  </a:cubicBezTo>
                  <a:cubicBezTo>
                    <a:pt x="5659" y="1"/>
                    <a:pt x="5645" y="0"/>
                    <a:pt x="56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Google Shape;6263;p39"/>
            <p:cNvSpPr/>
            <p:nvPr/>
          </p:nvSpPr>
          <p:spPr>
            <a:xfrm rot="-2700000">
              <a:off x="2208585" y="2422063"/>
              <a:ext cx="164121" cy="359663"/>
            </a:xfrm>
            <a:custGeom>
              <a:avLst/>
              <a:gdLst/>
              <a:ahLst/>
              <a:cxnLst/>
              <a:rect l="l" t="t" r="r" b="b"/>
              <a:pathLst>
                <a:path w="7720" h="16918" extrusionOk="0">
                  <a:moveTo>
                    <a:pt x="7419" y="0"/>
                  </a:moveTo>
                  <a:cubicBezTo>
                    <a:pt x="6692" y="326"/>
                    <a:pt x="5840" y="627"/>
                    <a:pt x="5213" y="1153"/>
                  </a:cubicBezTo>
                  <a:cubicBezTo>
                    <a:pt x="4487" y="1579"/>
                    <a:pt x="3860" y="2081"/>
                    <a:pt x="3334" y="2707"/>
                  </a:cubicBezTo>
                  <a:cubicBezTo>
                    <a:pt x="2206" y="3960"/>
                    <a:pt x="1454" y="5439"/>
                    <a:pt x="953" y="6993"/>
                  </a:cubicBezTo>
                  <a:cubicBezTo>
                    <a:pt x="426" y="8572"/>
                    <a:pt x="101" y="10226"/>
                    <a:pt x="101" y="11905"/>
                  </a:cubicBezTo>
                  <a:cubicBezTo>
                    <a:pt x="0" y="13484"/>
                    <a:pt x="101" y="15138"/>
                    <a:pt x="426" y="16717"/>
                  </a:cubicBezTo>
                  <a:cubicBezTo>
                    <a:pt x="426" y="16817"/>
                    <a:pt x="527" y="16918"/>
                    <a:pt x="627" y="16918"/>
                  </a:cubicBezTo>
                  <a:cubicBezTo>
                    <a:pt x="727" y="16918"/>
                    <a:pt x="827" y="16817"/>
                    <a:pt x="827" y="16717"/>
                  </a:cubicBezTo>
                  <a:lnTo>
                    <a:pt x="827" y="16617"/>
                  </a:lnTo>
                  <a:cubicBezTo>
                    <a:pt x="727" y="15865"/>
                    <a:pt x="727" y="15038"/>
                    <a:pt x="727" y="14311"/>
                  </a:cubicBezTo>
                  <a:cubicBezTo>
                    <a:pt x="727" y="13484"/>
                    <a:pt x="727" y="12732"/>
                    <a:pt x="827" y="11905"/>
                  </a:cubicBezTo>
                  <a:cubicBezTo>
                    <a:pt x="953" y="10351"/>
                    <a:pt x="1153" y="8772"/>
                    <a:pt x="1680" y="7319"/>
                  </a:cubicBezTo>
                  <a:cubicBezTo>
                    <a:pt x="1880" y="6592"/>
                    <a:pt x="2206" y="5840"/>
                    <a:pt x="2607" y="5113"/>
                  </a:cubicBezTo>
                  <a:cubicBezTo>
                    <a:pt x="2933" y="4487"/>
                    <a:pt x="3334" y="3760"/>
                    <a:pt x="3860" y="3233"/>
                  </a:cubicBezTo>
                  <a:cubicBezTo>
                    <a:pt x="4913" y="1980"/>
                    <a:pt x="6166" y="1053"/>
                    <a:pt x="7519" y="426"/>
                  </a:cubicBezTo>
                  <a:cubicBezTo>
                    <a:pt x="7619" y="326"/>
                    <a:pt x="7720" y="201"/>
                    <a:pt x="7619" y="101"/>
                  </a:cubicBezTo>
                  <a:cubicBezTo>
                    <a:pt x="7619" y="0"/>
                    <a:pt x="7519" y="0"/>
                    <a:pt x="741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14145;p88"/>
          <p:cNvGrpSpPr/>
          <p:nvPr/>
        </p:nvGrpSpPr>
        <p:grpSpPr>
          <a:xfrm>
            <a:off x="10748614" y="3938406"/>
            <a:ext cx="1176111" cy="1234145"/>
            <a:chOff x="6640528" y="1982522"/>
            <a:chExt cx="882083" cy="925609"/>
          </a:xfrm>
        </p:grpSpPr>
        <p:grpSp>
          <p:nvGrpSpPr>
            <p:cNvPr id="217" name="Google Shape;14146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38" name="Google Shape;1414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1414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1414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1415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1415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415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415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415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415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415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415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415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415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51" name="Google Shape;1416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52" name="Google Shape;1416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1416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1416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1416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1416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18" name="Google Shape;14166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219" name="Google Shape;14167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14168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14169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14170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14171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14172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14173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14174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14175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14176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14177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14178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14179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32" name="Google Shape;14180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3" name="Google Shape;14181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" name="Google Shape;14182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" name="Google Shape;14183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" name="Google Shape;14184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" name="Google Shape;14185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endParaRPr sz="1867" kern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57" name="Google Shape;9330;p58"/>
          <p:cNvGrpSpPr/>
          <p:nvPr/>
        </p:nvGrpSpPr>
        <p:grpSpPr>
          <a:xfrm>
            <a:off x="1002536" y="1026714"/>
            <a:ext cx="1692581" cy="1700297"/>
            <a:chOff x="2261471" y="2757943"/>
            <a:chExt cx="1950932" cy="1908256"/>
          </a:xfrm>
        </p:grpSpPr>
        <p:grpSp>
          <p:nvGrpSpPr>
            <p:cNvPr id="258" name="Google Shape;9331;p58"/>
            <p:cNvGrpSpPr/>
            <p:nvPr/>
          </p:nvGrpSpPr>
          <p:grpSpPr>
            <a:xfrm flipH="1">
              <a:off x="2374340" y="2931468"/>
              <a:ext cx="1382273" cy="1722631"/>
              <a:chOff x="7445826" y="3496299"/>
              <a:chExt cx="1036653" cy="1291909"/>
            </a:xfrm>
          </p:grpSpPr>
          <p:sp>
            <p:nvSpPr>
              <p:cNvPr id="265" name="Google Shape;9332;p58"/>
              <p:cNvSpPr/>
              <p:nvPr/>
            </p:nvSpPr>
            <p:spPr>
              <a:xfrm>
                <a:off x="7621179" y="4674938"/>
                <a:ext cx="144036" cy="113064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6060" extrusionOk="0">
                    <a:moveTo>
                      <a:pt x="3880" y="0"/>
                    </a:moveTo>
                    <a:cubicBezTo>
                      <a:pt x="3806" y="0"/>
                      <a:pt x="3733" y="3"/>
                      <a:pt x="3659" y="9"/>
                    </a:cubicBezTo>
                    <a:cubicBezTo>
                      <a:pt x="2607" y="9"/>
                      <a:pt x="0" y="3142"/>
                      <a:pt x="301" y="3769"/>
                    </a:cubicBezTo>
                    <a:cubicBezTo>
                      <a:pt x="431" y="4003"/>
                      <a:pt x="614" y="4100"/>
                      <a:pt x="827" y="4100"/>
                    </a:cubicBezTo>
                    <a:cubicBezTo>
                      <a:pt x="1845" y="4100"/>
                      <a:pt x="3558" y="1889"/>
                      <a:pt x="3559" y="1889"/>
                    </a:cubicBezTo>
                    <a:lnTo>
                      <a:pt x="3559" y="1889"/>
                    </a:lnTo>
                    <a:cubicBezTo>
                      <a:pt x="3558" y="1890"/>
                      <a:pt x="1554" y="5122"/>
                      <a:pt x="2707" y="5523"/>
                    </a:cubicBezTo>
                    <a:cubicBezTo>
                      <a:pt x="2818" y="5563"/>
                      <a:pt x="2926" y="5581"/>
                      <a:pt x="3030" y="5581"/>
                    </a:cubicBezTo>
                    <a:cubicBezTo>
                      <a:pt x="4305" y="5581"/>
                      <a:pt x="5012" y="2817"/>
                      <a:pt x="5013" y="2816"/>
                    </a:cubicBezTo>
                    <a:lnTo>
                      <a:pt x="5013" y="2816"/>
                    </a:lnTo>
                    <a:cubicBezTo>
                      <a:pt x="5013" y="2817"/>
                      <a:pt x="4919" y="6060"/>
                      <a:pt x="5664" y="6060"/>
                    </a:cubicBezTo>
                    <a:cubicBezTo>
                      <a:pt x="5688" y="6060"/>
                      <a:pt x="5713" y="6056"/>
                      <a:pt x="5739" y="6049"/>
                    </a:cubicBezTo>
                    <a:cubicBezTo>
                      <a:pt x="7093" y="5849"/>
                      <a:pt x="7719" y="1989"/>
                      <a:pt x="7318" y="1563"/>
                    </a:cubicBezTo>
                    <a:cubicBezTo>
                      <a:pt x="6912" y="1157"/>
                      <a:pt x="5369" y="0"/>
                      <a:pt x="38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9333;p58"/>
              <p:cNvSpPr/>
              <p:nvPr/>
            </p:nvSpPr>
            <p:spPr>
              <a:xfrm>
                <a:off x="7956437" y="4679696"/>
                <a:ext cx="142170" cy="108512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5816" extrusionOk="0">
                    <a:moveTo>
                      <a:pt x="3670" y="0"/>
                    </a:moveTo>
                    <a:cubicBezTo>
                      <a:pt x="2283" y="0"/>
                      <a:pt x="874" y="822"/>
                      <a:pt x="501" y="1107"/>
                    </a:cubicBezTo>
                    <a:cubicBezTo>
                      <a:pt x="0" y="1508"/>
                      <a:pt x="201" y="5393"/>
                      <a:pt x="1554" y="5794"/>
                    </a:cubicBezTo>
                    <a:cubicBezTo>
                      <a:pt x="1591" y="5809"/>
                      <a:pt x="1627" y="5816"/>
                      <a:pt x="1662" y="5816"/>
                    </a:cubicBezTo>
                    <a:cubicBezTo>
                      <a:pt x="2401" y="5816"/>
                      <a:pt x="2607" y="2661"/>
                      <a:pt x="2607" y="2661"/>
                    </a:cubicBezTo>
                    <a:cubicBezTo>
                      <a:pt x="2607" y="2661"/>
                      <a:pt x="2961" y="5631"/>
                      <a:pt x="4316" y="5631"/>
                    </a:cubicBezTo>
                    <a:cubicBezTo>
                      <a:pt x="4402" y="5631"/>
                      <a:pt x="4492" y="5619"/>
                      <a:pt x="4587" y="5594"/>
                    </a:cubicBezTo>
                    <a:cubicBezTo>
                      <a:pt x="5739" y="5268"/>
                      <a:pt x="4261" y="1935"/>
                      <a:pt x="4261" y="1935"/>
                    </a:cubicBezTo>
                    <a:lnTo>
                      <a:pt x="4261" y="1935"/>
                    </a:lnTo>
                    <a:cubicBezTo>
                      <a:pt x="4261" y="1935"/>
                      <a:pt x="5808" y="4476"/>
                      <a:pt x="6770" y="4476"/>
                    </a:cubicBezTo>
                    <a:cubicBezTo>
                      <a:pt x="6931" y="4476"/>
                      <a:pt x="7075" y="4405"/>
                      <a:pt x="7193" y="4240"/>
                    </a:cubicBezTo>
                    <a:cubicBezTo>
                      <a:pt x="7619" y="3614"/>
                      <a:pt x="5313" y="155"/>
                      <a:pt x="4261" y="55"/>
                    </a:cubicBezTo>
                    <a:cubicBezTo>
                      <a:pt x="4066" y="17"/>
                      <a:pt x="3868" y="0"/>
                      <a:pt x="36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9334;p58"/>
              <p:cNvSpPr/>
              <p:nvPr/>
            </p:nvSpPr>
            <p:spPr>
              <a:xfrm>
                <a:off x="7500527" y="3696896"/>
                <a:ext cx="802440" cy="1020845"/>
              </a:xfrm>
              <a:custGeom>
                <a:avLst/>
                <a:gdLst/>
                <a:ahLst/>
                <a:cxnLst/>
                <a:rect l="l" t="t" r="r" b="b"/>
                <a:pathLst>
                  <a:path w="43009" h="54715" extrusionOk="0">
                    <a:moveTo>
                      <a:pt x="14412" y="1"/>
                    </a:moveTo>
                    <a:cubicBezTo>
                      <a:pt x="14412" y="1"/>
                      <a:pt x="13034" y="201"/>
                      <a:pt x="11580" y="427"/>
                    </a:cubicBezTo>
                    <a:cubicBezTo>
                      <a:pt x="2181" y="7194"/>
                      <a:pt x="5414" y="19625"/>
                      <a:pt x="5414" y="19625"/>
                    </a:cubicBezTo>
                    <a:cubicBezTo>
                      <a:pt x="5414" y="19625"/>
                      <a:pt x="1" y="23810"/>
                      <a:pt x="627" y="36242"/>
                    </a:cubicBezTo>
                    <a:cubicBezTo>
                      <a:pt x="1354" y="48447"/>
                      <a:pt x="10527" y="54713"/>
                      <a:pt x="18798" y="54713"/>
                    </a:cubicBezTo>
                    <a:cubicBezTo>
                      <a:pt x="18943" y="54714"/>
                      <a:pt x="19089" y="54715"/>
                      <a:pt x="19235" y="54715"/>
                    </a:cubicBezTo>
                    <a:cubicBezTo>
                      <a:pt x="29563" y="54715"/>
                      <a:pt x="41468" y="51158"/>
                      <a:pt x="42382" y="35515"/>
                    </a:cubicBezTo>
                    <a:cubicBezTo>
                      <a:pt x="43009" y="25991"/>
                      <a:pt x="38723" y="19951"/>
                      <a:pt x="38723" y="19951"/>
                    </a:cubicBezTo>
                    <a:cubicBezTo>
                      <a:pt x="42382" y="11179"/>
                      <a:pt x="37996" y="3860"/>
                      <a:pt x="35289" y="1981"/>
                    </a:cubicBezTo>
                    <a:cubicBezTo>
                      <a:pt x="34663" y="1680"/>
                      <a:pt x="34237" y="1354"/>
                      <a:pt x="33936" y="1053"/>
                    </a:cubicBezTo>
                    <a:cubicBezTo>
                      <a:pt x="33936" y="1053"/>
                      <a:pt x="33889" y="1050"/>
                      <a:pt x="33801" y="1050"/>
                    </a:cubicBezTo>
                    <a:cubicBezTo>
                      <a:pt x="32727" y="1050"/>
                      <a:pt x="25521" y="1500"/>
                      <a:pt x="22232" y="13359"/>
                    </a:cubicBezTo>
                    <a:cubicBezTo>
                      <a:pt x="22232" y="13359"/>
                      <a:pt x="21705" y="13685"/>
                      <a:pt x="21179" y="13685"/>
                    </a:cubicBezTo>
                    <a:cubicBezTo>
                      <a:pt x="20678" y="13685"/>
                      <a:pt x="20452" y="13058"/>
                      <a:pt x="20452" y="13058"/>
                    </a:cubicBezTo>
                    <a:cubicBezTo>
                      <a:pt x="20252" y="2808"/>
                      <a:pt x="15440" y="201"/>
                      <a:pt x="14412" y="1"/>
                    </a:cubicBezTo>
                    <a:close/>
                  </a:path>
                </a:pathLst>
              </a:custGeom>
              <a:solidFill>
                <a:srgbClr val="D9863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9335;p58"/>
              <p:cNvSpPr/>
              <p:nvPr/>
            </p:nvSpPr>
            <p:spPr>
              <a:xfrm>
                <a:off x="7581944" y="3594154"/>
                <a:ext cx="713444" cy="358093"/>
              </a:xfrm>
              <a:custGeom>
                <a:avLst/>
                <a:gdLst/>
                <a:ahLst/>
                <a:cxnLst/>
                <a:rect l="l" t="t" r="r" b="b"/>
                <a:pathLst>
                  <a:path w="38239" h="19193" extrusionOk="0">
                    <a:moveTo>
                      <a:pt x="2945" y="1"/>
                    </a:moveTo>
                    <a:cubicBezTo>
                      <a:pt x="1289" y="1"/>
                      <a:pt x="1" y="501"/>
                      <a:pt x="223" y="1548"/>
                    </a:cubicBezTo>
                    <a:cubicBezTo>
                      <a:pt x="424" y="2275"/>
                      <a:pt x="1151" y="2575"/>
                      <a:pt x="1903" y="2575"/>
                    </a:cubicBezTo>
                    <a:cubicBezTo>
                      <a:pt x="1151" y="3202"/>
                      <a:pt x="649" y="4054"/>
                      <a:pt x="1050" y="4555"/>
                    </a:cubicBezTo>
                    <a:cubicBezTo>
                      <a:pt x="1216" y="4823"/>
                      <a:pt x="1510" y="4928"/>
                      <a:pt x="1855" y="4928"/>
                    </a:cubicBezTo>
                    <a:cubicBezTo>
                      <a:pt x="2190" y="4928"/>
                      <a:pt x="2572" y="4829"/>
                      <a:pt x="2930" y="4681"/>
                    </a:cubicBezTo>
                    <a:lnTo>
                      <a:pt x="2930" y="5182"/>
                    </a:lnTo>
                    <a:cubicBezTo>
                      <a:pt x="3153" y="5835"/>
                      <a:pt x="4201" y="6040"/>
                      <a:pt x="5444" y="6040"/>
                    </a:cubicBezTo>
                    <a:cubicBezTo>
                      <a:pt x="6014" y="6040"/>
                      <a:pt x="6625" y="5997"/>
                      <a:pt x="7216" y="5934"/>
                    </a:cubicBezTo>
                    <a:cubicBezTo>
                      <a:pt x="8670" y="5708"/>
                      <a:pt x="10048" y="5508"/>
                      <a:pt x="10048" y="5508"/>
                    </a:cubicBezTo>
                    <a:cubicBezTo>
                      <a:pt x="11076" y="5708"/>
                      <a:pt x="15888" y="8315"/>
                      <a:pt x="16088" y="18565"/>
                    </a:cubicBezTo>
                    <a:cubicBezTo>
                      <a:pt x="16088" y="18565"/>
                      <a:pt x="16314" y="19192"/>
                      <a:pt x="16815" y="19192"/>
                    </a:cubicBezTo>
                    <a:cubicBezTo>
                      <a:pt x="17341" y="19192"/>
                      <a:pt x="17868" y="18866"/>
                      <a:pt x="17868" y="18866"/>
                    </a:cubicBezTo>
                    <a:cubicBezTo>
                      <a:pt x="21157" y="7007"/>
                      <a:pt x="28363" y="6557"/>
                      <a:pt x="29437" y="6557"/>
                    </a:cubicBezTo>
                    <a:cubicBezTo>
                      <a:pt x="29525" y="6557"/>
                      <a:pt x="29572" y="6560"/>
                      <a:pt x="29572" y="6560"/>
                    </a:cubicBezTo>
                    <a:cubicBezTo>
                      <a:pt x="29873" y="6861"/>
                      <a:pt x="30299" y="7187"/>
                      <a:pt x="30925" y="7488"/>
                    </a:cubicBezTo>
                    <a:cubicBezTo>
                      <a:pt x="31929" y="8059"/>
                      <a:pt x="33185" y="8535"/>
                      <a:pt x="34113" y="8535"/>
                    </a:cubicBezTo>
                    <a:cubicBezTo>
                      <a:pt x="34528" y="8535"/>
                      <a:pt x="34878" y="8439"/>
                      <a:pt x="35111" y="8215"/>
                    </a:cubicBezTo>
                    <a:cubicBezTo>
                      <a:pt x="35311" y="8014"/>
                      <a:pt x="35311" y="7814"/>
                      <a:pt x="35211" y="7488"/>
                    </a:cubicBezTo>
                    <a:lnTo>
                      <a:pt x="35211" y="7488"/>
                    </a:lnTo>
                    <a:cubicBezTo>
                      <a:pt x="35326" y="7500"/>
                      <a:pt x="35442" y="7506"/>
                      <a:pt x="35557" y="7506"/>
                    </a:cubicBezTo>
                    <a:cubicBezTo>
                      <a:pt x="36365" y="7506"/>
                      <a:pt x="37128" y="7197"/>
                      <a:pt x="37391" y="6560"/>
                    </a:cubicBezTo>
                    <a:cubicBezTo>
                      <a:pt x="37617" y="5808"/>
                      <a:pt x="37191" y="5082"/>
                      <a:pt x="36564" y="4555"/>
                    </a:cubicBezTo>
                    <a:cubicBezTo>
                      <a:pt x="37391" y="4455"/>
                      <a:pt x="38018" y="4154"/>
                      <a:pt x="38118" y="3728"/>
                    </a:cubicBezTo>
                    <a:cubicBezTo>
                      <a:pt x="38239" y="2933"/>
                      <a:pt x="37548" y="1743"/>
                      <a:pt x="34527" y="1743"/>
                    </a:cubicBezTo>
                    <a:cubicBezTo>
                      <a:pt x="34408" y="1743"/>
                      <a:pt x="34285" y="1745"/>
                      <a:pt x="34158" y="1748"/>
                    </a:cubicBezTo>
                    <a:cubicBezTo>
                      <a:pt x="30725" y="1849"/>
                      <a:pt x="28319" y="5082"/>
                      <a:pt x="28319" y="5082"/>
                    </a:cubicBezTo>
                    <a:cubicBezTo>
                      <a:pt x="28319" y="5082"/>
                      <a:pt x="24033" y="2801"/>
                      <a:pt x="18920" y="2575"/>
                    </a:cubicBezTo>
                    <a:cubicBezTo>
                      <a:pt x="18668" y="2566"/>
                      <a:pt x="18420" y="2561"/>
                      <a:pt x="18178" y="2561"/>
                    </a:cubicBezTo>
                    <a:cubicBezTo>
                      <a:pt x="13399" y="2561"/>
                      <a:pt x="10675" y="4355"/>
                      <a:pt x="10675" y="4355"/>
                    </a:cubicBezTo>
                    <a:cubicBezTo>
                      <a:pt x="10675" y="4355"/>
                      <a:pt x="10148" y="2901"/>
                      <a:pt x="7542" y="1222"/>
                    </a:cubicBezTo>
                    <a:cubicBezTo>
                      <a:pt x="6284" y="420"/>
                      <a:pt x="4460" y="1"/>
                      <a:pt x="2945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9336;p58"/>
              <p:cNvSpPr/>
              <p:nvPr/>
            </p:nvSpPr>
            <p:spPr>
              <a:xfrm>
                <a:off x="7866680" y="3929397"/>
                <a:ext cx="58435" cy="123886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6640" extrusionOk="0">
                    <a:moveTo>
                      <a:pt x="1615" y="0"/>
                    </a:moveTo>
                    <a:cubicBezTo>
                      <a:pt x="1040" y="0"/>
                      <a:pt x="185" y="778"/>
                      <a:pt x="99" y="1850"/>
                    </a:cubicBezTo>
                    <a:cubicBezTo>
                      <a:pt x="0" y="2368"/>
                      <a:pt x="413" y="6639"/>
                      <a:pt x="809" y="6639"/>
                    </a:cubicBezTo>
                    <a:cubicBezTo>
                      <a:pt x="815" y="6639"/>
                      <a:pt x="820" y="6638"/>
                      <a:pt x="826" y="6637"/>
                    </a:cubicBezTo>
                    <a:cubicBezTo>
                      <a:pt x="1152" y="6637"/>
                      <a:pt x="2706" y="3103"/>
                      <a:pt x="2806" y="2576"/>
                    </a:cubicBezTo>
                    <a:cubicBezTo>
                      <a:pt x="3132" y="1424"/>
                      <a:pt x="2706" y="596"/>
                      <a:pt x="1879" y="70"/>
                    </a:cubicBezTo>
                    <a:cubicBezTo>
                      <a:pt x="1802" y="23"/>
                      <a:pt x="1713" y="0"/>
                      <a:pt x="1615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9337;p58"/>
              <p:cNvSpPr/>
              <p:nvPr/>
            </p:nvSpPr>
            <p:spPr>
              <a:xfrm>
                <a:off x="7975597" y="3915274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053" y="0"/>
                    </a:moveTo>
                    <a:cubicBezTo>
                      <a:pt x="427" y="0"/>
                      <a:pt x="1" y="401"/>
                      <a:pt x="1" y="1028"/>
                    </a:cubicBezTo>
                    <a:cubicBezTo>
                      <a:pt x="1" y="1654"/>
                      <a:pt x="427" y="2181"/>
                      <a:pt x="1053" y="2181"/>
                    </a:cubicBezTo>
                    <a:cubicBezTo>
                      <a:pt x="1680" y="2181"/>
                      <a:pt x="2106" y="1654"/>
                      <a:pt x="2106" y="1028"/>
                    </a:cubicBezTo>
                    <a:cubicBezTo>
                      <a:pt x="2106" y="401"/>
                      <a:pt x="1680" y="0"/>
                      <a:pt x="1053" y="0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9338;p58"/>
              <p:cNvSpPr/>
              <p:nvPr/>
            </p:nvSpPr>
            <p:spPr>
              <a:xfrm>
                <a:off x="7784834" y="3899359"/>
                <a:ext cx="40692" cy="39311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07" extrusionOk="0">
                    <a:moveTo>
                      <a:pt x="1053" y="1"/>
                    </a:moveTo>
                    <a:cubicBezTo>
                      <a:pt x="426" y="1"/>
                      <a:pt x="0" y="427"/>
                      <a:pt x="0" y="1054"/>
                    </a:cubicBezTo>
                    <a:cubicBezTo>
                      <a:pt x="0" y="1680"/>
                      <a:pt x="426" y="2106"/>
                      <a:pt x="1053" y="2106"/>
                    </a:cubicBezTo>
                    <a:cubicBezTo>
                      <a:pt x="1679" y="2106"/>
                      <a:pt x="2180" y="1680"/>
                      <a:pt x="2180" y="1054"/>
                    </a:cubicBezTo>
                    <a:cubicBezTo>
                      <a:pt x="2180" y="427"/>
                      <a:pt x="1679" y="1"/>
                      <a:pt x="1053" y="1"/>
                    </a:cubicBezTo>
                    <a:close/>
                  </a:path>
                </a:pathLst>
              </a:custGeom>
              <a:solidFill>
                <a:srgbClr val="2D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9339;p58"/>
              <p:cNvSpPr/>
              <p:nvPr/>
            </p:nvSpPr>
            <p:spPr>
              <a:xfrm>
                <a:off x="7656234" y="3938650"/>
                <a:ext cx="148252" cy="147786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7921" extrusionOk="0">
                    <a:moveTo>
                      <a:pt x="3961" y="0"/>
                    </a:moveTo>
                    <a:cubicBezTo>
                      <a:pt x="1780" y="0"/>
                      <a:pt x="1" y="1755"/>
                      <a:pt x="1" y="3960"/>
                    </a:cubicBezTo>
                    <a:cubicBezTo>
                      <a:pt x="1" y="6141"/>
                      <a:pt x="1780" y="7920"/>
                      <a:pt x="3961" y="7920"/>
                    </a:cubicBezTo>
                    <a:cubicBezTo>
                      <a:pt x="6166" y="7920"/>
                      <a:pt x="7946" y="6141"/>
                      <a:pt x="7946" y="3960"/>
                    </a:cubicBezTo>
                    <a:cubicBezTo>
                      <a:pt x="7946" y="1755"/>
                      <a:pt x="6166" y="0"/>
                      <a:pt x="3961" y="0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9340;p58"/>
              <p:cNvSpPr/>
              <p:nvPr/>
            </p:nvSpPr>
            <p:spPr>
              <a:xfrm>
                <a:off x="8000858" y="3957811"/>
                <a:ext cx="148234" cy="148252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7946" extrusionOk="0">
                    <a:moveTo>
                      <a:pt x="3985" y="1"/>
                    </a:moveTo>
                    <a:cubicBezTo>
                      <a:pt x="1779" y="1"/>
                      <a:pt x="0" y="1780"/>
                      <a:pt x="0" y="3986"/>
                    </a:cubicBezTo>
                    <a:cubicBezTo>
                      <a:pt x="0" y="6166"/>
                      <a:pt x="1779" y="7946"/>
                      <a:pt x="3985" y="7946"/>
                    </a:cubicBezTo>
                    <a:cubicBezTo>
                      <a:pt x="6165" y="7946"/>
                      <a:pt x="7945" y="6166"/>
                      <a:pt x="7945" y="3986"/>
                    </a:cubicBezTo>
                    <a:cubicBezTo>
                      <a:pt x="7945" y="1780"/>
                      <a:pt x="6165" y="1"/>
                      <a:pt x="3985" y="1"/>
                    </a:cubicBezTo>
                    <a:close/>
                  </a:path>
                </a:pathLst>
              </a:custGeom>
              <a:solidFill>
                <a:srgbClr val="D5642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9341;p58"/>
              <p:cNvSpPr/>
              <p:nvPr/>
            </p:nvSpPr>
            <p:spPr>
              <a:xfrm>
                <a:off x="7736271" y="3811691"/>
                <a:ext cx="100620" cy="57726"/>
              </a:xfrm>
              <a:custGeom>
                <a:avLst/>
                <a:gdLst/>
                <a:ahLst/>
                <a:cxnLst/>
                <a:rect l="l" t="t" r="r" b="b"/>
                <a:pathLst>
                  <a:path w="5393" h="3094" extrusionOk="0">
                    <a:moveTo>
                      <a:pt x="2082" y="0"/>
                    </a:moveTo>
                    <a:cubicBezTo>
                      <a:pt x="1760" y="0"/>
                      <a:pt x="1469" y="95"/>
                      <a:pt x="1250" y="314"/>
                    </a:cubicBezTo>
                    <a:cubicBezTo>
                      <a:pt x="0" y="1484"/>
                      <a:pt x="2486" y="3093"/>
                      <a:pt x="3938" y="3093"/>
                    </a:cubicBezTo>
                    <a:cubicBezTo>
                      <a:pt x="4321" y="3093"/>
                      <a:pt x="4632" y="2982"/>
                      <a:pt x="4783" y="2720"/>
                    </a:cubicBezTo>
                    <a:cubicBezTo>
                      <a:pt x="5392" y="1705"/>
                      <a:pt x="3454" y="0"/>
                      <a:pt x="2082" y="0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342;p58"/>
              <p:cNvSpPr/>
              <p:nvPr/>
            </p:nvSpPr>
            <p:spPr>
              <a:xfrm>
                <a:off x="7968097" y="3822643"/>
                <a:ext cx="98773" cy="54312"/>
              </a:xfrm>
              <a:custGeom>
                <a:avLst/>
                <a:gdLst/>
                <a:ahLst/>
                <a:cxnLst/>
                <a:rect l="l" t="t" r="r" b="b"/>
                <a:pathLst>
                  <a:path w="5294" h="2911" extrusionOk="0">
                    <a:moveTo>
                      <a:pt x="3228" y="1"/>
                    </a:moveTo>
                    <a:cubicBezTo>
                      <a:pt x="1867" y="1"/>
                      <a:pt x="0" y="1405"/>
                      <a:pt x="403" y="2459"/>
                    </a:cubicBezTo>
                    <a:cubicBezTo>
                      <a:pt x="560" y="2774"/>
                      <a:pt x="971" y="2910"/>
                      <a:pt x="1475" y="2910"/>
                    </a:cubicBezTo>
                    <a:cubicBezTo>
                      <a:pt x="2972" y="2910"/>
                      <a:pt x="5294" y="1710"/>
                      <a:pt x="4262" y="454"/>
                    </a:cubicBezTo>
                    <a:cubicBezTo>
                      <a:pt x="4020" y="135"/>
                      <a:pt x="3648" y="1"/>
                      <a:pt x="3228" y="1"/>
                    </a:cubicBezTo>
                    <a:close/>
                  </a:path>
                </a:pathLst>
              </a:custGeom>
              <a:solidFill>
                <a:srgbClr val="ECBB6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343;p58"/>
              <p:cNvSpPr/>
              <p:nvPr/>
            </p:nvSpPr>
            <p:spPr>
              <a:xfrm>
                <a:off x="7445826" y="4063016"/>
                <a:ext cx="377852" cy="604615"/>
              </a:xfrm>
              <a:custGeom>
                <a:avLst/>
                <a:gdLst/>
                <a:ahLst/>
                <a:cxnLst/>
                <a:rect l="l" t="t" r="r" b="b"/>
                <a:pathLst>
                  <a:path w="20252" h="32406" extrusionOk="0">
                    <a:moveTo>
                      <a:pt x="8346" y="1"/>
                    </a:moveTo>
                    <a:cubicBezTo>
                      <a:pt x="1" y="3660"/>
                      <a:pt x="201" y="24537"/>
                      <a:pt x="8246" y="31856"/>
                    </a:cubicBezTo>
                    <a:cubicBezTo>
                      <a:pt x="8571" y="32162"/>
                      <a:pt x="8888" y="32288"/>
                      <a:pt x="9190" y="32288"/>
                    </a:cubicBezTo>
                    <a:cubicBezTo>
                      <a:pt x="10541" y="32288"/>
                      <a:pt x="11580" y="29775"/>
                      <a:pt x="11580" y="29775"/>
                    </a:cubicBezTo>
                    <a:cubicBezTo>
                      <a:pt x="11580" y="29775"/>
                      <a:pt x="12131" y="31783"/>
                      <a:pt x="13420" y="31783"/>
                    </a:cubicBezTo>
                    <a:cubicBezTo>
                      <a:pt x="13505" y="31783"/>
                      <a:pt x="13593" y="31774"/>
                      <a:pt x="13685" y="31755"/>
                    </a:cubicBezTo>
                    <a:cubicBezTo>
                      <a:pt x="15038" y="31329"/>
                      <a:pt x="15138" y="28623"/>
                      <a:pt x="15138" y="28623"/>
                    </a:cubicBezTo>
                    <a:cubicBezTo>
                      <a:pt x="15138" y="28623"/>
                      <a:pt x="15490" y="32406"/>
                      <a:pt x="16887" y="32406"/>
                    </a:cubicBezTo>
                    <a:cubicBezTo>
                      <a:pt x="17029" y="32406"/>
                      <a:pt x="17181" y="32367"/>
                      <a:pt x="17344" y="32282"/>
                    </a:cubicBezTo>
                    <a:cubicBezTo>
                      <a:pt x="19524" y="31029"/>
                      <a:pt x="20251" y="22783"/>
                      <a:pt x="17645" y="13785"/>
                    </a:cubicBezTo>
                    <a:cubicBezTo>
                      <a:pt x="15138" y="4813"/>
                      <a:pt x="8346" y="1"/>
                      <a:pt x="8346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344;p58"/>
              <p:cNvSpPr/>
              <p:nvPr/>
            </p:nvSpPr>
            <p:spPr>
              <a:xfrm>
                <a:off x="7880206" y="4069098"/>
                <a:ext cx="524220" cy="629448"/>
              </a:xfrm>
              <a:custGeom>
                <a:avLst/>
                <a:gdLst/>
                <a:ahLst/>
                <a:cxnLst/>
                <a:rect l="l" t="t" r="r" b="b"/>
                <a:pathLst>
                  <a:path w="28097" h="33737" extrusionOk="0">
                    <a:moveTo>
                      <a:pt x="18372" y="1"/>
                    </a:moveTo>
                    <a:cubicBezTo>
                      <a:pt x="18372" y="1"/>
                      <a:pt x="16492" y="2081"/>
                      <a:pt x="12006" y="6667"/>
                    </a:cubicBezTo>
                    <a:cubicBezTo>
                      <a:pt x="7845" y="11053"/>
                      <a:pt x="4387" y="14512"/>
                      <a:pt x="2206" y="20978"/>
                    </a:cubicBezTo>
                    <a:cubicBezTo>
                      <a:pt x="1" y="27470"/>
                      <a:pt x="2507" y="33735"/>
                      <a:pt x="3560" y="33735"/>
                    </a:cubicBezTo>
                    <a:cubicBezTo>
                      <a:pt x="3570" y="33736"/>
                      <a:pt x="3581" y="33737"/>
                      <a:pt x="3592" y="33737"/>
                    </a:cubicBezTo>
                    <a:cubicBezTo>
                      <a:pt x="4624" y="33737"/>
                      <a:pt x="6367" y="29023"/>
                      <a:pt x="6367" y="29023"/>
                    </a:cubicBezTo>
                    <a:cubicBezTo>
                      <a:pt x="6367" y="29023"/>
                      <a:pt x="6367" y="32526"/>
                      <a:pt x="8368" y="32526"/>
                    </a:cubicBezTo>
                    <a:cubicBezTo>
                      <a:pt x="8495" y="32526"/>
                      <a:pt x="8630" y="32512"/>
                      <a:pt x="8773" y="32482"/>
                    </a:cubicBezTo>
                    <a:cubicBezTo>
                      <a:pt x="11079" y="31856"/>
                      <a:pt x="11705" y="28497"/>
                      <a:pt x="11705" y="28497"/>
                    </a:cubicBezTo>
                    <a:cubicBezTo>
                      <a:pt x="11705" y="28497"/>
                      <a:pt x="12438" y="31364"/>
                      <a:pt x="14700" y="31364"/>
                    </a:cubicBezTo>
                    <a:cubicBezTo>
                      <a:pt x="14840" y="31364"/>
                      <a:pt x="14987" y="31353"/>
                      <a:pt x="15139" y="31329"/>
                    </a:cubicBezTo>
                    <a:cubicBezTo>
                      <a:pt x="18171" y="30703"/>
                      <a:pt x="28096" y="15239"/>
                      <a:pt x="18372" y="1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345;p58"/>
              <p:cNvSpPr/>
              <p:nvPr/>
            </p:nvSpPr>
            <p:spPr>
              <a:xfrm>
                <a:off x="7580022" y="4536692"/>
                <a:ext cx="23397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123" extrusionOk="0">
                    <a:moveTo>
                      <a:pt x="326" y="1"/>
                    </a:moveTo>
                    <a:cubicBezTo>
                      <a:pt x="126" y="101"/>
                      <a:pt x="1" y="201"/>
                      <a:pt x="1" y="402"/>
                    </a:cubicBezTo>
                    <a:lnTo>
                      <a:pt x="1" y="727"/>
                    </a:lnTo>
                    <a:lnTo>
                      <a:pt x="1" y="928"/>
                    </a:lnTo>
                    <a:lnTo>
                      <a:pt x="1" y="1254"/>
                    </a:lnTo>
                    <a:cubicBezTo>
                      <a:pt x="1" y="1354"/>
                      <a:pt x="1" y="1354"/>
                      <a:pt x="126" y="1454"/>
                    </a:cubicBezTo>
                    <a:cubicBezTo>
                      <a:pt x="126" y="1554"/>
                      <a:pt x="126" y="1655"/>
                      <a:pt x="226" y="1655"/>
                    </a:cubicBezTo>
                    <a:cubicBezTo>
                      <a:pt x="226" y="1780"/>
                      <a:pt x="326" y="1880"/>
                      <a:pt x="326" y="1880"/>
                    </a:cubicBezTo>
                    <a:lnTo>
                      <a:pt x="427" y="1980"/>
                    </a:lnTo>
                    <a:cubicBezTo>
                      <a:pt x="527" y="2081"/>
                      <a:pt x="527" y="2081"/>
                      <a:pt x="627" y="2081"/>
                    </a:cubicBezTo>
                    <a:cubicBezTo>
                      <a:pt x="664" y="2110"/>
                      <a:pt x="707" y="2122"/>
                      <a:pt x="752" y="2122"/>
                    </a:cubicBezTo>
                    <a:cubicBezTo>
                      <a:pt x="861" y="2122"/>
                      <a:pt x="982" y="2051"/>
                      <a:pt x="1053" y="1980"/>
                    </a:cubicBezTo>
                    <a:cubicBezTo>
                      <a:pt x="1153" y="1880"/>
                      <a:pt x="1153" y="1880"/>
                      <a:pt x="1153" y="1780"/>
                    </a:cubicBezTo>
                    <a:lnTo>
                      <a:pt x="1153" y="1655"/>
                    </a:lnTo>
                    <a:cubicBezTo>
                      <a:pt x="1254" y="1554"/>
                      <a:pt x="1254" y="1554"/>
                      <a:pt x="1254" y="1454"/>
                    </a:cubicBezTo>
                    <a:lnTo>
                      <a:pt x="1254" y="1254"/>
                    </a:lnTo>
                    <a:cubicBezTo>
                      <a:pt x="1254" y="1153"/>
                      <a:pt x="1153" y="1028"/>
                      <a:pt x="1153" y="928"/>
                    </a:cubicBezTo>
                    <a:cubicBezTo>
                      <a:pt x="1153" y="828"/>
                      <a:pt x="1053" y="727"/>
                      <a:pt x="1053" y="627"/>
                    </a:cubicBezTo>
                    <a:cubicBezTo>
                      <a:pt x="953" y="627"/>
                      <a:pt x="953" y="527"/>
                      <a:pt x="953" y="527"/>
                    </a:cubicBezTo>
                    <a:cubicBezTo>
                      <a:pt x="853" y="402"/>
                      <a:pt x="752" y="301"/>
                      <a:pt x="752" y="201"/>
                    </a:cubicBezTo>
                    <a:cubicBezTo>
                      <a:pt x="627" y="1"/>
                      <a:pt x="427" y="1"/>
                      <a:pt x="3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346;p58"/>
              <p:cNvSpPr/>
              <p:nvPr/>
            </p:nvSpPr>
            <p:spPr>
              <a:xfrm>
                <a:off x="7626776" y="4536692"/>
                <a:ext cx="29479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1981" extrusionOk="0">
                    <a:moveTo>
                      <a:pt x="627" y="1"/>
                    </a:moveTo>
                    <a:cubicBezTo>
                      <a:pt x="527" y="1"/>
                      <a:pt x="527" y="1"/>
                      <a:pt x="427" y="101"/>
                    </a:cubicBezTo>
                    <a:cubicBezTo>
                      <a:pt x="327" y="101"/>
                      <a:pt x="327" y="101"/>
                      <a:pt x="226" y="201"/>
                    </a:cubicBezTo>
                    <a:cubicBezTo>
                      <a:pt x="226" y="301"/>
                      <a:pt x="126" y="301"/>
                      <a:pt x="126" y="402"/>
                    </a:cubicBezTo>
                    <a:lnTo>
                      <a:pt x="126" y="527"/>
                    </a:lnTo>
                    <a:cubicBezTo>
                      <a:pt x="1" y="627"/>
                      <a:pt x="1" y="727"/>
                      <a:pt x="126" y="828"/>
                    </a:cubicBezTo>
                    <a:lnTo>
                      <a:pt x="126" y="928"/>
                    </a:lnTo>
                    <a:cubicBezTo>
                      <a:pt x="126" y="1028"/>
                      <a:pt x="126" y="1153"/>
                      <a:pt x="226" y="1153"/>
                    </a:cubicBezTo>
                    <a:cubicBezTo>
                      <a:pt x="226" y="1254"/>
                      <a:pt x="226" y="1354"/>
                      <a:pt x="327" y="1454"/>
                    </a:cubicBezTo>
                    <a:lnTo>
                      <a:pt x="327" y="1554"/>
                    </a:lnTo>
                    <a:cubicBezTo>
                      <a:pt x="427" y="1780"/>
                      <a:pt x="527" y="1880"/>
                      <a:pt x="753" y="1880"/>
                    </a:cubicBezTo>
                    <a:cubicBezTo>
                      <a:pt x="853" y="1980"/>
                      <a:pt x="953" y="1980"/>
                      <a:pt x="1053" y="1980"/>
                    </a:cubicBezTo>
                    <a:lnTo>
                      <a:pt x="1254" y="1980"/>
                    </a:lnTo>
                    <a:cubicBezTo>
                      <a:pt x="1254" y="1980"/>
                      <a:pt x="1379" y="1880"/>
                      <a:pt x="1480" y="1880"/>
                    </a:cubicBezTo>
                    <a:cubicBezTo>
                      <a:pt x="1480" y="1780"/>
                      <a:pt x="1580" y="1655"/>
                      <a:pt x="1580" y="1554"/>
                    </a:cubicBezTo>
                    <a:lnTo>
                      <a:pt x="1580" y="1354"/>
                    </a:lnTo>
                    <a:lnTo>
                      <a:pt x="1580" y="1254"/>
                    </a:lnTo>
                    <a:lnTo>
                      <a:pt x="1580" y="1028"/>
                    </a:lnTo>
                    <a:cubicBezTo>
                      <a:pt x="1580" y="1028"/>
                      <a:pt x="1580" y="928"/>
                      <a:pt x="1480" y="928"/>
                    </a:cubicBezTo>
                    <a:cubicBezTo>
                      <a:pt x="1480" y="828"/>
                      <a:pt x="1480" y="727"/>
                      <a:pt x="1379" y="627"/>
                    </a:cubicBezTo>
                    <a:cubicBezTo>
                      <a:pt x="1379" y="627"/>
                      <a:pt x="1254" y="527"/>
                      <a:pt x="1254" y="402"/>
                    </a:cubicBezTo>
                    <a:lnTo>
                      <a:pt x="1154" y="301"/>
                    </a:lnTo>
                    <a:lnTo>
                      <a:pt x="953" y="101"/>
                    </a:lnTo>
                    <a:cubicBezTo>
                      <a:pt x="853" y="101"/>
                      <a:pt x="753" y="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347;p58"/>
              <p:cNvSpPr/>
              <p:nvPr/>
            </p:nvSpPr>
            <p:spPr>
              <a:xfrm>
                <a:off x="7681495" y="4505367"/>
                <a:ext cx="23397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0" extrusionOk="0">
                    <a:moveTo>
                      <a:pt x="326" y="0"/>
                    </a:moveTo>
                    <a:cubicBezTo>
                      <a:pt x="201" y="0"/>
                      <a:pt x="201" y="101"/>
                      <a:pt x="100" y="101"/>
                    </a:cubicBezTo>
                    <a:cubicBezTo>
                      <a:pt x="100" y="201"/>
                      <a:pt x="0" y="201"/>
                      <a:pt x="0" y="326"/>
                    </a:cubicBezTo>
                    <a:lnTo>
                      <a:pt x="0" y="627"/>
                    </a:lnTo>
                    <a:lnTo>
                      <a:pt x="0" y="827"/>
                    </a:lnTo>
                    <a:lnTo>
                      <a:pt x="0" y="953"/>
                    </a:lnTo>
                    <a:cubicBezTo>
                      <a:pt x="0" y="1053"/>
                      <a:pt x="0" y="1153"/>
                      <a:pt x="100" y="1253"/>
                    </a:cubicBezTo>
                    <a:lnTo>
                      <a:pt x="100" y="1454"/>
                    </a:lnTo>
                    <a:cubicBezTo>
                      <a:pt x="201" y="1579"/>
                      <a:pt x="326" y="1680"/>
                      <a:pt x="426" y="1680"/>
                    </a:cubicBezTo>
                    <a:cubicBezTo>
                      <a:pt x="526" y="1780"/>
                      <a:pt x="727" y="1780"/>
                      <a:pt x="827" y="1780"/>
                    </a:cubicBezTo>
                    <a:cubicBezTo>
                      <a:pt x="953" y="1680"/>
                      <a:pt x="1053" y="1680"/>
                      <a:pt x="1153" y="1454"/>
                    </a:cubicBezTo>
                    <a:cubicBezTo>
                      <a:pt x="1253" y="1354"/>
                      <a:pt x="1253" y="1253"/>
                      <a:pt x="1253" y="1153"/>
                    </a:cubicBezTo>
                    <a:lnTo>
                      <a:pt x="1253" y="953"/>
                    </a:lnTo>
                    <a:cubicBezTo>
                      <a:pt x="1153" y="827"/>
                      <a:pt x="1153" y="627"/>
                      <a:pt x="1053" y="527"/>
                    </a:cubicBezTo>
                    <a:cubicBezTo>
                      <a:pt x="1053" y="527"/>
                      <a:pt x="1053" y="426"/>
                      <a:pt x="953" y="426"/>
                    </a:cubicBezTo>
                    <a:cubicBezTo>
                      <a:pt x="953" y="326"/>
                      <a:pt x="827" y="201"/>
                      <a:pt x="827" y="101"/>
                    </a:cubicBezTo>
                    <a:cubicBezTo>
                      <a:pt x="627" y="0"/>
                      <a:pt x="526" y="0"/>
                      <a:pt x="3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348;p58"/>
              <p:cNvSpPr/>
              <p:nvPr/>
            </p:nvSpPr>
            <p:spPr>
              <a:xfrm>
                <a:off x="7724499" y="4530610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302" y="1"/>
                    </a:moveTo>
                    <a:lnTo>
                      <a:pt x="201" y="101"/>
                    </a:lnTo>
                    <a:cubicBezTo>
                      <a:pt x="101" y="226"/>
                      <a:pt x="101" y="226"/>
                      <a:pt x="101" y="327"/>
                    </a:cubicBezTo>
                    <a:cubicBezTo>
                      <a:pt x="1" y="527"/>
                      <a:pt x="1" y="627"/>
                      <a:pt x="1" y="853"/>
                    </a:cubicBezTo>
                    <a:lnTo>
                      <a:pt x="1" y="953"/>
                    </a:lnTo>
                    <a:lnTo>
                      <a:pt x="1" y="1154"/>
                    </a:lnTo>
                    <a:cubicBezTo>
                      <a:pt x="1" y="1254"/>
                      <a:pt x="1" y="1254"/>
                      <a:pt x="101" y="1354"/>
                    </a:cubicBezTo>
                    <a:lnTo>
                      <a:pt x="402" y="1680"/>
                    </a:lnTo>
                    <a:lnTo>
                      <a:pt x="627" y="1680"/>
                    </a:lnTo>
                    <a:cubicBezTo>
                      <a:pt x="728" y="1680"/>
                      <a:pt x="728" y="1680"/>
                      <a:pt x="828" y="1580"/>
                    </a:cubicBezTo>
                    <a:lnTo>
                      <a:pt x="928" y="1580"/>
                    </a:lnTo>
                    <a:cubicBezTo>
                      <a:pt x="1029" y="1479"/>
                      <a:pt x="1029" y="1479"/>
                      <a:pt x="1029" y="1354"/>
                    </a:cubicBezTo>
                    <a:cubicBezTo>
                      <a:pt x="1154" y="1354"/>
                      <a:pt x="1154" y="1254"/>
                      <a:pt x="1154" y="1254"/>
                    </a:cubicBezTo>
                    <a:lnTo>
                      <a:pt x="1154" y="953"/>
                    </a:lnTo>
                    <a:lnTo>
                      <a:pt x="1154" y="853"/>
                    </a:lnTo>
                    <a:lnTo>
                      <a:pt x="1154" y="728"/>
                    </a:lnTo>
                    <a:cubicBezTo>
                      <a:pt x="1029" y="627"/>
                      <a:pt x="1029" y="527"/>
                      <a:pt x="1029" y="527"/>
                    </a:cubicBezTo>
                    <a:cubicBezTo>
                      <a:pt x="1029" y="327"/>
                      <a:pt x="1029" y="226"/>
                      <a:pt x="928" y="101"/>
                    </a:cubicBezTo>
                    <a:lnTo>
                      <a:pt x="8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349;p58"/>
              <p:cNvSpPr/>
              <p:nvPr/>
            </p:nvSpPr>
            <p:spPr>
              <a:xfrm>
                <a:off x="7743677" y="4555871"/>
                <a:ext cx="2351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" extrusionOk="0">
                    <a:moveTo>
                      <a:pt x="126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350;p58"/>
              <p:cNvSpPr/>
              <p:nvPr/>
            </p:nvSpPr>
            <p:spPr>
              <a:xfrm>
                <a:off x="7743677" y="4555871"/>
                <a:ext cx="19" cy="2351"/>
              </a:xfrm>
              <a:custGeom>
                <a:avLst/>
                <a:gdLst/>
                <a:ahLst/>
                <a:cxnLst/>
                <a:rect l="l" t="t" r="r" b="b"/>
                <a:pathLst>
                  <a:path w="1" h="126" extrusionOk="0">
                    <a:moveTo>
                      <a:pt x="1" y="125"/>
                    </a:moveTo>
                    <a:lnTo>
                      <a:pt x="1" y="125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351;p58"/>
              <p:cNvSpPr/>
              <p:nvPr/>
            </p:nvSpPr>
            <p:spPr>
              <a:xfrm>
                <a:off x="7759573" y="4485722"/>
                <a:ext cx="25281" cy="36065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1933" extrusionOk="0">
                    <a:moveTo>
                      <a:pt x="402" y="1"/>
                    </a:moveTo>
                    <a:cubicBezTo>
                      <a:pt x="201" y="1"/>
                      <a:pt x="1" y="226"/>
                      <a:pt x="1" y="527"/>
                    </a:cubicBezTo>
                    <a:cubicBezTo>
                      <a:pt x="1" y="627"/>
                      <a:pt x="1" y="753"/>
                      <a:pt x="101" y="953"/>
                    </a:cubicBezTo>
                    <a:lnTo>
                      <a:pt x="101" y="1254"/>
                    </a:lnTo>
                    <a:cubicBezTo>
                      <a:pt x="101" y="1379"/>
                      <a:pt x="201" y="1479"/>
                      <a:pt x="201" y="1580"/>
                    </a:cubicBezTo>
                    <a:cubicBezTo>
                      <a:pt x="201" y="1680"/>
                      <a:pt x="301" y="1680"/>
                      <a:pt x="402" y="1780"/>
                    </a:cubicBezTo>
                    <a:cubicBezTo>
                      <a:pt x="489" y="1850"/>
                      <a:pt x="663" y="1933"/>
                      <a:pt x="829" y="1933"/>
                    </a:cubicBezTo>
                    <a:cubicBezTo>
                      <a:pt x="899" y="1933"/>
                      <a:pt x="968" y="1918"/>
                      <a:pt x="1028" y="1880"/>
                    </a:cubicBezTo>
                    <a:cubicBezTo>
                      <a:pt x="1154" y="1780"/>
                      <a:pt x="1354" y="1580"/>
                      <a:pt x="1254" y="1379"/>
                    </a:cubicBezTo>
                    <a:lnTo>
                      <a:pt x="1254" y="1154"/>
                    </a:lnTo>
                    <a:cubicBezTo>
                      <a:pt x="1254" y="1053"/>
                      <a:pt x="1154" y="953"/>
                      <a:pt x="1154" y="953"/>
                    </a:cubicBezTo>
                    <a:lnTo>
                      <a:pt x="1154" y="853"/>
                    </a:lnTo>
                    <a:cubicBezTo>
                      <a:pt x="1028" y="753"/>
                      <a:pt x="1028" y="753"/>
                      <a:pt x="1028" y="627"/>
                    </a:cubicBezTo>
                    <a:cubicBezTo>
                      <a:pt x="1028" y="527"/>
                      <a:pt x="928" y="427"/>
                      <a:pt x="928" y="326"/>
                    </a:cubicBezTo>
                    <a:cubicBezTo>
                      <a:pt x="828" y="126"/>
                      <a:pt x="627" y="1"/>
                      <a:pt x="40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352;p58"/>
              <p:cNvSpPr/>
              <p:nvPr/>
            </p:nvSpPr>
            <p:spPr>
              <a:xfrm>
                <a:off x="7615097" y="4452998"/>
                <a:ext cx="27594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49" extrusionOk="0">
                    <a:moveTo>
                      <a:pt x="326" y="0"/>
                    </a:moveTo>
                    <a:cubicBezTo>
                      <a:pt x="226" y="0"/>
                      <a:pt x="226" y="101"/>
                      <a:pt x="126" y="201"/>
                    </a:cubicBezTo>
                    <a:cubicBezTo>
                      <a:pt x="126" y="201"/>
                      <a:pt x="0" y="301"/>
                      <a:pt x="126" y="401"/>
                    </a:cubicBezTo>
                    <a:lnTo>
                      <a:pt x="126" y="627"/>
                    </a:lnTo>
                    <a:lnTo>
                      <a:pt x="126" y="928"/>
                    </a:lnTo>
                    <a:cubicBezTo>
                      <a:pt x="126" y="1028"/>
                      <a:pt x="126" y="1128"/>
                      <a:pt x="226" y="1253"/>
                    </a:cubicBezTo>
                    <a:lnTo>
                      <a:pt x="226" y="1354"/>
                    </a:lnTo>
                    <a:cubicBezTo>
                      <a:pt x="226" y="1454"/>
                      <a:pt x="326" y="1554"/>
                      <a:pt x="426" y="1654"/>
                    </a:cubicBezTo>
                    <a:cubicBezTo>
                      <a:pt x="426" y="1654"/>
                      <a:pt x="426" y="1755"/>
                      <a:pt x="527" y="1755"/>
                    </a:cubicBezTo>
                    <a:cubicBezTo>
                      <a:pt x="639" y="1817"/>
                      <a:pt x="721" y="1849"/>
                      <a:pt x="799" y="1849"/>
                    </a:cubicBezTo>
                    <a:cubicBezTo>
                      <a:pt x="877" y="1849"/>
                      <a:pt x="953" y="1817"/>
                      <a:pt x="1053" y="1755"/>
                    </a:cubicBezTo>
                    <a:cubicBezTo>
                      <a:pt x="1253" y="1755"/>
                      <a:pt x="1379" y="1554"/>
                      <a:pt x="1379" y="1454"/>
                    </a:cubicBezTo>
                    <a:cubicBezTo>
                      <a:pt x="1479" y="1128"/>
                      <a:pt x="1379" y="928"/>
                      <a:pt x="1253" y="727"/>
                    </a:cubicBezTo>
                    <a:cubicBezTo>
                      <a:pt x="1253" y="727"/>
                      <a:pt x="1153" y="627"/>
                      <a:pt x="1153" y="502"/>
                    </a:cubicBezTo>
                    <a:cubicBezTo>
                      <a:pt x="1053" y="401"/>
                      <a:pt x="1053" y="401"/>
                      <a:pt x="953" y="301"/>
                    </a:cubicBezTo>
                    <a:lnTo>
                      <a:pt x="953" y="201"/>
                    </a:lnTo>
                    <a:cubicBezTo>
                      <a:pt x="852" y="101"/>
                      <a:pt x="752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353;p58"/>
              <p:cNvSpPr/>
              <p:nvPr/>
            </p:nvSpPr>
            <p:spPr>
              <a:xfrm>
                <a:off x="7703006" y="4431487"/>
                <a:ext cx="27128" cy="358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922" extrusionOk="0">
                    <a:moveTo>
                      <a:pt x="426" y="0"/>
                    </a:moveTo>
                    <a:cubicBezTo>
                      <a:pt x="301" y="0"/>
                      <a:pt x="201" y="0"/>
                      <a:pt x="100" y="101"/>
                    </a:cubicBezTo>
                    <a:lnTo>
                      <a:pt x="0" y="201"/>
                    </a:lnTo>
                    <a:lnTo>
                      <a:pt x="0" y="527"/>
                    </a:lnTo>
                    <a:lnTo>
                      <a:pt x="0" y="727"/>
                    </a:lnTo>
                    <a:lnTo>
                      <a:pt x="0" y="1153"/>
                    </a:lnTo>
                    <a:cubicBezTo>
                      <a:pt x="100" y="1254"/>
                      <a:pt x="100" y="1354"/>
                      <a:pt x="201" y="1454"/>
                    </a:cubicBezTo>
                    <a:cubicBezTo>
                      <a:pt x="201" y="1554"/>
                      <a:pt x="301" y="1655"/>
                      <a:pt x="301" y="1655"/>
                    </a:cubicBezTo>
                    <a:lnTo>
                      <a:pt x="526" y="1880"/>
                    </a:lnTo>
                    <a:lnTo>
                      <a:pt x="727" y="1880"/>
                    </a:lnTo>
                    <a:cubicBezTo>
                      <a:pt x="786" y="1909"/>
                      <a:pt x="846" y="1922"/>
                      <a:pt x="906" y="1922"/>
                    </a:cubicBezTo>
                    <a:cubicBezTo>
                      <a:pt x="1049" y="1922"/>
                      <a:pt x="1182" y="1851"/>
                      <a:pt x="1253" y="1780"/>
                    </a:cubicBezTo>
                    <a:cubicBezTo>
                      <a:pt x="1454" y="1554"/>
                      <a:pt x="1454" y="1354"/>
                      <a:pt x="1454" y="1153"/>
                    </a:cubicBezTo>
                    <a:cubicBezTo>
                      <a:pt x="1454" y="1028"/>
                      <a:pt x="1353" y="1028"/>
                      <a:pt x="1353" y="928"/>
                    </a:cubicBezTo>
                    <a:cubicBezTo>
                      <a:pt x="1253" y="827"/>
                      <a:pt x="1253" y="827"/>
                      <a:pt x="1153" y="727"/>
                    </a:cubicBezTo>
                    <a:lnTo>
                      <a:pt x="1153" y="627"/>
                    </a:lnTo>
                    <a:cubicBezTo>
                      <a:pt x="1053" y="627"/>
                      <a:pt x="1053" y="527"/>
                      <a:pt x="1053" y="401"/>
                    </a:cubicBezTo>
                    <a:lnTo>
                      <a:pt x="927" y="301"/>
                    </a:lnTo>
                    <a:cubicBezTo>
                      <a:pt x="927" y="201"/>
                      <a:pt x="827" y="101"/>
                      <a:pt x="7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354;p58"/>
              <p:cNvSpPr/>
              <p:nvPr/>
            </p:nvSpPr>
            <p:spPr>
              <a:xfrm>
                <a:off x="7566459" y="4446916"/>
                <a:ext cx="27613" cy="43976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357" extrusionOk="0">
                    <a:moveTo>
                      <a:pt x="627" y="0"/>
                    </a:moveTo>
                    <a:cubicBezTo>
                      <a:pt x="527" y="0"/>
                      <a:pt x="427" y="0"/>
                      <a:pt x="327" y="101"/>
                    </a:cubicBezTo>
                    <a:cubicBezTo>
                      <a:pt x="101" y="201"/>
                      <a:pt x="1" y="427"/>
                      <a:pt x="101" y="627"/>
                    </a:cubicBezTo>
                    <a:lnTo>
                      <a:pt x="101" y="828"/>
                    </a:lnTo>
                    <a:cubicBezTo>
                      <a:pt x="101" y="953"/>
                      <a:pt x="226" y="1153"/>
                      <a:pt x="226" y="1254"/>
                    </a:cubicBezTo>
                    <a:lnTo>
                      <a:pt x="226" y="1680"/>
                    </a:lnTo>
                    <a:cubicBezTo>
                      <a:pt x="226" y="1780"/>
                      <a:pt x="327" y="1780"/>
                      <a:pt x="327" y="1880"/>
                    </a:cubicBezTo>
                    <a:cubicBezTo>
                      <a:pt x="327" y="1980"/>
                      <a:pt x="327" y="1980"/>
                      <a:pt x="427" y="2081"/>
                    </a:cubicBezTo>
                    <a:lnTo>
                      <a:pt x="527" y="2206"/>
                    </a:lnTo>
                    <a:cubicBezTo>
                      <a:pt x="577" y="2306"/>
                      <a:pt x="709" y="2356"/>
                      <a:pt x="840" y="2356"/>
                    </a:cubicBezTo>
                    <a:cubicBezTo>
                      <a:pt x="972" y="2356"/>
                      <a:pt x="1103" y="2306"/>
                      <a:pt x="1154" y="2206"/>
                    </a:cubicBezTo>
                    <a:cubicBezTo>
                      <a:pt x="1254" y="2081"/>
                      <a:pt x="1354" y="1980"/>
                      <a:pt x="1354" y="1880"/>
                    </a:cubicBezTo>
                    <a:cubicBezTo>
                      <a:pt x="1479" y="1780"/>
                      <a:pt x="1479" y="1680"/>
                      <a:pt x="1479" y="1579"/>
                    </a:cubicBezTo>
                    <a:cubicBezTo>
                      <a:pt x="1479" y="1354"/>
                      <a:pt x="1354" y="1153"/>
                      <a:pt x="1354" y="1053"/>
                    </a:cubicBezTo>
                    <a:cubicBezTo>
                      <a:pt x="1254" y="828"/>
                      <a:pt x="1254" y="727"/>
                      <a:pt x="1154" y="627"/>
                    </a:cubicBezTo>
                    <a:cubicBezTo>
                      <a:pt x="1154" y="527"/>
                      <a:pt x="1053" y="427"/>
                      <a:pt x="953" y="326"/>
                    </a:cubicBezTo>
                    <a:cubicBezTo>
                      <a:pt x="953" y="201"/>
                      <a:pt x="853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355;p58"/>
              <p:cNvSpPr/>
              <p:nvPr/>
            </p:nvSpPr>
            <p:spPr>
              <a:xfrm>
                <a:off x="7654369" y="4409976"/>
                <a:ext cx="21531" cy="3882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81" extrusionOk="0">
                    <a:moveTo>
                      <a:pt x="301" y="0"/>
                    </a:moveTo>
                    <a:cubicBezTo>
                      <a:pt x="201" y="101"/>
                      <a:pt x="101" y="201"/>
                      <a:pt x="101" y="301"/>
                    </a:cubicBezTo>
                    <a:cubicBezTo>
                      <a:pt x="1" y="627"/>
                      <a:pt x="1" y="828"/>
                      <a:pt x="1" y="1053"/>
                    </a:cubicBezTo>
                    <a:lnTo>
                      <a:pt x="1" y="1554"/>
                    </a:lnTo>
                    <a:cubicBezTo>
                      <a:pt x="101" y="1554"/>
                      <a:pt x="101" y="1680"/>
                      <a:pt x="101" y="1680"/>
                    </a:cubicBezTo>
                    <a:cubicBezTo>
                      <a:pt x="101" y="1780"/>
                      <a:pt x="201" y="1880"/>
                      <a:pt x="201" y="1880"/>
                    </a:cubicBezTo>
                    <a:cubicBezTo>
                      <a:pt x="301" y="1980"/>
                      <a:pt x="301" y="1980"/>
                      <a:pt x="402" y="1980"/>
                    </a:cubicBezTo>
                    <a:lnTo>
                      <a:pt x="402" y="2081"/>
                    </a:lnTo>
                    <a:lnTo>
                      <a:pt x="828" y="2081"/>
                    </a:lnTo>
                    <a:cubicBezTo>
                      <a:pt x="1028" y="1980"/>
                      <a:pt x="1028" y="1880"/>
                      <a:pt x="1153" y="1780"/>
                    </a:cubicBezTo>
                    <a:lnTo>
                      <a:pt x="1153" y="1680"/>
                    </a:lnTo>
                    <a:lnTo>
                      <a:pt x="1153" y="1354"/>
                    </a:lnTo>
                    <a:lnTo>
                      <a:pt x="1153" y="1153"/>
                    </a:lnTo>
                    <a:cubicBezTo>
                      <a:pt x="1028" y="1053"/>
                      <a:pt x="1028" y="928"/>
                      <a:pt x="1028" y="727"/>
                    </a:cubicBezTo>
                    <a:lnTo>
                      <a:pt x="1028" y="427"/>
                    </a:lnTo>
                    <a:cubicBezTo>
                      <a:pt x="1028" y="201"/>
                      <a:pt x="828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356;p58"/>
              <p:cNvSpPr/>
              <p:nvPr/>
            </p:nvSpPr>
            <p:spPr>
              <a:xfrm>
                <a:off x="7586104" y="4382849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426" y="1"/>
                    </a:moveTo>
                    <a:cubicBezTo>
                      <a:pt x="301" y="1"/>
                      <a:pt x="201" y="1"/>
                      <a:pt x="201" y="101"/>
                    </a:cubicBezTo>
                    <a:cubicBezTo>
                      <a:pt x="101" y="201"/>
                      <a:pt x="0" y="302"/>
                      <a:pt x="0" y="402"/>
                    </a:cubicBezTo>
                    <a:cubicBezTo>
                      <a:pt x="101" y="627"/>
                      <a:pt x="101" y="828"/>
                      <a:pt x="101" y="1028"/>
                    </a:cubicBezTo>
                    <a:cubicBezTo>
                      <a:pt x="101" y="1129"/>
                      <a:pt x="101" y="1354"/>
                      <a:pt x="201" y="1454"/>
                    </a:cubicBezTo>
                    <a:cubicBezTo>
                      <a:pt x="201" y="1555"/>
                      <a:pt x="301" y="1655"/>
                      <a:pt x="301" y="1755"/>
                    </a:cubicBezTo>
                    <a:cubicBezTo>
                      <a:pt x="426" y="1881"/>
                      <a:pt x="527" y="1881"/>
                      <a:pt x="527" y="1981"/>
                    </a:cubicBezTo>
                    <a:lnTo>
                      <a:pt x="827" y="1981"/>
                    </a:lnTo>
                    <a:cubicBezTo>
                      <a:pt x="1053" y="1981"/>
                      <a:pt x="1053" y="1881"/>
                      <a:pt x="1153" y="1755"/>
                    </a:cubicBezTo>
                    <a:cubicBezTo>
                      <a:pt x="1153" y="1655"/>
                      <a:pt x="1253" y="1655"/>
                      <a:pt x="1253" y="1555"/>
                    </a:cubicBezTo>
                    <a:lnTo>
                      <a:pt x="1253" y="1254"/>
                    </a:lnTo>
                    <a:lnTo>
                      <a:pt x="1253" y="1028"/>
                    </a:lnTo>
                    <a:lnTo>
                      <a:pt x="1153" y="928"/>
                    </a:lnTo>
                    <a:cubicBezTo>
                      <a:pt x="1153" y="728"/>
                      <a:pt x="1053" y="502"/>
                      <a:pt x="928" y="302"/>
                    </a:cubicBezTo>
                    <a:cubicBezTo>
                      <a:pt x="928" y="201"/>
                      <a:pt x="827" y="101"/>
                      <a:pt x="727" y="101"/>
                    </a:cubicBezTo>
                    <a:cubicBezTo>
                      <a:pt x="627" y="1"/>
                      <a:pt x="527" y="1"/>
                      <a:pt x="4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357;p58"/>
              <p:cNvSpPr/>
              <p:nvPr/>
            </p:nvSpPr>
            <p:spPr>
              <a:xfrm>
                <a:off x="7623044" y="4341711"/>
                <a:ext cx="21531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022" extrusionOk="0">
                    <a:moveTo>
                      <a:pt x="627" y="0"/>
                    </a:moveTo>
                    <a:cubicBezTo>
                      <a:pt x="426" y="0"/>
                      <a:pt x="201" y="101"/>
                      <a:pt x="201" y="326"/>
                    </a:cubicBezTo>
                    <a:cubicBezTo>
                      <a:pt x="101" y="527"/>
                      <a:pt x="101" y="727"/>
                      <a:pt x="101" y="953"/>
                    </a:cubicBezTo>
                    <a:cubicBezTo>
                      <a:pt x="101" y="1053"/>
                      <a:pt x="0" y="1153"/>
                      <a:pt x="0" y="1153"/>
                    </a:cubicBezTo>
                    <a:cubicBezTo>
                      <a:pt x="0" y="1354"/>
                      <a:pt x="0" y="1454"/>
                      <a:pt x="101" y="1579"/>
                    </a:cubicBezTo>
                    <a:cubicBezTo>
                      <a:pt x="101" y="1680"/>
                      <a:pt x="101" y="1780"/>
                      <a:pt x="201" y="1880"/>
                    </a:cubicBezTo>
                    <a:cubicBezTo>
                      <a:pt x="360" y="1951"/>
                      <a:pt x="507" y="2022"/>
                      <a:pt x="651" y="2022"/>
                    </a:cubicBezTo>
                    <a:cubicBezTo>
                      <a:pt x="710" y="2022"/>
                      <a:pt x="769" y="2010"/>
                      <a:pt x="827" y="1980"/>
                    </a:cubicBezTo>
                    <a:cubicBezTo>
                      <a:pt x="1053" y="1880"/>
                      <a:pt x="1153" y="1680"/>
                      <a:pt x="1153" y="1454"/>
                    </a:cubicBezTo>
                    <a:lnTo>
                      <a:pt x="1153" y="1253"/>
                    </a:lnTo>
                    <a:cubicBezTo>
                      <a:pt x="1153" y="1153"/>
                      <a:pt x="1053" y="953"/>
                      <a:pt x="1053" y="827"/>
                    </a:cubicBezTo>
                    <a:lnTo>
                      <a:pt x="1053" y="426"/>
                    </a:lnTo>
                    <a:cubicBezTo>
                      <a:pt x="1053" y="201"/>
                      <a:pt x="827" y="101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358;p58"/>
              <p:cNvSpPr/>
              <p:nvPr/>
            </p:nvSpPr>
            <p:spPr>
              <a:xfrm>
                <a:off x="7683361" y="4343091"/>
                <a:ext cx="27613" cy="46513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2493" extrusionOk="0">
                    <a:moveTo>
                      <a:pt x="537" y="0"/>
                    </a:moveTo>
                    <a:cubicBezTo>
                      <a:pt x="500" y="0"/>
                      <a:pt x="463" y="8"/>
                      <a:pt x="426" y="27"/>
                    </a:cubicBezTo>
                    <a:cubicBezTo>
                      <a:pt x="226" y="27"/>
                      <a:pt x="0" y="252"/>
                      <a:pt x="0" y="453"/>
                    </a:cubicBezTo>
                    <a:lnTo>
                      <a:pt x="0" y="1079"/>
                    </a:lnTo>
                    <a:cubicBezTo>
                      <a:pt x="101" y="1380"/>
                      <a:pt x="101" y="1806"/>
                      <a:pt x="226" y="2007"/>
                    </a:cubicBezTo>
                    <a:cubicBezTo>
                      <a:pt x="326" y="2132"/>
                      <a:pt x="426" y="2332"/>
                      <a:pt x="627" y="2433"/>
                    </a:cubicBezTo>
                    <a:cubicBezTo>
                      <a:pt x="710" y="2469"/>
                      <a:pt x="802" y="2493"/>
                      <a:pt x="896" y="2493"/>
                    </a:cubicBezTo>
                    <a:cubicBezTo>
                      <a:pt x="1059" y="2493"/>
                      <a:pt x="1227" y="2423"/>
                      <a:pt x="1354" y="2232"/>
                    </a:cubicBezTo>
                    <a:cubicBezTo>
                      <a:pt x="1479" y="2007"/>
                      <a:pt x="1354" y="1806"/>
                      <a:pt x="1354" y="1606"/>
                    </a:cubicBezTo>
                    <a:cubicBezTo>
                      <a:pt x="1354" y="1505"/>
                      <a:pt x="1354" y="1380"/>
                      <a:pt x="1254" y="1280"/>
                    </a:cubicBezTo>
                    <a:lnTo>
                      <a:pt x="1254" y="1179"/>
                    </a:lnTo>
                    <a:cubicBezTo>
                      <a:pt x="1153" y="979"/>
                      <a:pt x="1053" y="653"/>
                      <a:pt x="953" y="352"/>
                    </a:cubicBezTo>
                    <a:cubicBezTo>
                      <a:pt x="871" y="168"/>
                      <a:pt x="705" y="0"/>
                      <a:pt x="53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359;p58"/>
              <p:cNvSpPr/>
              <p:nvPr/>
            </p:nvSpPr>
            <p:spPr>
              <a:xfrm>
                <a:off x="7741812" y="4380050"/>
                <a:ext cx="27594" cy="43509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32" extrusionOk="0">
                    <a:moveTo>
                      <a:pt x="437" y="1"/>
                    </a:moveTo>
                    <a:cubicBezTo>
                      <a:pt x="398" y="1"/>
                      <a:pt x="360" y="9"/>
                      <a:pt x="326" y="26"/>
                    </a:cubicBezTo>
                    <a:cubicBezTo>
                      <a:pt x="226" y="26"/>
                      <a:pt x="101" y="151"/>
                      <a:pt x="101" y="251"/>
                    </a:cubicBezTo>
                    <a:cubicBezTo>
                      <a:pt x="0" y="351"/>
                      <a:pt x="0" y="452"/>
                      <a:pt x="0" y="552"/>
                    </a:cubicBezTo>
                    <a:cubicBezTo>
                      <a:pt x="101" y="878"/>
                      <a:pt x="101" y="1078"/>
                      <a:pt x="226" y="1279"/>
                    </a:cubicBezTo>
                    <a:cubicBezTo>
                      <a:pt x="326" y="1604"/>
                      <a:pt x="426" y="1905"/>
                      <a:pt x="527" y="2131"/>
                    </a:cubicBezTo>
                    <a:cubicBezTo>
                      <a:pt x="627" y="2231"/>
                      <a:pt x="727" y="2331"/>
                      <a:pt x="852" y="2331"/>
                    </a:cubicBezTo>
                    <a:lnTo>
                      <a:pt x="1153" y="2331"/>
                    </a:lnTo>
                    <a:cubicBezTo>
                      <a:pt x="1253" y="2231"/>
                      <a:pt x="1354" y="2231"/>
                      <a:pt x="1354" y="2131"/>
                    </a:cubicBezTo>
                    <a:cubicBezTo>
                      <a:pt x="1479" y="2031"/>
                      <a:pt x="1479" y="1805"/>
                      <a:pt x="1479" y="1705"/>
                    </a:cubicBezTo>
                    <a:cubicBezTo>
                      <a:pt x="1479" y="1604"/>
                      <a:pt x="1354" y="1504"/>
                      <a:pt x="1354" y="1404"/>
                    </a:cubicBezTo>
                    <a:lnTo>
                      <a:pt x="1253" y="1279"/>
                    </a:lnTo>
                    <a:cubicBezTo>
                      <a:pt x="1253" y="1178"/>
                      <a:pt x="1153" y="1078"/>
                      <a:pt x="1153" y="978"/>
                    </a:cubicBezTo>
                    <a:cubicBezTo>
                      <a:pt x="1053" y="777"/>
                      <a:pt x="953" y="552"/>
                      <a:pt x="953" y="351"/>
                    </a:cubicBezTo>
                    <a:cubicBezTo>
                      <a:pt x="869" y="185"/>
                      <a:pt x="630" y="1"/>
                      <a:pt x="43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360;p58"/>
              <p:cNvSpPr/>
              <p:nvPr/>
            </p:nvSpPr>
            <p:spPr>
              <a:xfrm>
                <a:off x="7539351" y="4366953"/>
                <a:ext cx="25262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2251" extrusionOk="0">
                    <a:moveTo>
                      <a:pt x="526" y="1"/>
                    </a:moveTo>
                    <a:cubicBezTo>
                      <a:pt x="426" y="1"/>
                      <a:pt x="426" y="1"/>
                      <a:pt x="301" y="101"/>
                    </a:cubicBezTo>
                    <a:cubicBezTo>
                      <a:pt x="201" y="101"/>
                      <a:pt x="201" y="226"/>
                      <a:pt x="100" y="327"/>
                    </a:cubicBezTo>
                    <a:lnTo>
                      <a:pt x="100" y="527"/>
                    </a:lnTo>
                    <a:cubicBezTo>
                      <a:pt x="0" y="627"/>
                      <a:pt x="0" y="627"/>
                      <a:pt x="0" y="728"/>
                    </a:cubicBezTo>
                    <a:lnTo>
                      <a:pt x="0" y="1154"/>
                    </a:lnTo>
                    <a:cubicBezTo>
                      <a:pt x="0" y="1254"/>
                      <a:pt x="0" y="1479"/>
                      <a:pt x="100" y="1680"/>
                    </a:cubicBezTo>
                    <a:cubicBezTo>
                      <a:pt x="100" y="1780"/>
                      <a:pt x="100" y="1780"/>
                      <a:pt x="201" y="1880"/>
                    </a:cubicBezTo>
                    <a:cubicBezTo>
                      <a:pt x="201" y="1981"/>
                      <a:pt x="301" y="2106"/>
                      <a:pt x="426" y="2206"/>
                    </a:cubicBezTo>
                    <a:lnTo>
                      <a:pt x="727" y="2206"/>
                    </a:lnTo>
                    <a:cubicBezTo>
                      <a:pt x="760" y="2240"/>
                      <a:pt x="783" y="2251"/>
                      <a:pt x="801" y="2251"/>
                    </a:cubicBezTo>
                    <a:cubicBezTo>
                      <a:pt x="838" y="2251"/>
                      <a:pt x="861" y="2206"/>
                      <a:pt x="927" y="2206"/>
                    </a:cubicBezTo>
                    <a:cubicBezTo>
                      <a:pt x="1053" y="2206"/>
                      <a:pt x="1053" y="2106"/>
                      <a:pt x="1153" y="1981"/>
                    </a:cubicBezTo>
                    <a:cubicBezTo>
                      <a:pt x="1253" y="1780"/>
                      <a:pt x="1353" y="1580"/>
                      <a:pt x="1253" y="1354"/>
                    </a:cubicBezTo>
                    <a:cubicBezTo>
                      <a:pt x="1253" y="1254"/>
                      <a:pt x="1153" y="1154"/>
                      <a:pt x="1153" y="1053"/>
                    </a:cubicBezTo>
                    <a:cubicBezTo>
                      <a:pt x="1153" y="953"/>
                      <a:pt x="1153" y="853"/>
                      <a:pt x="1053" y="728"/>
                    </a:cubicBezTo>
                    <a:lnTo>
                      <a:pt x="1053" y="627"/>
                    </a:lnTo>
                    <a:cubicBezTo>
                      <a:pt x="1053" y="559"/>
                      <a:pt x="994" y="490"/>
                      <a:pt x="957" y="421"/>
                    </a:cubicBezTo>
                    <a:lnTo>
                      <a:pt x="957" y="421"/>
                    </a:lnTo>
                    <a:cubicBezTo>
                      <a:pt x="975" y="427"/>
                      <a:pt x="1005" y="427"/>
                      <a:pt x="1053" y="427"/>
                    </a:cubicBezTo>
                    <a:cubicBezTo>
                      <a:pt x="928" y="427"/>
                      <a:pt x="927" y="328"/>
                      <a:pt x="927" y="327"/>
                    </a:cubicBezTo>
                    <a:lnTo>
                      <a:pt x="927" y="327"/>
                    </a:lnTo>
                    <a:cubicBezTo>
                      <a:pt x="927" y="327"/>
                      <a:pt x="927" y="327"/>
                      <a:pt x="927" y="327"/>
                    </a:cubicBezTo>
                    <a:cubicBezTo>
                      <a:pt x="927" y="226"/>
                      <a:pt x="827" y="101"/>
                      <a:pt x="827" y="101"/>
                    </a:cubicBezTo>
                    <a:cubicBezTo>
                      <a:pt x="727" y="1"/>
                      <a:pt x="627" y="1"/>
                      <a:pt x="52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361;p58"/>
              <p:cNvSpPr/>
              <p:nvPr/>
            </p:nvSpPr>
            <p:spPr>
              <a:xfrm>
                <a:off x="7521571" y="4435218"/>
                <a:ext cx="23397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981" extrusionOk="0">
                    <a:moveTo>
                      <a:pt x="627" y="1"/>
                    </a:moveTo>
                    <a:cubicBezTo>
                      <a:pt x="427" y="1"/>
                      <a:pt x="226" y="101"/>
                      <a:pt x="126" y="427"/>
                    </a:cubicBezTo>
                    <a:cubicBezTo>
                      <a:pt x="126" y="627"/>
                      <a:pt x="1" y="828"/>
                      <a:pt x="1" y="1054"/>
                    </a:cubicBezTo>
                    <a:cubicBezTo>
                      <a:pt x="1" y="1154"/>
                      <a:pt x="126" y="1254"/>
                      <a:pt x="126" y="1354"/>
                    </a:cubicBezTo>
                    <a:lnTo>
                      <a:pt x="126" y="1455"/>
                    </a:lnTo>
                    <a:cubicBezTo>
                      <a:pt x="226" y="1580"/>
                      <a:pt x="226" y="1680"/>
                      <a:pt x="226" y="1680"/>
                    </a:cubicBezTo>
                    <a:lnTo>
                      <a:pt x="326" y="1780"/>
                    </a:lnTo>
                    <a:lnTo>
                      <a:pt x="527" y="1981"/>
                    </a:lnTo>
                    <a:lnTo>
                      <a:pt x="1053" y="1981"/>
                    </a:lnTo>
                    <a:cubicBezTo>
                      <a:pt x="1154" y="1881"/>
                      <a:pt x="1254" y="1780"/>
                      <a:pt x="1254" y="1680"/>
                    </a:cubicBezTo>
                    <a:lnTo>
                      <a:pt x="1254" y="1580"/>
                    </a:lnTo>
                    <a:lnTo>
                      <a:pt x="1254" y="1254"/>
                    </a:lnTo>
                    <a:cubicBezTo>
                      <a:pt x="1254" y="1254"/>
                      <a:pt x="1254" y="1154"/>
                      <a:pt x="1154" y="1154"/>
                    </a:cubicBezTo>
                    <a:cubicBezTo>
                      <a:pt x="1154" y="1088"/>
                      <a:pt x="1154" y="1022"/>
                      <a:pt x="1125" y="949"/>
                    </a:cubicBezTo>
                    <a:lnTo>
                      <a:pt x="1125" y="949"/>
                    </a:lnTo>
                    <a:cubicBezTo>
                      <a:pt x="1134" y="952"/>
                      <a:pt x="1143" y="953"/>
                      <a:pt x="1154" y="953"/>
                    </a:cubicBezTo>
                    <a:cubicBezTo>
                      <a:pt x="1053" y="828"/>
                      <a:pt x="1053" y="627"/>
                      <a:pt x="953" y="527"/>
                    </a:cubicBezTo>
                    <a:cubicBezTo>
                      <a:pt x="953" y="427"/>
                      <a:pt x="953" y="201"/>
                      <a:pt x="853" y="201"/>
                    </a:cubicBezTo>
                    <a:cubicBezTo>
                      <a:pt x="753" y="101"/>
                      <a:pt x="753" y="101"/>
                      <a:pt x="6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9362;p58"/>
              <p:cNvSpPr/>
              <p:nvPr/>
            </p:nvSpPr>
            <p:spPr>
              <a:xfrm>
                <a:off x="7508008" y="4282475"/>
                <a:ext cx="25281" cy="4459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390" extrusionOk="0">
                    <a:moveTo>
                      <a:pt x="784" y="1"/>
                    </a:moveTo>
                    <a:cubicBezTo>
                      <a:pt x="669" y="1"/>
                      <a:pt x="598" y="72"/>
                      <a:pt x="527" y="143"/>
                    </a:cubicBezTo>
                    <a:cubicBezTo>
                      <a:pt x="327" y="243"/>
                      <a:pt x="327" y="469"/>
                      <a:pt x="226" y="669"/>
                    </a:cubicBezTo>
                    <a:cubicBezTo>
                      <a:pt x="226" y="769"/>
                      <a:pt x="101" y="870"/>
                      <a:pt x="101" y="1095"/>
                    </a:cubicBezTo>
                    <a:cubicBezTo>
                      <a:pt x="101" y="1195"/>
                      <a:pt x="1" y="1396"/>
                      <a:pt x="1" y="1621"/>
                    </a:cubicBezTo>
                    <a:cubicBezTo>
                      <a:pt x="101" y="1722"/>
                      <a:pt x="101" y="1922"/>
                      <a:pt x="226" y="2022"/>
                    </a:cubicBezTo>
                    <a:cubicBezTo>
                      <a:pt x="226" y="2123"/>
                      <a:pt x="327" y="2248"/>
                      <a:pt x="427" y="2348"/>
                    </a:cubicBezTo>
                    <a:cubicBezTo>
                      <a:pt x="486" y="2378"/>
                      <a:pt x="547" y="2390"/>
                      <a:pt x="608" y="2390"/>
                    </a:cubicBezTo>
                    <a:cubicBezTo>
                      <a:pt x="757" y="2390"/>
                      <a:pt x="912" y="2319"/>
                      <a:pt x="1053" y="2248"/>
                    </a:cubicBezTo>
                    <a:cubicBezTo>
                      <a:pt x="1254" y="2022"/>
                      <a:pt x="1254" y="1822"/>
                      <a:pt x="1354" y="1621"/>
                    </a:cubicBezTo>
                    <a:cubicBezTo>
                      <a:pt x="1354" y="1496"/>
                      <a:pt x="1354" y="1296"/>
                      <a:pt x="1254" y="1195"/>
                    </a:cubicBezTo>
                    <a:lnTo>
                      <a:pt x="1254" y="769"/>
                    </a:lnTo>
                    <a:lnTo>
                      <a:pt x="1254" y="669"/>
                    </a:lnTo>
                    <a:lnTo>
                      <a:pt x="1254" y="569"/>
                    </a:lnTo>
                    <a:lnTo>
                      <a:pt x="1254" y="243"/>
                    </a:lnTo>
                    <a:cubicBezTo>
                      <a:pt x="1154" y="143"/>
                      <a:pt x="1053" y="42"/>
                      <a:pt x="953" y="42"/>
                    </a:cubicBezTo>
                    <a:cubicBezTo>
                      <a:pt x="887" y="13"/>
                      <a:pt x="832" y="1"/>
                      <a:pt x="78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9363;p58"/>
              <p:cNvSpPr/>
              <p:nvPr/>
            </p:nvSpPr>
            <p:spPr>
              <a:xfrm>
                <a:off x="7531385" y="4286990"/>
                <a:ext cx="19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26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9364;p58"/>
              <p:cNvSpPr/>
              <p:nvPr/>
            </p:nvSpPr>
            <p:spPr>
              <a:xfrm>
                <a:off x="7529519" y="4286990"/>
                <a:ext cx="1884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" extrusionOk="0">
                    <a:moveTo>
                      <a:pt x="1" y="1"/>
                    </a:moveTo>
                    <a:lnTo>
                      <a:pt x="101" y="1"/>
                    </a:lnTo>
                    <a:lnTo>
                      <a:pt x="101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9365;p58"/>
              <p:cNvSpPr/>
              <p:nvPr/>
            </p:nvSpPr>
            <p:spPr>
              <a:xfrm>
                <a:off x="7568325" y="4293072"/>
                <a:ext cx="25747" cy="44909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2407" extrusionOk="0">
                    <a:moveTo>
                      <a:pt x="628" y="1"/>
                    </a:moveTo>
                    <a:cubicBezTo>
                      <a:pt x="527" y="1"/>
                      <a:pt x="427" y="101"/>
                      <a:pt x="327" y="201"/>
                    </a:cubicBezTo>
                    <a:cubicBezTo>
                      <a:pt x="227" y="302"/>
                      <a:pt x="227" y="427"/>
                      <a:pt x="126" y="627"/>
                    </a:cubicBezTo>
                    <a:lnTo>
                      <a:pt x="126" y="928"/>
                    </a:lnTo>
                    <a:lnTo>
                      <a:pt x="126" y="1254"/>
                    </a:lnTo>
                    <a:cubicBezTo>
                      <a:pt x="126" y="1454"/>
                      <a:pt x="1" y="1680"/>
                      <a:pt x="126" y="1881"/>
                    </a:cubicBezTo>
                    <a:cubicBezTo>
                      <a:pt x="126" y="1981"/>
                      <a:pt x="227" y="2081"/>
                      <a:pt x="327" y="2181"/>
                    </a:cubicBezTo>
                    <a:cubicBezTo>
                      <a:pt x="327" y="2307"/>
                      <a:pt x="527" y="2307"/>
                      <a:pt x="628" y="2407"/>
                    </a:cubicBezTo>
                    <a:cubicBezTo>
                      <a:pt x="753" y="2407"/>
                      <a:pt x="853" y="2407"/>
                      <a:pt x="953" y="2307"/>
                    </a:cubicBezTo>
                    <a:cubicBezTo>
                      <a:pt x="953" y="2307"/>
                      <a:pt x="1054" y="2307"/>
                      <a:pt x="1054" y="2181"/>
                    </a:cubicBezTo>
                    <a:cubicBezTo>
                      <a:pt x="1154" y="2181"/>
                      <a:pt x="1154" y="2081"/>
                      <a:pt x="1254" y="2081"/>
                    </a:cubicBezTo>
                    <a:cubicBezTo>
                      <a:pt x="1254" y="1981"/>
                      <a:pt x="1379" y="1780"/>
                      <a:pt x="1379" y="1680"/>
                    </a:cubicBezTo>
                    <a:lnTo>
                      <a:pt x="1379" y="1154"/>
                    </a:lnTo>
                    <a:cubicBezTo>
                      <a:pt x="1379" y="928"/>
                      <a:pt x="1379" y="728"/>
                      <a:pt x="1254" y="427"/>
                    </a:cubicBezTo>
                    <a:cubicBezTo>
                      <a:pt x="1254" y="201"/>
                      <a:pt x="953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9366;p58"/>
              <p:cNvSpPr/>
              <p:nvPr/>
            </p:nvSpPr>
            <p:spPr>
              <a:xfrm>
                <a:off x="7634723" y="4281393"/>
                <a:ext cx="21531" cy="332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extrusionOk="0">
                    <a:moveTo>
                      <a:pt x="527" y="0"/>
                    </a:moveTo>
                    <a:cubicBezTo>
                      <a:pt x="427" y="0"/>
                      <a:pt x="427" y="100"/>
                      <a:pt x="327" y="100"/>
                    </a:cubicBezTo>
                    <a:cubicBezTo>
                      <a:pt x="327" y="100"/>
                      <a:pt x="201" y="100"/>
                      <a:pt x="201" y="201"/>
                    </a:cubicBezTo>
                    <a:cubicBezTo>
                      <a:pt x="101" y="301"/>
                      <a:pt x="1" y="426"/>
                      <a:pt x="1" y="527"/>
                    </a:cubicBezTo>
                    <a:lnTo>
                      <a:pt x="1" y="928"/>
                    </a:lnTo>
                    <a:lnTo>
                      <a:pt x="1" y="1053"/>
                    </a:lnTo>
                    <a:cubicBezTo>
                      <a:pt x="1" y="1153"/>
                      <a:pt x="1" y="1153"/>
                      <a:pt x="101" y="1253"/>
                    </a:cubicBezTo>
                    <a:cubicBezTo>
                      <a:pt x="101" y="1354"/>
                      <a:pt x="101" y="1454"/>
                      <a:pt x="201" y="1554"/>
                    </a:cubicBezTo>
                    <a:cubicBezTo>
                      <a:pt x="327" y="1679"/>
                      <a:pt x="327" y="1679"/>
                      <a:pt x="427" y="1679"/>
                    </a:cubicBezTo>
                    <a:cubicBezTo>
                      <a:pt x="527" y="1780"/>
                      <a:pt x="527" y="1780"/>
                      <a:pt x="627" y="1780"/>
                    </a:cubicBezTo>
                    <a:lnTo>
                      <a:pt x="728" y="1780"/>
                    </a:lnTo>
                    <a:cubicBezTo>
                      <a:pt x="828" y="1679"/>
                      <a:pt x="953" y="1679"/>
                      <a:pt x="1054" y="1554"/>
                    </a:cubicBezTo>
                    <a:cubicBezTo>
                      <a:pt x="1054" y="1554"/>
                      <a:pt x="1054" y="1454"/>
                      <a:pt x="1154" y="1454"/>
                    </a:cubicBezTo>
                    <a:lnTo>
                      <a:pt x="1154" y="1253"/>
                    </a:lnTo>
                    <a:lnTo>
                      <a:pt x="1154" y="1153"/>
                    </a:lnTo>
                    <a:lnTo>
                      <a:pt x="1154" y="1053"/>
                    </a:lnTo>
                    <a:lnTo>
                      <a:pt x="1154" y="727"/>
                    </a:lnTo>
                    <a:lnTo>
                      <a:pt x="1054" y="426"/>
                    </a:lnTo>
                    <a:cubicBezTo>
                      <a:pt x="1054" y="301"/>
                      <a:pt x="1054" y="301"/>
                      <a:pt x="953" y="201"/>
                    </a:cubicBezTo>
                    <a:lnTo>
                      <a:pt x="828" y="100"/>
                    </a:lnTo>
                    <a:lnTo>
                      <a:pt x="728" y="100"/>
                    </a:lnTo>
                    <a:cubicBezTo>
                      <a:pt x="627" y="0"/>
                      <a:pt x="527" y="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9367;p58"/>
              <p:cNvSpPr/>
              <p:nvPr/>
            </p:nvSpPr>
            <p:spPr>
              <a:xfrm>
                <a:off x="7687559" y="4271561"/>
                <a:ext cx="21064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455" extrusionOk="0">
                    <a:moveTo>
                      <a:pt x="502" y="1"/>
                    </a:moveTo>
                    <a:cubicBezTo>
                      <a:pt x="502" y="1"/>
                      <a:pt x="402" y="1"/>
                      <a:pt x="402" y="101"/>
                    </a:cubicBezTo>
                    <a:lnTo>
                      <a:pt x="201" y="101"/>
                    </a:lnTo>
                    <a:lnTo>
                      <a:pt x="201" y="201"/>
                    </a:lnTo>
                    <a:cubicBezTo>
                      <a:pt x="101" y="201"/>
                      <a:pt x="101" y="327"/>
                      <a:pt x="101" y="327"/>
                    </a:cubicBezTo>
                    <a:cubicBezTo>
                      <a:pt x="1" y="427"/>
                      <a:pt x="1" y="427"/>
                      <a:pt x="1" y="527"/>
                    </a:cubicBezTo>
                    <a:lnTo>
                      <a:pt x="1" y="627"/>
                    </a:lnTo>
                    <a:lnTo>
                      <a:pt x="1" y="728"/>
                    </a:lnTo>
                    <a:lnTo>
                      <a:pt x="1" y="1154"/>
                    </a:lnTo>
                    <a:cubicBezTo>
                      <a:pt x="101" y="1154"/>
                      <a:pt x="101" y="1254"/>
                      <a:pt x="201" y="1254"/>
                    </a:cubicBezTo>
                    <a:cubicBezTo>
                      <a:pt x="201" y="1354"/>
                      <a:pt x="302" y="1455"/>
                      <a:pt x="402" y="1455"/>
                    </a:cubicBezTo>
                    <a:lnTo>
                      <a:pt x="728" y="1455"/>
                    </a:lnTo>
                    <a:cubicBezTo>
                      <a:pt x="928" y="1354"/>
                      <a:pt x="1129" y="1254"/>
                      <a:pt x="1129" y="1054"/>
                    </a:cubicBezTo>
                    <a:lnTo>
                      <a:pt x="1129" y="953"/>
                    </a:lnTo>
                    <a:lnTo>
                      <a:pt x="1129" y="728"/>
                    </a:lnTo>
                    <a:cubicBezTo>
                      <a:pt x="1129" y="627"/>
                      <a:pt x="1129" y="627"/>
                      <a:pt x="1029" y="527"/>
                    </a:cubicBezTo>
                    <a:lnTo>
                      <a:pt x="1029" y="427"/>
                    </a:lnTo>
                    <a:lnTo>
                      <a:pt x="1029" y="327"/>
                    </a:lnTo>
                    <a:cubicBezTo>
                      <a:pt x="928" y="327"/>
                      <a:pt x="928" y="201"/>
                      <a:pt x="928" y="201"/>
                    </a:cubicBezTo>
                    <a:cubicBezTo>
                      <a:pt x="928" y="101"/>
                      <a:pt x="828" y="101"/>
                      <a:pt x="828" y="101"/>
                    </a:cubicBezTo>
                    <a:cubicBezTo>
                      <a:pt x="728" y="101"/>
                      <a:pt x="728" y="1"/>
                      <a:pt x="7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9368;p58"/>
              <p:cNvSpPr/>
              <p:nvPr/>
            </p:nvSpPr>
            <p:spPr>
              <a:xfrm>
                <a:off x="7714685" y="4234621"/>
                <a:ext cx="27147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82" extrusionOk="0">
                    <a:moveTo>
                      <a:pt x="301" y="1"/>
                    </a:moveTo>
                    <a:cubicBezTo>
                      <a:pt x="201" y="1"/>
                      <a:pt x="201" y="101"/>
                      <a:pt x="101" y="101"/>
                    </a:cubicBezTo>
                    <a:cubicBezTo>
                      <a:pt x="1" y="201"/>
                      <a:pt x="1" y="302"/>
                      <a:pt x="1" y="427"/>
                    </a:cubicBezTo>
                    <a:lnTo>
                      <a:pt x="1" y="828"/>
                    </a:lnTo>
                    <a:cubicBezTo>
                      <a:pt x="1" y="828"/>
                      <a:pt x="1" y="928"/>
                      <a:pt x="101" y="1054"/>
                    </a:cubicBezTo>
                    <a:lnTo>
                      <a:pt x="101" y="1254"/>
                    </a:lnTo>
                    <a:cubicBezTo>
                      <a:pt x="101" y="1354"/>
                      <a:pt x="201" y="1455"/>
                      <a:pt x="201" y="1555"/>
                    </a:cubicBezTo>
                    <a:cubicBezTo>
                      <a:pt x="301" y="1881"/>
                      <a:pt x="427" y="2181"/>
                      <a:pt x="727" y="2181"/>
                    </a:cubicBezTo>
                    <a:lnTo>
                      <a:pt x="1053" y="2181"/>
                    </a:lnTo>
                    <a:cubicBezTo>
                      <a:pt x="1153" y="2181"/>
                      <a:pt x="1254" y="2181"/>
                      <a:pt x="1254" y="2081"/>
                    </a:cubicBezTo>
                    <a:lnTo>
                      <a:pt x="1354" y="2081"/>
                    </a:lnTo>
                    <a:cubicBezTo>
                      <a:pt x="1354" y="1981"/>
                      <a:pt x="1454" y="1881"/>
                      <a:pt x="1454" y="1780"/>
                    </a:cubicBezTo>
                    <a:lnTo>
                      <a:pt x="1454" y="1555"/>
                    </a:lnTo>
                    <a:cubicBezTo>
                      <a:pt x="1454" y="1455"/>
                      <a:pt x="1454" y="1254"/>
                      <a:pt x="1354" y="1154"/>
                    </a:cubicBezTo>
                    <a:cubicBezTo>
                      <a:pt x="1354" y="1054"/>
                      <a:pt x="1254" y="928"/>
                      <a:pt x="1254" y="828"/>
                    </a:cubicBezTo>
                    <a:cubicBezTo>
                      <a:pt x="1153" y="728"/>
                      <a:pt x="1053" y="628"/>
                      <a:pt x="1053" y="527"/>
                    </a:cubicBezTo>
                    <a:cubicBezTo>
                      <a:pt x="928" y="427"/>
                      <a:pt x="828" y="302"/>
                      <a:pt x="828" y="2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9369;p58"/>
              <p:cNvSpPr/>
              <p:nvPr/>
            </p:nvSpPr>
            <p:spPr>
              <a:xfrm>
                <a:off x="7728249" y="4312718"/>
                <a:ext cx="25262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455" extrusionOk="0">
                    <a:moveTo>
                      <a:pt x="326" y="0"/>
                    </a:moveTo>
                    <a:lnTo>
                      <a:pt x="201" y="101"/>
                    </a:lnTo>
                    <a:lnTo>
                      <a:pt x="101" y="201"/>
                    </a:lnTo>
                    <a:lnTo>
                      <a:pt x="101" y="301"/>
                    </a:lnTo>
                    <a:cubicBezTo>
                      <a:pt x="0" y="301"/>
                      <a:pt x="0" y="401"/>
                      <a:pt x="0" y="502"/>
                    </a:cubicBezTo>
                    <a:cubicBezTo>
                      <a:pt x="0" y="627"/>
                      <a:pt x="0" y="627"/>
                      <a:pt x="101" y="727"/>
                    </a:cubicBezTo>
                    <a:lnTo>
                      <a:pt x="101" y="828"/>
                    </a:lnTo>
                    <a:cubicBezTo>
                      <a:pt x="101" y="928"/>
                      <a:pt x="101" y="1028"/>
                      <a:pt x="201" y="1028"/>
                    </a:cubicBezTo>
                    <a:lnTo>
                      <a:pt x="201" y="1128"/>
                    </a:lnTo>
                    <a:cubicBezTo>
                      <a:pt x="326" y="1128"/>
                      <a:pt x="326" y="1254"/>
                      <a:pt x="326" y="1254"/>
                    </a:cubicBezTo>
                    <a:lnTo>
                      <a:pt x="426" y="1354"/>
                    </a:lnTo>
                    <a:cubicBezTo>
                      <a:pt x="527" y="1354"/>
                      <a:pt x="527" y="1454"/>
                      <a:pt x="627" y="1454"/>
                    </a:cubicBezTo>
                    <a:lnTo>
                      <a:pt x="727" y="1454"/>
                    </a:lnTo>
                    <a:cubicBezTo>
                      <a:pt x="828" y="1454"/>
                      <a:pt x="953" y="1454"/>
                      <a:pt x="953" y="1354"/>
                    </a:cubicBezTo>
                    <a:cubicBezTo>
                      <a:pt x="1053" y="1354"/>
                      <a:pt x="1053" y="1354"/>
                      <a:pt x="1153" y="1254"/>
                    </a:cubicBezTo>
                    <a:cubicBezTo>
                      <a:pt x="1153" y="1254"/>
                      <a:pt x="1254" y="1254"/>
                      <a:pt x="1254" y="1128"/>
                    </a:cubicBezTo>
                    <a:lnTo>
                      <a:pt x="1254" y="1028"/>
                    </a:lnTo>
                    <a:lnTo>
                      <a:pt x="1254" y="928"/>
                    </a:lnTo>
                    <a:cubicBezTo>
                      <a:pt x="1354" y="828"/>
                      <a:pt x="1354" y="828"/>
                      <a:pt x="1254" y="727"/>
                    </a:cubicBezTo>
                    <a:cubicBezTo>
                      <a:pt x="1254" y="627"/>
                      <a:pt x="1254" y="502"/>
                      <a:pt x="1153" y="401"/>
                    </a:cubicBezTo>
                    <a:lnTo>
                      <a:pt x="1153" y="301"/>
                    </a:lnTo>
                    <a:cubicBezTo>
                      <a:pt x="1053" y="301"/>
                      <a:pt x="1053" y="201"/>
                      <a:pt x="953" y="201"/>
                    </a:cubicBezTo>
                    <a:lnTo>
                      <a:pt x="953" y="101"/>
                    </a:lnTo>
                    <a:lnTo>
                      <a:pt x="8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9370;p58"/>
              <p:cNvSpPr/>
              <p:nvPr/>
            </p:nvSpPr>
            <p:spPr>
              <a:xfrm>
                <a:off x="7544948" y="4220292"/>
                <a:ext cx="21531" cy="3961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2123" extrusionOk="0">
                    <a:moveTo>
                      <a:pt x="756" y="1"/>
                    </a:moveTo>
                    <a:cubicBezTo>
                      <a:pt x="590" y="1"/>
                      <a:pt x="427" y="71"/>
                      <a:pt x="427" y="142"/>
                    </a:cubicBezTo>
                    <a:cubicBezTo>
                      <a:pt x="327" y="443"/>
                      <a:pt x="226" y="669"/>
                      <a:pt x="126" y="869"/>
                    </a:cubicBezTo>
                    <a:lnTo>
                      <a:pt x="126" y="1295"/>
                    </a:lnTo>
                    <a:cubicBezTo>
                      <a:pt x="126" y="1396"/>
                      <a:pt x="1" y="1396"/>
                      <a:pt x="1" y="1496"/>
                    </a:cubicBezTo>
                    <a:cubicBezTo>
                      <a:pt x="1" y="1596"/>
                      <a:pt x="126" y="1696"/>
                      <a:pt x="126" y="1822"/>
                    </a:cubicBezTo>
                    <a:lnTo>
                      <a:pt x="226" y="1922"/>
                    </a:lnTo>
                    <a:lnTo>
                      <a:pt x="327" y="2022"/>
                    </a:lnTo>
                    <a:cubicBezTo>
                      <a:pt x="427" y="2122"/>
                      <a:pt x="527" y="2122"/>
                      <a:pt x="627" y="2122"/>
                    </a:cubicBezTo>
                    <a:cubicBezTo>
                      <a:pt x="753" y="2122"/>
                      <a:pt x="853" y="2022"/>
                      <a:pt x="953" y="2022"/>
                    </a:cubicBezTo>
                    <a:cubicBezTo>
                      <a:pt x="1053" y="1922"/>
                      <a:pt x="1053" y="1822"/>
                      <a:pt x="1154" y="1696"/>
                    </a:cubicBezTo>
                    <a:lnTo>
                      <a:pt x="1154" y="1496"/>
                    </a:lnTo>
                    <a:lnTo>
                      <a:pt x="1154" y="1295"/>
                    </a:lnTo>
                    <a:lnTo>
                      <a:pt x="1154" y="1070"/>
                    </a:lnTo>
                    <a:lnTo>
                      <a:pt x="1154" y="568"/>
                    </a:lnTo>
                    <a:lnTo>
                      <a:pt x="1154" y="142"/>
                    </a:lnTo>
                    <a:cubicBezTo>
                      <a:pt x="1053" y="142"/>
                      <a:pt x="1053" y="42"/>
                      <a:pt x="953" y="42"/>
                    </a:cubicBezTo>
                    <a:cubicBezTo>
                      <a:pt x="894" y="13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9371;p58"/>
              <p:cNvSpPr/>
              <p:nvPr/>
            </p:nvSpPr>
            <p:spPr>
              <a:xfrm>
                <a:off x="7594052" y="4224807"/>
                <a:ext cx="21064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981" extrusionOk="0">
                    <a:moveTo>
                      <a:pt x="401" y="1"/>
                    </a:moveTo>
                    <a:cubicBezTo>
                      <a:pt x="301" y="1"/>
                      <a:pt x="201" y="1"/>
                      <a:pt x="101" y="101"/>
                    </a:cubicBezTo>
                    <a:cubicBezTo>
                      <a:pt x="0" y="201"/>
                      <a:pt x="0" y="326"/>
                      <a:pt x="0" y="427"/>
                    </a:cubicBezTo>
                    <a:lnTo>
                      <a:pt x="0" y="953"/>
                    </a:lnTo>
                    <a:lnTo>
                      <a:pt x="0" y="1154"/>
                    </a:lnTo>
                    <a:cubicBezTo>
                      <a:pt x="0" y="1354"/>
                      <a:pt x="0" y="1580"/>
                      <a:pt x="101" y="1680"/>
                    </a:cubicBezTo>
                    <a:cubicBezTo>
                      <a:pt x="201" y="1880"/>
                      <a:pt x="301" y="1880"/>
                      <a:pt x="502" y="1981"/>
                    </a:cubicBezTo>
                    <a:lnTo>
                      <a:pt x="727" y="1981"/>
                    </a:lnTo>
                    <a:cubicBezTo>
                      <a:pt x="827" y="1880"/>
                      <a:pt x="827" y="1880"/>
                      <a:pt x="928" y="1780"/>
                    </a:cubicBezTo>
                    <a:cubicBezTo>
                      <a:pt x="1028" y="1680"/>
                      <a:pt x="1028" y="1680"/>
                      <a:pt x="1028" y="1580"/>
                    </a:cubicBezTo>
                    <a:lnTo>
                      <a:pt x="1128" y="1454"/>
                    </a:lnTo>
                    <a:lnTo>
                      <a:pt x="1128" y="1354"/>
                    </a:lnTo>
                    <a:lnTo>
                      <a:pt x="1128" y="1254"/>
                    </a:lnTo>
                    <a:cubicBezTo>
                      <a:pt x="1128" y="1053"/>
                      <a:pt x="1128" y="953"/>
                      <a:pt x="1028" y="828"/>
                    </a:cubicBezTo>
                    <a:cubicBezTo>
                      <a:pt x="1028" y="627"/>
                      <a:pt x="928" y="527"/>
                      <a:pt x="928" y="326"/>
                    </a:cubicBezTo>
                    <a:cubicBezTo>
                      <a:pt x="827" y="201"/>
                      <a:pt x="827" y="101"/>
                      <a:pt x="7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9372;p58"/>
              <p:cNvSpPr/>
              <p:nvPr/>
            </p:nvSpPr>
            <p:spPr>
              <a:xfrm>
                <a:off x="7642671" y="4214994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0"/>
                    </a:moveTo>
                    <a:cubicBezTo>
                      <a:pt x="201" y="0"/>
                      <a:pt x="201" y="101"/>
                      <a:pt x="201" y="101"/>
                    </a:cubicBezTo>
                    <a:cubicBezTo>
                      <a:pt x="101" y="101"/>
                      <a:pt x="101" y="226"/>
                      <a:pt x="101" y="226"/>
                    </a:cubicBezTo>
                    <a:lnTo>
                      <a:pt x="1" y="326"/>
                    </a:lnTo>
                    <a:lnTo>
                      <a:pt x="1" y="627"/>
                    </a:lnTo>
                    <a:cubicBezTo>
                      <a:pt x="1" y="627"/>
                      <a:pt x="1" y="727"/>
                      <a:pt x="101" y="852"/>
                    </a:cubicBezTo>
                    <a:lnTo>
                      <a:pt x="101" y="1053"/>
                    </a:lnTo>
                    <a:lnTo>
                      <a:pt x="101" y="1153"/>
                    </a:lnTo>
                    <a:lnTo>
                      <a:pt x="201" y="1253"/>
                    </a:lnTo>
                    <a:lnTo>
                      <a:pt x="201" y="1354"/>
                    </a:lnTo>
                    <a:lnTo>
                      <a:pt x="302" y="1479"/>
                    </a:lnTo>
                    <a:cubicBezTo>
                      <a:pt x="402" y="1579"/>
                      <a:pt x="527" y="1579"/>
                      <a:pt x="527" y="1579"/>
                    </a:cubicBezTo>
                    <a:cubicBezTo>
                      <a:pt x="577" y="1629"/>
                      <a:pt x="628" y="1654"/>
                      <a:pt x="678" y="1654"/>
                    </a:cubicBezTo>
                    <a:cubicBezTo>
                      <a:pt x="728" y="1654"/>
                      <a:pt x="778" y="1629"/>
                      <a:pt x="828" y="1579"/>
                    </a:cubicBezTo>
                    <a:cubicBezTo>
                      <a:pt x="1029" y="1579"/>
                      <a:pt x="1154" y="1479"/>
                      <a:pt x="1154" y="1253"/>
                    </a:cubicBezTo>
                    <a:cubicBezTo>
                      <a:pt x="1154" y="1153"/>
                      <a:pt x="1254" y="1153"/>
                      <a:pt x="1254" y="1053"/>
                    </a:cubicBezTo>
                    <a:cubicBezTo>
                      <a:pt x="1154" y="953"/>
                      <a:pt x="1154" y="852"/>
                      <a:pt x="1154" y="727"/>
                    </a:cubicBezTo>
                    <a:cubicBezTo>
                      <a:pt x="1029" y="627"/>
                      <a:pt x="1029" y="627"/>
                      <a:pt x="1029" y="527"/>
                    </a:cubicBezTo>
                    <a:cubicBezTo>
                      <a:pt x="928" y="426"/>
                      <a:pt x="928" y="326"/>
                      <a:pt x="828" y="226"/>
                    </a:cubicBezTo>
                    <a:cubicBezTo>
                      <a:pt x="828" y="226"/>
                      <a:pt x="828" y="101"/>
                      <a:pt x="728" y="101"/>
                    </a:cubicBezTo>
                    <a:lnTo>
                      <a:pt x="628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9373;p58"/>
              <p:cNvSpPr/>
              <p:nvPr/>
            </p:nvSpPr>
            <p:spPr>
              <a:xfrm>
                <a:off x="7566459" y="4148016"/>
                <a:ext cx="25281" cy="45487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2438" extrusionOk="0">
                    <a:moveTo>
                      <a:pt x="846" y="1"/>
                    </a:moveTo>
                    <a:cubicBezTo>
                      <a:pt x="772" y="1"/>
                      <a:pt x="694" y="56"/>
                      <a:pt x="627" y="56"/>
                    </a:cubicBezTo>
                    <a:cubicBezTo>
                      <a:pt x="527" y="157"/>
                      <a:pt x="527" y="257"/>
                      <a:pt x="427" y="357"/>
                    </a:cubicBezTo>
                    <a:cubicBezTo>
                      <a:pt x="327" y="558"/>
                      <a:pt x="226" y="884"/>
                      <a:pt x="101" y="1084"/>
                    </a:cubicBezTo>
                    <a:cubicBezTo>
                      <a:pt x="101" y="1184"/>
                      <a:pt x="101" y="1310"/>
                      <a:pt x="1" y="1510"/>
                    </a:cubicBezTo>
                    <a:lnTo>
                      <a:pt x="1" y="1610"/>
                    </a:lnTo>
                    <a:lnTo>
                      <a:pt x="1" y="2036"/>
                    </a:lnTo>
                    <a:cubicBezTo>
                      <a:pt x="1" y="2036"/>
                      <a:pt x="101" y="2137"/>
                      <a:pt x="101" y="2237"/>
                    </a:cubicBezTo>
                    <a:cubicBezTo>
                      <a:pt x="101" y="2337"/>
                      <a:pt x="327" y="2437"/>
                      <a:pt x="527" y="2437"/>
                    </a:cubicBezTo>
                    <a:cubicBezTo>
                      <a:pt x="627" y="2437"/>
                      <a:pt x="853" y="2437"/>
                      <a:pt x="953" y="2337"/>
                    </a:cubicBezTo>
                    <a:cubicBezTo>
                      <a:pt x="1154" y="2036"/>
                      <a:pt x="1254" y="1711"/>
                      <a:pt x="1254" y="1410"/>
                    </a:cubicBezTo>
                    <a:cubicBezTo>
                      <a:pt x="1354" y="1084"/>
                      <a:pt x="1354" y="783"/>
                      <a:pt x="1354" y="457"/>
                    </a:cubicBezTo>
                    <a:cubicBezTo>
                      <a:pt x="1354" y="357"/>
                      <a:pt x="1354" y="257"/>
                      <a:pt x="1254" y="157"/>
                    </a:cubicBezTo>
                    <a:cubicBezTo>
                      <a:pt x="1154" y="56"/>
                      <a:pt x="1053" y="56"/>
                      <a:pt x="953" y="56"/>
                    </a:cubicBezTo>
                    <a:cubicBezTo>
                      <a:pt x="920" y="15"/>
                      <a:pt x="883" y="1"/>
                      <a:pt x="84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9374;p58"/>
              <p:cNvSpPr/>
              <p:nvPr/>
            </p:nvSpPr>
            <p:spPr>
              <a:xfrm>
                <a:off x="7603399" y="4146729"/>
                <a:ext cx="23397" cy="430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2306" extrusionOk="0">
                    <a:moveTo>
                      <a:pt x="627" y="0"/>
                    </a:moveTo>
                    <a:cubicBezTo>
                      <a:pt x="427" y="0"/>
                      <a:pt x="126" y="125"/>
                      <a:pt x="126" y="426"/>
                    </a:cubicBezTo>
                    <a:cubicBezTo>
                      <a:pt x="1" y="627"/>
                      <a:pt x="1" y="953"/>
                      <a:pt x="1" y="1153"/>
                    </a:cubicBezTo>
                    <a:lnTo>
                      <a:pt x="1" y="1479"/>
                    </a:lnTo>
                    <a:lnTo>
                      <a:pt x="1" y="1579"/>
                    </a:lnTo>
                    <a:cubicBezTo>
                      <a:pt x="1" y="1780"/>
                      <a:pt x="1" y="1880"/>
                      <a:pt x="126" y="2005"/>
                    </a:cubicBezTo>
                    <a:cubicBezTo>
                      <a:pt x="126" y="2105"/>
                      <a:pt x="226" y="2105"/>
                      <a:pt x="226" y="2105"/>
                    </a:cubicBezTo>
                    <a:cubicBezTo>
                      <a:pt x="226" y="2206"/>
                      <a:pt x="326" y="2206"/>
                      <a:pt x="427" y="2306"/>
                    </a:cubicBezTo>
                    <a:lnTo>
                      <a:pt x="753" y="2306"/>
                    </a:lnTo>
                    <a:cubicBezTo>
                      <a:pt x="853" y="2306"/>
                      <a:pt x="953" y="2206"/>
                      <a:pt x="1053" y="2105"/>
                    </a:cubicBezTo>
                    <a:lnTo>
                      <a:pt x="1154" y="2005"/>
                    </a:lnTo>
                    <a:lnTo>
                      <a:pt x="1154" y="1780"/>
                    </a:lnTo>
                    <a:cubicBezTo>
                      <a:pt x="1254" y="1579"/>
                      <a:pt x="1154" y="1479"/>
                      <a:pt x="1154" y="1253"/>
                    </a:cubicBezTo>
                    <a:lnTo>
                      <a:pt x="1154" y="526"/>
                    </a:lnTo>
                    <a:cubicBezTo>
                      <a:pt x="1154" y="426"/>
                      <a:pt x="1053" y="226"/>
                      <a:pt x="953" y="226"/>
                    </a:cubicBezTo>
                    <a:cubicBezTo>
                      <a:pt x="853" y="125"/>
                      <a:pt x="753" y="0"/>
                      <a:pt x="6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9375;p58"/>
              <p:cNvSpPr/>
              <p:nvPr/>
            </p:nvSpPr>
            <p:spPr>
              <a:xfrm>
                <a:off x="8160763" y="4182382"/>
                <a:ext cx="33210" cy="34498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49" extrusionOk="0">
                    <a:moveTo>
                      <a:pt x="1319" y="0"/>
                    </a:moveTo>
                    <a:cubicBezTo>
                      <a:pt x="1254" y="0"/>
                      <a:pt x="1204" y="32"/>
                      <a:pt x="1153" y="94"/>
                    </a:cubicBezTo>
                    <a:cubicBezTo>
                      <a:pt x="1053" y="94"/>
                      <a:pt x="1053" y="94"/>
                      <a:pt x="953" y="194"/>
                    </a:cubicBezTo>
                    <a:lnTo>
                      <a:pt x="828" y="194"/>
                    </a:lnTo>
                    <a:cubicBezTo>
                      <a:pt x="828" y="295"/>
                      <a:pt x="727" y="295"/>
                      <a:pt x="727" y="395"/>
                    </a:cubicBezTo>
                    <a:cubicBezTo>
                      <a:pt x="627" y="395"/>
                      <a:pt x="627" y="495"/>
                      <a:pt x="527" y="595"/>
                    </a:cubicBezTo>
                    <a:cubicBezTo>
                      <a:pt x="527" y="595"/>
                      <a:pt x="427" y="595"/>
                      <a:pt x="427" y="721"/>
                    </a:cubicBezTo>
                    <a:cubicBezTo>
                      <a:pt x="326" y="721"/>
                      <a:pt x="101" y="821"/>
                      <a:pt x="101" y="921"/>
                    </a:cubicBezTo>
                    <a:cubicBezTo>
                      <a:pt x="1" y="1021"/>
                      <a:pt x="1" y="1122"/>
                      <a:pt x="1" y="1222"/>
                    </a:cubicBezTo>
                    <a:lnTo>
                      <a:pt x="1" y="1448"/>
                    </a:lnTo>
                    <a:cubicBezTo>
                      <a:pt x="1" y="1448"/>
                      <a:pt x="101" y="1548"/>
                      <a:pt x="101" y="1648"/>
                    </a:cubicBezTo>
                    <a:cubicBezTo>
                      <a:pt x="201" y="1648"/>
                      <a:pt x="201" y="1648"/>
                      <a:pt x="201" y="1748"/>
                    </a:cubicBezTo>
                    <a:lnTo>
                      <a:pt x="427" y="1748"/>
                    </a:lnTo>
                    <a:cubicBezTo>
                      <a:pt x="427" y="1849"/>
                      <a:pt x="527" y="1849"/>
                      <a:pt x="527" y="1849"/>
                    </a:cubicBezTo>
                    <a:lnTo>
                      <a:pt x="727" y="1849"/>
                    </a:lnTo>
                    <a:cubicBezTo>
                      <a:pt x="953" y="1748"/>
                      <a:pt x="1053" y="1648"/>
                      <a:pt x="1254" y="1448"/>
                    </a:cubicBezTo>
                    <a:cubicBezTo>
                      <a:pt x="1354" y="1347"/>
                      <a:pt x="1354" y="1222"/>
                      <a:pt x="1454" y="1122"/>
                    </a:cubicBezTo>
                    <a:cubicBezTo>
                      <a:pt x="1579" y="1021"/>
                      <a:pt x="1579" y="921"/>
                      <a:pt x="1680" y="821"/>
                    </a:cubicBezTo>
                    <a:lnTo>
                      <a:pt x="1680" y="595"/>
                    </a:lnTo>
                    <a:cubicBezTo>
                      <a:pt x="1780" y="595"/>
                      <a:pt x="1780" y="495"/>
                      <a:pt x="1780" y="395"/>
                    </a:cubicBezTo>
                    <a:cubicBezTo>
                      <a:pt x="1780" y="295"/>
                      <a:pt x="1680" y="94"/>
                      <a:pt x="1579" y="94"/>
                    </a:cubicBezTo>
                    <a:cubicBezTo>
                      <a:pt x="1467" y="32"/>
                      <a:pt x="1385" y="0"/>
                      <a:pt x="13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9376;p58"/>
              <p:cNvSpPr/>
              <p:nvPr/>
            </p:nvSpPr>
            <p:spPr>
              <a:xfrm>
                <a:off x="8193953" y="4196860"/>
                <a:ext cx="33229" cy="39666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26" extrusionOk="0">
                    <a:moveTo>
                      <a:pt x="1254" y="0"/>
                    </a:moveTo>
                    <a:cubicBezTo>
                      <a:pt x="1221" y="0"/>
                      <a:pt x="1187" y="12"/>
                      <a:pt x="1154" y="45"/>
                    </a:cubicBezTo>
                    <a:lnTo>
                      <a:pt x="928" y="45"/>
                    </a:lnTo>
                    <a:cubicBezTo>
                      <a:pt x="928" y="145"/>
                      <a:pt x="828" y="145"/>
                      <a:pt x="828" y="245"/>
                    </a:cubicBezTo>
                    <a:cubicBezTo>
                      <a:pt x="728" y="446"/>
                      <a:pt x="527" y="571"/>
                      <a:pt x="427" y="772"/>
                    </a:cubicBezTo>
                    <a:cubicBezTo>
                      <a:pt x="427" y="872"/>
                      <a:pt x="302" y="972"/>
                      <a:pt x="201" y="1073"/>
                    </a:cubicBezTo>
                    <a:cubicBezTo>
                      <a:pt x="101" y="1198"/>
                      <a:pt x="1" y="1398"/>
                      <a:pt x="1" y="1599"/>
                    </a:cubicBezTo>
                    <a:cubicBezTo>
                      <a:pt x="1" y="1699"/>
                      <a:pt x="1" y="1824"/>
                      <a:pt x="101" y="1925"/>
                    </a:cubicBezTo>
                    <a:cubicBezTo>
                      <a:pt x="101" y="1925"/>
                      <a:pt x="201" y="2025"/>
                      <a:pt x="302" y="2125"/>
                    </a:cubicBezTo>
                    <a:lnTo>
                      <a:pt x="928" y="2125"/>
                    </a:lnTo>
                    <a:cubicBezTo>
                      <a:pt x="1054" y="2025"/>
                      <a:pt x="1154" y="1824"/>
                      <a:pt x="1254" y="1599"/>
                    </a:cubicBezTo>
                    <a:cubicBezTo>
                      <a:pt x="1254" y="1499"/>
                      <a:pt x="1354" y="1398"/>
                      <a:pt x="1354" y="1298"/>
                    </a:cubicBezTo>
                    <a:cubicBezTo>
                      <a:pt x="1455" y="1198"/>
                      <a:pt x="1555" y="972"/>
                      <a:pt x="1680" y="772"/>
                    </a:cubicBezTo>
                    <a:cubicBezTo>
                      <a:pt x="1680" y="672"/>
                      <a:pt x="1780" y="446"/>
                      <a:pt x="1680" y="346"/>
                    </a:cubicBezTo>
                    <a:cubicBezTo>
                      <a:pt x="1680" y="245"/>
                      <a:pt x="1555" y="145"/>
                      <a:pt x="1455" y="45"/>
                    </a:cubicBezTo>
                    <a:cubicBezTo>
                      <a:pt x="1388" y="45"/>
                      <a:pt x="1321" y="0"/>
                      <a:pt x="12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9377;p58"/>
              <p:cNvSpPr/>
              <p:nvPr/>
            </p:nvSpPr>
            <p:spPr>
              <a:xfrm>
                <a:off x="8230893" y="4221076"/>
                <a:ext cx="27147" cy="42558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281" extrusionOk="0">
                    <a:moveTo>
                      <a:pt x="1154" y="0"/>
                    </a:moveTo>
                    <a:cubicBezTo>
                      <a:pt x="953" y="0"/>
                      <a:pt x="828" y="0"/>
                      <a:pt x="728" y="100"/>
                    </a:cubicBezTo>
                    <a:cubicBezTo>
                      <a:pt x="628" y="100"/>
                      <a:pt x="527" y="201"/>
                      <a:pt x="527" y="401"/>
                    </a:cubicBezTo>
                    <a:cubicBezTo>
                      <a:pt x="527" y="401"/>
                      <a:pt x="427" y="526"/>
                      <a:pt x="427" y="627"/>
                    </a:cubicBezTo>
                    <a:cubicBezTo>
                      <a:pt x="327" y="727"/>
                      <a:pt x="327" y="927"/>
                      <a:pt x="201" y="1028"/>
                    </a:cubicBezTo>
                    <a:cubicBezTo>
                      <a:pt x="201" y="1153"/>
                      <a:pt x="101" y="1153"/>
                      <a:pt x="101" y="1253"/>
                    </a:cubicBezTo>
                    <a:cubicBezTo>
                      <a:pt x="101" y="1354"/>
                      <a:pt x="1" y="1454"/>
                      <a:pt x="1" y="1454"/>
                    </a:cubicBezTo>
                    <a:lnTo>
                      <a:pt x="1" y="1880"/>
                    </a:lnTo>
                    <a:cubicBezTo>
                      <a:pt x="1" y="1980"/>
                      <a:pt x="101" y="2080"/>
                      <a:pt x="201" y="2080"/>
                    </a:cubicBezTo>
                    <a:cubicBezTo>
                      <a:pt x="201" y="2181"/>
                      <a:pt x="327" y="2181"/>
                      <a:pt x="327" y="2181"/>
                    </a:cubicBezTo>
                    <a:cubicBezTo>
                      <a:pt x="427" y="2281"/>
                      <a:pt x="527" y="2281"/>
                      <a:pt x="527" y="2281"/>
                    </a:cubicBezTo>
                    <a:cubicBezTo>
                      <a:pt x="628" y="2281"/>
                      <a:pt x="728" y="2281"/>
                      <a:pt x="828" y="2181"/>
                    </a:cubicBezTo>
                    <a:cubicBezTo>
                      <a:pt x="953" y="2181"/>
                      <a:pt x="1154" y="1980"/>
                      <a:pt x="1154" y="1780"/>
                    </a:cubicBezTo>
                    <a:cubicBezTo>
                      <a:pt x="1154" y="1780"/>
                      <a:pt x="1154" y="1654"/>
                      <a:pt x="1254" y="1654"/>
                    </a:cubicBezTo>
                    <a:lnTo>
                      <a:pt x="1254" y="1354"/>
                    </a:lnTo>
                    <a:cubicBezTo>
                      <a:pt x="1354" y="1028"/>
                      <a:pt x="1455" y="827"/>
                      <a:pt x="1455" y="627"/>
                    </a:cubicBezTo>
                    <a:lnTo>
                      <a:pt x="1455" y="201"/>
                    </a:lnTo>
                    <a:cubicBezTo>
                      <a:pt x="1354" y="201"/>
                      <a:pt x="1254" y="100"/>
                      <a:pt x="1154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9378;p58"/>
              <p:cNvSpPr/>
              <p:nvPr/>
            </p:nvSpPr>
            <p:spPr>
              <a:xfrm>
                <a:off x="8106062" y="4250069"/>
                <a:ext cx="39293" cy="4069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181" extrusionOk="0">
                    <a:moveTo>
                      <a:pt x="1579" y="0"/>
                    </a:moveTo>
                    <a:cubicBezTo>
                      <a:pt x="1579" y="100"/>
                      <a:pt x="1479" y="100"/>
                      <a:pt x="1479" y="100"/>
                    </a:cubicBezTo>
                    <a:cubicBezTo>
                      <a:pt x="1379" y="100"/>
                      <a:pt x="1253" y="100"/>
                      <a:pt x="1153" y="226"/>
                    </a:cubicBezTo>
                    <a:cubicBezTo>
                      <a:pt x="1153" y="326"/>
                      <a:pt x="1053" y="326"/>
                      <a:pt x="953" y="426"/>
                    </a:cubicBezTo>
                    <a:cubicBezTo>
                      <a:pt x="852" y="526"/>
                      <a:pt x="752" y="627"/>
                      <a:pt x="627" y="727"/>
                    </a:cubicBezTo>
                    <a:cubicBezTo>
                      <a:pt x="526" y="727"/>
                      <a:pt x="426" y="852"/>
                      <a:pt x="326" y="952"/>
                    </a:cubicBezTo>
                    <a:cubicBezTo>
                      <a:pt x="226" y="1053"/>
                      <a:pt x="0" y="1253"/>
                      <a:pt x="0" y="1479"/>
                    </a:cubicBezTo>
                    <a:lnTo>
                      <a:pt x="0" y="1779"/>
                    </a:lnTo>
                    <a:cubicBezTo>
                      <a:pt x="0" y="1880"/>
                      <a:pt x="125" y="1880"/>
                      <a:pt x="125" y="1980"/>
                    </a:cubicBezTo>
                    <a:cubicBezTo>
                      <a:pt x="226" y="2105"/>
                      <a:pt x="326" y="2105"/>
                      <a:pt x="426" y="2105"/>
                    </a:cubicBezTo>
                    <a:cubicBezTo>
                      <a:pt x="476" y="2155"/>
                      <a:pt x="526" y="2180"/>
                      <a:pt x="580" y="2180"/>
                    </a:cubicBezTo>
                    <a:cubicBezTo>
                      <a:pt x="633" y="2180"/>
                      <a:pt x="689" y="2155"/>
                      <a:pt x="752" y="2105"/>
                    </a:cubicBezTo>
                    <a:cubicBezTo>
                      <a:pt x="953" y="2105"/>
                      <a:pt x="1053" y="1980"/>
                      <a:pt x="1153" y="1779"/>
                    </a:cubicBezTo>
                    <a:cubicBezTo>
                      <a:pt x="1253" y="1679"/>
                      <a:pt x="1379" y="1579"/>
                      <a:pt x="1479" y="1479"/>
                    </a:cubicBezTo>
                    <a:cubicBezTo>
                      <a:pt x="1579" y="1479"/>
                      <a:pt x="1679" y="1353"/>
                      <a:pt x="1679" y="1253"/>
                    </a:cubicBezTo>
                    <a:cubicBezTo>
                      <a:pt x="1780" y="1153"/>
                      <a:pt x="1880" y="1053"/>
                      <a:pt x="2005" y="952"/>
                    </a:cubicBezTo>
                    <a:cubicBezTo>
                      <a:pt x="2005" y="952"/>
                      <a:pt x="2005" y="852"/>
                      <a:pt x="2105" y="727"/>
                    </a:cubicBezTo>
                    <a:lnTo>
                      <a:pt x="2105" y="526"/>
                    </a:lnTo>
                    <a:cubicBezTo>
                      <a:pt x="2105" y="426"/>
                      <a:pt x="2005" y="326"/>
                      <a:pt x="2005" y="226"/>
                    </a:cubicBezTo>
                    <a:cubicBezTo>
                      <a:pt x="1880" y="100"/>
                      <a:pt x="1679" y="0"/>
                      <a:pt x="157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9379;p58"/>
              <p:cNvSpPr/>
              <p:nvPr/>
            </p:nvSpPr>
            <p:spPr>
              <a:xfrm>
                <a:off x="8166845" y="4271561"/>
                <a:ext cx="35095" cy="47259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533" extrusionOk="0">
                    <a:moveTo>
                      <a:pt x="1354" y="1"/>
                    </a:moveTo>
                    <a:cubicBezTo>
                      <a:pt x="1253" y="1"/>
                      <a:pt x="1128" y="101"/>
                      <a:pt x="1028" y="201"/>
                    </a:cubicBezTo>
                    <a:cubicBezTo>
                      <a:pt x="928" y="427"/>
                      <a:pt x="727" y="728"/>
                      <a:pt x="502" y="953"/>
                    </a:cubicBezTo>
                    <a:cubicBezTo>
                      <a:pt x="401" y="1054"/>
                      <a:pt x="301" y="1254"/>
                      <a:pt x="201" y="1354"/>
                    </a:cubicBezTo>
                    <a:cubicBezTo>
                      <a:pt x="101" y="1580"/>
                      <a:pt x="0" y="1780"/>
                      <a:pt x="0" y="1981"/>
                    </a:cubicBezTo>
                    <a:cubicBezTo>
                      <a:pt x="0" y="2334"/>
                      <a:pt x="276" y="2533"/>
                      <a:pt x="614" y="2533"/>
                    </a:cubicBezTo>
                    <a:cubicBezTo>
                      <a:pt x="683" y="2533"/>
                      <a:pt x="755" y="2524"/>
                      <a:pt x="827" y="2507"/>
                    </a:cubicBezTo>
                    <a:cubicBezTo>
                      <a:pt x="1028" y="2407"/>
                      <a:pt x="1128" y="2081"/>
                      <a:pt x="1253" y="1881"/>
                    </a:cubicBezTo>
                    <a:cubicBezTo>
                      <a:pt x="1354" y="1780"/>
                      <a:pt x="1354" y="1680"/>
                      <a:pt x="1454" y="1580"/>
                    </a:cubicBezTo>
                    <a:cubicBezTo>
                      <a:pt x="1554" y="1254"/>
                      <a:pt x="1654" y="953"/>
                      <a:pt x="1755" y="627"/>
                    </a:cubicBezTo>
                    <a:cubicBezTo>
                      <a:pt x="1880" y="527"/>
                      <a:pt x="1880" y="427"/>
                      <a:pt x="1880" y="327"/>
                    </a:cubicBezTo>
                    <a:cubicBezTo>
                      <a:pt x="1880" y="201"/>
                      <a:pt x="1755" y="101"/>
                      <a:pt x="1654" y="101"/>
                    </a:cubicBezTo>
                    <a:cubicBezTo>
                      <a:pt x="1554" y="1"/>
                      <a:pt x="1454" y="1"/>
                      <a:pt x="13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9380;p58"/>
              <p:cNvSpPr/>
              <p:nvPr/>
            </p:nvSpPr>
            <p:spPr>
              <a:xfrm>
                <a:off x="8215464" y="4296095"/>
                <a:ext cx="33229" cy="4517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421" extrusionOk="0">
                    <a:moveTo>
                      <a:pt x="1277" y="0"/>
                    </a:moveTo>
                    <a:cubicBezTo>
                      <a:pt x="1098" y="0"/>
                      <a:pt x="902" y="99"/>
                      <a:pt x="828" y="265"/>
                    </a:cubicBezTo>
                    <a:cubicBezTo>
                      <a:pt x="728" y="465"/>
                      <a:pt x="527" y="666"/>
                      <a:pt x="402" y="992"/>
                    </a:cubicBezTo>
                    <a:lnTo>
                      <a:pt x="302" y="1292"/>
                    </a:lnTo>
                    <a:cubicBezTo>
                      <a:pt x="201" y="1518"/>
                      <a:pt x="1" y="1719"/>
                      <a:pt x="101" y="1919"/>
                    </a:cubicBezTo>
                    <a:cubicBezTo>
                      <a:pt x="101" y="2145"/>
                      <a:pt x="201" y="2245"/>
                      <a:pt x="302" y="2345"/>
                    </a:cubicBezTo>
                    <a:cubicBezTo>
                      <a:pt x="414" y="2395"/>
                      <a:pt x="521" y="2420"/>
                      <a:pt x="624" y="2420"/>
                    </a:cubicBezTo>
                    <a:cubicBezTo>
                      <a:pt x="728" y="2420"/>
                      <a:pt x="828" y="2395"/>
                      <a:pt x="928" y="2345"/>
                    </a:cubicBezTo>
                    <a:cubicBezTo>
                      <a:pt x="1028" y="2345"/>
                      <a:pt x="1154" y="2245"/>
                      <a:pt x="1154" y="2019"/>
                    </a:cubicBezTo>
                    <a:cubicBezTo>
                      <a:pt x="1254" y="2019"/>
                      <a:pt x="1254" y="1819"/>
                      <a:pt x="1254" y="1819"/>
                    </a:cubicBezTo>
                    <a:cubicBezTo>
                      <a:pt x="1354" y="1618"/>
                      <a:pt x="1354" y="1518"/>
                      <a:pt x="1455" y="1393"/>
                    </a:cubicBezTo>
                    <a:cubicBezTo>
                      <a:pt x="1555" y="1192"/>
                      <a:pt x="1655" y="891"/>
                      <a:pt x="1780" y="666"/>
                    </a:cubicBezTo>
                    <a:cubicBezTo>
                      <a:pt x="1780" y="566"/>
                      <a:pt x="1780" y="365"/>
                      <a:pt x="1655" y="265"/>
                    </a:cubicBezTo>
                    <a:cubicBezTo>
                      <a:pt x="1655" y="140"/>
                      <a:pt x="1555" y="39"/>
                      <a:pt x="1455" y="39"/>
                    </a:cubicBezTo>
                    <a:cubicBezTo>
                      <a:pt x="1402" y="13"/>
                      <a:pt x="1340" y="0"/>
                      <a:pt x="127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9381;p58"/>
              <p:cNvSpPr/>
              <p:nvPr/>
            </p:nvSpPr>
            <p:spPr>
              <a:xfrm>
                <a:off x="8219214" y="4123333"/>
                <a:ext cx="23397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856" extrusionOk="0">
                    <a:moveTo>
                      <a:pt x="953" y="1"/>
                    </a:moveTo>
                    <a:cubicBezTo>
                      <a:pt x="827" y="1"/>
                      <a:pt x="727" y="1"/>
                      <a:pt x="627" y="126"/>
                    </a:cubicBezTo>
                    <a:lnTo>
                      <a:pt x="527" y="227"/>
                    </a:lnTo>
                    <a:cubicBezTo>
                      <a:pt x="426" y="227"/>
                      <a:pt x="426" y="327"/>
                      <a:pt x="426" y="327"/>
                    </a:cubicBezTo>
                    <a:cubicBezTo>
                      <a:pt x="326" y="527"/>
                      <a:pt x="326" y="628"/>
                      <a:pt x="201" y="853"/>
                    </a:cubicBezTo>
                    <a:cubicBezTo>
                      <a:pt x="201" y="953"/>
                      <a:pt x="101" y="953"/>
                      <a:pt x="101" y="1054"/>
                    </a:cubicBezTo>
                    <a:cubicBezTo>
                      <a:pt x="101" y="1154"/>
                      <a:pt x="0" y="1254"/>
                      <a:pt x="0" y="1379"/>
                    </a:cubicBezTo>
                    <a:cubicBezTo>
                      <a:pt x="101" y="1480"/>
                      <a:pt x="101" y="1580"/>
                      <a:pt x="101" y="1680"/>
                    </a:cubicBezTo>
                    <a:cubicBezTo>
                      <a:pt x="201" y="1680"/>
                      <a:pt x="201" y="1780"/>
                      <a:pt x="326" y="1780"/>
                    </a:cubicBezTo>
                    <a:cubicBezTo>
                      <a:pt x="426" y="1831"/>
                      <a:pt x="527" y="1856"/>
                      <a:pt x="614" y="1856"/>
                    </a:cubicBezTo>
                    <a:cubicBezTo>
                      <a:pt x="702" y="1856"/>
                      <a:pt x="777" y="1831"/>
                      <a:pt x="827" y="1780"/>
                    </a:cubicBezTo>
                    <a:cubicBezTo>
                      <a:pt x="953" y="1680"/>
                      <a:pt x="1053" y="1580"/>
                      <a:pt x="1053" y="1480"/>
                    </a:cubicBezTo>
                    <a:lnTo>
                      <a:pt x="1053" y="1379"/>
                    </a:lnTo>
                    <a:lnTo>
                      <a:pt x="1153" y="1054"/>
                    </a:lnTo>
                    <a:cubicBezTo>
                      <a:pt x="1153" y="953"/>
                      <a:pt x="1153" y="753"/>
                      <a:pt x="1254" y="628"/>
                    </a:cubicBezTo>
                    <a:cubicBezTo>
                      <a:pt x="1254" y="527"/>
                      <a:pt x="1254" y="327"/>
                      <a:pt x="1153" y="227"/>
                    </a:cubicBezTo>
                    <a:cubicBezTo>
                      <a:pt x="1153" y="227"/>
                      <a:pt x="1053" y="126"/>
                      <a:pt x="9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9382;p58"/>
              <p:cNvSpPr/>
              <p:nvPr/>
            </p:nvSpPr>
            <p:spPr>
              <a:xfrm>
                <a:off x="8024235" y="4297923"/>
                <a:ext cx="43024" cy="49218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638" extrusionOk="0">
                    <a:moveTo>
                      <a:pt x="1836" y="1"/>
                    </a:moveTo>
                    <a:cubicBezTo>
                      <a:pt x="1788" y="1"/>
                      <a:pt x="1737" y="13"/>
                      <a:pt x="1679" y="42"/>
                    </a:cubicBezTo>
                    <a:cubicBezTo>
                      <a:pt x="1479" y="167"/>
                      <a:pt x="1379" y="267"/>
                      <a:pt x="1153" y="468"/>
                    </a:cubicBezTo>
                    <a:cubicBezTo>
                      <a:pt x="1053" y="568"/>
                      <a:pt x="852" y="668"/>
                      <a:pt x="752" y="894"/>
                    </a:cubicBezTo>
                    <a:cubicBezTo>
                      <a:pt x="627" y="994"/>
                      <a:pt x="426" y="1194"/>
                      <a:pt x="326" y="1420"/>
                    </a:cubicBezTo>
                    <a:cubicBezTo>
                      <a:pt x="125" y="1621"/>
                      <a:pt x="0" y="1821"/>
                      <a:pt x="0" y="2147"/>
                    </a:cubicBezTo>
                    <a:cubicBezTo>
                      <a:pt x="0" y="2438"/>
                      <a:pt x="226" y="2637"/>
                      <a:pt x="512" y="2637"/>
                    </a:cubicBezTo>
                    <a:cubicBezTo>
                      <a:pt x="620" y="2637"/>
                      <a:pt x="736" y="2609"/>
                      <a:pt x="852" y="2548"/>
                    </a:cubicBezTo>
                    <a:cubicBezTo>
                      <a:pt x="953" y="2548"/>
                      <a:pt x="1053" y="2448"/>
                      <a:pt x="1053" y="2347"/>
                    </a:cubicBezTo>
                    <a:cubicBezTo>
                      <a:pt x="1253" y="2047"/>
                      <a:pt x="1479" y="1721"/>
                      <a:pt x="1679" y="1420"/>
                    </a:cubicBezTo>
                    <a:cubicBezTo>
                      <a:pt x="1679" y="1420"/>
                      <a:pt x="1780" y="1295"/>
                      <a:pt x="1780" y="1194"/>
                    </a:cubicBezTo>
                    <a:lnTo>
                      <a:pt x="1880" y="1094"/>
                    </a:lnTo>
                    <a:cubicBezTo>
                      <a:pt x="2005" y="994"/>
                      <a:pt x="2105" y="793"/>
                      <a:pt x="2206" y="668"/>
                    </a:cubicBezTo>
                    <a:cubicBezTo>
                      <a:pt x="2306" y="468"/>
                      <a:pt x="2306" y="267"/>
                      <a:pt x="2206" y="167"/>
                    </a:cubicBezTo>
                    <a:cubicBezTo>
                      <a:pt x="2062" y="77"/>
                      <a:pt x="1958" y="1"/>
                      <a:pt x="183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9383;p58"/>
              <p:cNvSpPr/>
              <p:nvPr/>
            </p:nvSpPr>
            <p:spPr>
              <a:xfrm>
                <a:off x="8043861" y="434171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9384;p58"/>
              <p:cNvSpPr/>
              <p:nvPr/>
            </p:nvSpPr>
            <p:spPr>
              <a:xfrm>
                <a:off x="8043861" y="4339845"/>
                <a:ext cx="1903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02" h="101" extrusionOk="0">
                    <a:moveTo>
                      <a:pt x="101" y="0"/>
                    </a:moveTo>
                    <a:lnTo>
                      <a:pt x="1" y="100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9385;p58"/>
              <p:cNvSpPr/>
              <p:nvPr/>
            </p:nvSpPr>
            <p:spPr>
              <a:xfrm>
                <a:off x="8108394" y="4345442"/>
                <a:ext cx="1884" cy="237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27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9386;p58"/>
              <p:cNvSpPr/>
              <p:nvPr/>
            </p:nvSpPr>
            <p:spPr>
              <a:xfrm>
                <a:off x="8090633" y="4303837"/>
                <a:ext cx="43024" cy="47707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557" extrusionOk="0">
                    <a:moveTo>
                      <a:pt x="1726" y="0"/>
                    </a:moveTo>
                    <a:cubicBezTo>
                      <a:pt x="1598" y="0"/>
                      <a:pt x="1466" y="50"/>
                      <a:pt x="1353" y="151"/>
                    </a:cubicBezTo>
                    <a:cubicBezTo>
                      <a:pt x="1153" y="351"/>
                      <a:pt x="827" y="677"/>
                      <a:pt x="627" y="877"/>
                    </a:cubicBezTo>
                    <a:cubicBezTo>
                      <a:pt x="426" y="1103"/>
                      <a:pt x="326" y="1304"/>
                      <a:pt x="201" y="1404"/>
                    </a:cubicBezTo>
                    <a:cubicBezTo>
                      <a:pt x="100" y="1504"/>
                      <a:pt x="100" y="1604"/>
                      <a:pt x="100" y="1830"/>
                    </a:cubicBezTo>
                    <a:cubicBezTo>
                      <a:pt x="0" y="1930"/>
                      <a:pt x="0" y="2030"/>
                      <a:pt x="100" y="2231"/>
                    </a:cubicBezTo>
                    <a:cubicBezTo>
                      <a:pt x="100" y="2356"/>
                      <a:pt x="201" y="2456"/>
                      <a:pt x="201" y="2456"/>
                    </a:cubicBezTo>
                    <a:cubicBezTo>
                      <a:pt x="326" y="2557"/>
                      <a:pt x="426" y="2557"/>
                      <a:pt x="526" y="2557"/>
                    </a:cubicBezTo>
                    <a:cubicBezTo>
                      <a:pt x="727" y="2456"/>
                      <a:pt x="827" y="2356"/>
                      <a:pt x="1053" y="2231"/>
                    </a:cubicBezTo>
                    <a:lnTo>
                      <a:pt x="1153" y="2131"/>
                    </a:lnTo>
                    <a:cubicBezTo>
                      <a:pt x="1253" y="2030"/>
                      <a:pt x="1353" y="1930"/>
                      <a:pt x="1353" y="1830"/>
                    </a:cubicBezTo>
                    <a:cubicBezTo>
                      <a:pt x="1454" y="1730"/>
                      <a:pt x="1579" y="1604"/>
                      <a:pt x="1679" y="1504"/>
                    </a:cubicBezTo>
                    <a:cubicBezTo>
                      <a:pt x="1780" y="1304"/>
                      <a:pt x="1980" y="1103"/>
                      <a:pt x="2080" y="877"/>
                    </a:cubicBezTo>
                    <a:cubicBezTo>
                      <a:pt x="2206" y="777"/>
                      <a:pt x="2306" y="677"/>
                      <a:pt x="2306" y="577"/>
                    </a:cubicBezTo>
                    <a:cubicBezTo>
                      <a:pt x="2306" y="351"/>
                      <a:pt x="2206" y="251"/>
                      <a:pt x="2080" y="151"/>
                    </a:cubicBezTo>
                    <a:cubicBezTo>
                      <a:pt x="1980" y="50"/>
                      <a:pt x="1855" y="0"/>
                      <a:pt x="172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9387;p58"/>
              <p:cNvSpPr/>
              <p:nvPr/>
            </p:nvSpPr>
            <p:spPr>
              <a:xfrm>
                <a:off x="8157032" y="4345442"/>
                <a:ext cx="30878" cy="35095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881" extrusionOk="0">
                    <a:moveTo>
                      <a:pt x="827" y="1"/>
                    </a:moveTo>
                    <a:cubicBezTo>
                      <a:pt x="627" y="226"/>
                      <a:pt x="401" y="427"/>
                      <a:pt x="301" y="627"/>
                    </a:cubicBezTo>
                    <a:cubicBezTo>
                      <a:pt x="201" y="753"/>
                      <a:pt x="100" y="853"/>
                      <a:pt x="100" y="953"/>
                    </a:cubicBezTo>
                    <a:cubicBezTo>
                      <a:pt x="100" y="1053"/>
                      <a:pt x="0" y="1154"/>
                      <a:pt x="0" y="1254"/>
                    </a:cubicBezTo>
                    <a:cubicBezTo>
                      <a:pt x="0" y="1379"/>
                      <a:pt x="0" y="1480"/>
                      <a:pt x="100" y="1480"/>
                    </a:cubicBezTo>
                    <a:cubicBezTo>
                      <a:pt x="100" y="1580"/>
                      <a:pt x="100" y="1680"/>
                      <a:pt x="201" y="1780"/>
                    </a:cubicBezTo>
                    <a:cubicBezTo>
                      <a:pt x="301" y="1780"/>
                      <a:pt x="401" y="1881"/>
                      <a:pt x="526" y="1881"/>
                    </a:cubicBezTo>
                    <a:lnTo>
                      <a:pt x="727" y="1881"/>
                    </a:lnTo>
                    <a:cubicBezTo>
                      <a:pt x="827" y="1780"/>
                      <a:pt x="927" y="1780"/>
                      <a:pt x="1028" y="1680"/>
                    </a:cubicBezTo>
                    <a:lnTo>
                      <a:pt x="1028" y="1580"/>
                    </a:lnTo>
                    <a:cubicBezTo>
                      <a:pt x="1153" y="1480"/>
                      <a:pt x="1153" y="1379"/>
                      <a:pt x="1153" y="1254"/>
                    </a:cubicBezTo>
                    <a:lnTo>
                      <a:pt x="1253" y="1154"/>
                    </a:lnTo>
                    <a:lnTo>
                      <a:pt x="1253" y="1053"/>
                    </a:lnTo>
                    <a:cubicBezTo>
                      <a:pt x="1353" y="953"/>
                      <a:pt x="1353" y="953"/>
                      <a:pt x="1454" y="853"/>
                    </a:cubicBezTo>
                    <a:cubicBezTo>
                      <a:pt x="1554" y="753"/>
                      <a:pt x="1554" y="753"/>
                      <a:pt x="1554" y="627"/>
                    </a:cubicBezTo>
                    <a:cubicBezTo>
                      <a:pt x="1654" y="527"/>
                      <a:pt x="1554" y="327"/>
                      <a:pt x="1554" y="226"/>
                    </a:cubicBezTo>
                    <a:cubicBezTo>
                      <a:pt x="1454" y="126"/>
                      <a:pt x="1353" y="1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9388;p58"/>
              <p:cNvSpPr/>
              <p:nvPr/>
            </p:nvSpPr>
            <p:spPr>
              <a:xfrm>
                <a:off x="8229027" y="4368800"/>
                <a:ext cx="33229" cy="5101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734" extrusionOk="0">
                    <a:moveTo>
                      <a:pt x="1216" y="0"/>
                    </a:moveTo>
                    <a:cubicBezTo>
                      <a:pt x="1092" y="0"/>
                      <a:pt x="964" y="91"/>
                      <a:pt x="828" y="228"/>
                    </a:cubicBezTo>
                    <a:cubicBezTo>
                      <a:pt x="627" y="528"/>
                      <a:pt x="527" y="754"/>
                      <a:pt x="427" y="1055"/>
                    </a:cubicBezTo>
                    <a:cubicBezTo>
                      <a:pt x="301" y="1255"/>
                      <a:pt x="201" y="1380"/>
                      <a:pt x="101" y="1581"/>
                    </a:cubicBezTo>
                    <a:lnTo>
                      <a:pt x="101" y="1781"/>
                    </a:lnTo>
                    <a:cubicBezTo>
                      <a:pt x="1" y="2007"/>
                      <a:pt x="1" y="2207"/>
                      <a:pt x="101" y="2308"/>
                    </a:cubicBezTo>
                    <a:cubicBezTo>
                      <a:pt x="101" y="2508"/>
                      <a:pt x="301" y="2634"/>
                      <a:pt x="527" y="2734"/>
                    </a:cubicBezTo>
                    <a:cubicBezTo>
                      <a:pt x="627" y="2734"/>
                      <a:pt x="828" y="2734"/>
                      <a:pt x="1053" y="2508"/>
                    </a:cubicBezTo>
                    <a:cubicBezTo>
                      <a:pt x="1154" y="2408"/>
                      <a:pt x="1254" y="2207"/>
                      <a:pt x="1254" y="1882"/>
                    </a:cubicBezTo>
                    <a:cubicBezTo>
                      <a:pt x="1254" y="1781"/>
                      <a:pt x="1354" y="1581"/>
                      <a:pt x="1354" y="1481"/>
                    </a:cubicBezTo>
                    <a:cubicBezTo>
                      <a:pt x="1454" y="1380"/>
                      <a:pt x="1454" y="1155"/>
                      <a:pt x="1454" y="1055"/>
                    </a:cubicBezTo>
                    <a:cubicBezTo>
                      <a:pt x="1555" y="954"/>
                      <a:pt x="1555" y="954"/>
                      <a:pt x="1555" y="854"/>
                    </a:cubicBezTo>
                    <a:cubicBezTo>
                      <a:pt x="1555" y="754"/>
                      <a:pt x="1680" y="754"/>
                      <a:pt x="1680" y="754"/>
                    </a:cubicBezTo>
                    <a:cubicBezTo>
                      <a:pt x="1680" y="629"/>
                      <a:pt x="1780" y="428"/>
                      <a:pt x="1680" y="328"/>
                    </a:cubicBezTo>
                    <a:cubicBezTo>
                      <a:pt x="1680" y="228"/>
                      <a:pt x="1555" y="127"/>
                      <a:pt x="1454" y="127"/>
                    </a:cubicBezTo>
                    <a:cubicBezTo>
                      <a:pt x="1375" y="38"/>
                      <a:pt x="1296" y="0"/>
                      <a:pt x="121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9389;p58"/>
              <p:cNvSpPr/>
              <p:nvPr/>
            </p:nvSpPr>
            <p:spPr>
              <a:xfrm>
                <a:off x="7973731" y="4391002"/>
                <a:ext cx="33210" cy="44237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2371" extrusionOk="0">
                    <a:moveTo>
                      <a:pt x="1319" y="1"/>
                    </a:moveTo>
                    <a:cubicBezTo>
                      <a:pt x="1193" y="1"/>
                      <a:pt x="1073" y="55"/>
                      <a:pt x="953" y="190"/>
                    </a:cubicBezTo>
                    <a:lnTo>
                      <a:pt x="627" y="491"/>
                    </a:lnTo>
                    <a:cubicBezTo>
                      <a:pt x="527" y="692"/>
                      <a:pt x="527" y="817"/>
                      <a:pt x="426" y="917"/>
                    </a:cubicBezTo>
                    <a:cubicBezTo>
                      <a:pt x="201" y="1218"/>
                      <a:pt x="0" y="1544"/>
                      <a:pt x="0" y="1845"/>
                    </a:cubicBezTo>
                    <a:cubicBezTo>
                      <a:pt x="0" y="2070"/>
                      <a:pt x="101" y="2271"/>
                      <a:pt x="326" y="2371"/>
                    </a:cubicBezTo>
                    <a:lnTo>
                      <a:pt x="727" y="2371"/>
                    </a:lnTo>
                    <a:cubicBezTo>
                      <a:pt x="1053" y="2170"/>
                      <a:pt x="1254" y="1845"/>
                      <a:pt x="1354" y="1444"/>
                    </a:cubicBezTo>
                    <a:cubicBezTo>
                      <a:pt x="1454" y="1318"/>
                      <a:pt x="1579" y="1218"/>
                      <a:pt x="1579" y="1118"/>
                    </a:cubicBezTo>
                    <a:cubicBezTo>
                      <a:pt x="1579" y="1017"/>
                      <a:pt x="1680" y="917"/>
                      <a:pt x="1680" y="817"/>
                    </a:cubicBezTo>
                    <a:cubicBezTo>
                      <a:pt x="1680" y="692"/>
                      <a:pt x="1780" y="692"/>
                      <a:pt x="1780" y="591"/>
                    </a:cubicBezTo>
                    <a:cubicBezTo>
                      <a:pt x="1780" y="391"/>
                      <a:pt x="1680" y="190"/>
                      <a:pt x="1579" y="65"/>
                    </a:cubicBezTo>
                    <a:cubicBezTo>
                      <a:pt x="1489" y="25"/>
                      <a:pt x="1403" y="1"/>
                      <a:pt x="131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9390;p58"/>
              <p:cNvSpPr/>
              <p:nvPr/>
            </p:nvSpPr>
            <p:spPr>
              <a:xfrm>
                <a:off x="8049943" y="4372308"/>
                <a:ext cx="30878" cy="44274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2373" extrusionOk="0">
                    <a:moveTo>
                      <a:pt x="1119" y="0"/>
                    </a:moveTo>
                    <a:cubicBezTo>
                      <a:pt x="928" y="0"/>
                      <a:pt x="801" y="93"/>
                      <a:pt x="727" y="240"/>
                    </a:cubicBezTo>
                    <a:cubicBezTo>
                      <a:pt x="502" y="441"/>
                      <a:pt x="402" y="666"/>
                      <a:pt x="301" y="867"/>
                    </a:cubicBezTo>
                    <a:cubicBezTo>
                      <a:pt x="301" y="967"/>
                      <a:pt x="201" y="1067"/>
                      <a:pt x="201" y="1192"/>
                    </a:cubicBezTo>
                    <a:cubicBezTo>
                      <a:pt x="101" y="1293"/>
                      <a:pt x="101" y="1393"/>
                      <a:pt x="101" y="1493"/>
                    </a:cubicBezTo>
                    <a:cubicBezTo>
                      <a:pt x="1" y="1593"/>
                      <a:pt x="1" y="1694"/>
                      <a:pt x="1" y="1819"/>
                    </a:cubicBezTo>
                    <a:cubicBezTo>
                      <a:pt x="1" y="2019"/>
                      <a:pt x="201" y="2220"/>
                      <a:pt x="402" y="2320"/>
                    </a:cubicBezTo>
                    <a:cubicBezTo>
                      <a:pt x="469" y="2358"/>
                      <a:pt x="534" y="2373"/>
                      <a:pt x="598" y="2373"/>
                    </a:cubicBezTo>
                    <a:cubicBezTo>
                      <a:pt x="747" y="2373"/>
                      <a:pt x="888" y="2290"/>
                      <a:pt x="1028" y="2220"/>
                    </a:cubicBezTo>
                    <a:cubicBezTo>
                      <a:pt x="1028" y="2120"/>
                      <a:pt x="1128" y="2019"/>
                      <a:pt x="1128" y="1919"/>
                    </a:cubicBezTo>
                    <a:lnTo>
                      <a:pt x="1354" y="1694"/>
                    </a:lnTo>
                    <a:cubicBezTo>
                      <a:pt x="1354" y="1593"/>
                      <a:pt x="1354" y="1393"/>
                      <a:pt x="1454" y="1293"/>
                    </a:cubicBezTo>
                    <a:cubicBezTo>
                      <a:pt x="1454" y="1067"/>
                      <a:pt x="1555" y="867"/>
                      <a:pt x="1555" y="666"/>
                    </a:cubicBezTo>
                    <a:cubicBezTo>
                      <a:pt x="1655" y="340"/>
                      <a:pt x="1555" y="140"/>
                      <a:pt x="1354" y="40"/>
                    </a:cubicBezTo>
                    <a:cubicBezTo>
                      <a:pt x="1267" y="13"/>
                      <a:pt x="1188" y="0"/>
                      <a:pt x="1119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9391;p58"/>
              <p:cNvSpPr/>
              <p:nvPr/>
            </p:nvSpPr>
            <p:spPr>
              <a:xfrm>
                <a:off x="8102312" y="4398744"/>
                <a:ext cx="29479" cy="41998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251" extrusionOk="0">
                    <a:moveTo>
                      <a:pt x="941" y="1"/>
                    </a:moveTo>
                    <a:cubicBezTo>
                      <a:pt x="859" y="1"/>
                      <a:pt x="778" y="26"/>
                      <a:pt x="727" y="76"/>
                    </a:cubicBezTo>
                    <a:cubicBezTo>
                      <a:pt x="627" y="176"/>
                      <a:pt x="527" y="277"/>
                      <a:pt x="527" y="402"/>
                    </a:cubicBezTo>
                    <a:lnTo>
                      <a:pt x="527" y="502"/>
                    </a:lnTo>
                    <a:cubicBezTo>
                      <a:pt x="427" y="703"/>
                      <a:pt x="326" y="803"/>
                      <a:pt x="201" y="903"/>
                    </a:cubicBezTo>
                    <a:cubicBezTo>
                      <a:pt x="201" y="1029"/>
                      <a:pt x="201" y="1129"/>
                      <a:pt x="101" y="1229"/>
                    </a:cubicBezTo>
                    <a:cubicBezTo>
                      <a:pt x="101" y="1229"/>
                      <a:pt x="1" y="1329"/>
                      <a:pt x="1" y="1430"/>
                    </a:cubicBezTo>
                    <a:lnTo>
                      <a:pt x="1" y="1655"/>
                    </a:lnTo>
                    <a:lnTo>
                      <a:pt x="1" y="1956"/>
                    </a:lnTo>
                    <a:cubicBezTo>
                      <a:pt x="101" y="2056"/>
                      <a:pt x="101" y="2156"/>
                      <a:pt x="201" y="2156"/>
                    </a:cubicBezTo>
                    <a:cubicBezTo>
                      <a:pt x="314" y="2219"/>
                      <a:pt x="420" y="2250"/>
                      <a:pt x="524" y="2250"/>
                    </a:cubicBezTo>
                    <a:cubicBezTo>
                      <a:pt x="627" y="2250"/>
                      <a:pt x="727" y="2219"/>
                      <a:pt x="828" y="2156"/>
                    </a:cubicBezTo>
                    <a:lnTo>
                      <a:pt x="953" y="2056"/>
                    </a:lnTo>
                    <a:cubicBezTo>
                      <a:pt x="1053" y="1956"/>
                      <a:pt x="1053" y="1956"/>
                      <a:pt x="1053" y="1856"/>
                    </a:cubicBezTo>
                    <a:cubicBezTo>
                      <a:pt x="1154" y="1856"/>
                      <a:pt x="1154" y="1755"/>
                      <a:pt x="1154" y="1755"/>
                    </a:cubicBezTo>
                    <a:cubicBezTo>
                      <a:pt x="1254" y="1655"/>
                      <a:pt x="1254" y="1430"/>
                      <a:pt x="1354" y="1329"/>
                    </a:cubicBezTo>
                    <a:cubicBezTo>
                      <a:pt x="1454" y="1129"/>
                      <a:pt x="1454" y="903"/>
                      <a:pt x="1580" y="703"/>
                    </a:cubicBezTo>
                    <a:cubicBezTo>
                      <a:pt x="1580" y="502"/>
                      <a:pt x="1580" y="402"/>
                      <a:pt x="1454" y="277"/>
                    </a:cubicBezTo>
                    <a:cubicBezTo>
                      <a:pt x="1354" y="176"/>
                      <a:pt x="1254" y="76"/>
                      <a:pt x="1154" y="76"/>
                    </a:cubicBezTo>
                    <a:cubicBezTo>
                      <a:pt x="1103" y="26"/>
                      <a:pt x="1022" y="1"/>
                      <a:pt x="941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9392;p58"/>
              <p:cNvSpPr/>
              <p:nvPr/>
            </p:nvSpPr>
            <p:spPr>
              <a:xfrm>
                <a:off x="8166845" y="4413707"/>
                <a:ext cx="29012" cy="36961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81" extrusionOk="0">
                    <a:moveTo>
                      <a:pt x="827" y="1"/>
                    </a:moveTo>
                    <a:cubicBezTo>
                      <a:pt x="727" y="101"/>
                      <a:pt x="627" y="101"/>
                      <a:pt x="502" y="327"/>
                    </a:cubicBezTo>
                    <a:cubicBezTo>
                      <a:pt x="401" y="427"/>
                      <a:pt x="301" y="628"/>
                      <a:pt x="301" y="728"/>
                    </a:cubicBezTo>
                    <a:cubicBezTo>
                      <a:pt x="201" y="953"/>
                      <a:pt x="101" y="1054"/>
                      <a:pt x="101" y="1154"/>
                    </a:cubicBezTo>
                    <a:lnTo>
                      <a:pt x="101" y="1254"/>
                    </a:lnTo>
                    <a:lnTo>
                      <a:pt x="0" y="1354"/>
                    </a:lnTo>
                    <a:cubicBezTo>
                      <a:pt x="0" y="1480"/>
                      <a:pt x="101" y="1580"/>
                      <a:pt x="101" y="1680"/>
                    </a:cubicBezTo>
                    <a:cubicBezTo>
                      <a:pt x="201" y="1780"/>
                      <a:pt x="301" y="1881"/>
                      <a:pt x="401" y="1881"/>
                    </a:cubicBezTo>
                    <a:cubicBezTo>
                      <a:pt x="502" y="1981"/>
                      <a:pt x="627" y="1981"/>
                      <a:pt x="727" y="1981"/>
                    </a:cubicBezTo>
                    <a:cubicBezTo>
                      <a:pt x="827" y="1881"/>
                      <a:pt x="928" y="1881"/>
                      <a:pt x="1028" y="1780"/>
                    </a:cubicBezTo>
                    <a:cubicBezTo>
                      <a:pt x="1028" y="1780"/>
                      <a:pt x="1028" y="1680"/>
                      <a:pt x="1128" y="1680"/>
                    </a:cubicBezTo>
                    <a:lnTo>
                      <a:pt x="1128" y="1580"/>
                    </a:lnTo>
                    <a:cubicBezTo>
                      <a:pt x="1253" y="1480"/>
                      <a:pt x="1253" y="1354"/>
                      <a:pt x="1354" y="1254"/>
                    </a:cubicBezTo>
                    <a:cubicBezTo>
                      <a:pt x="1354" y="1054"/>
                      <a:pt x="1454" y="853"/>
                      <a:pt x="1454" y="628"/>
                    </a:cubicBezTo>
                    <a:cubicBezTo>
                      <a:pt x="1554" y="527"/>
                      <a:pt x="1554" y="427"/>
                      <a:pt x="1454" y="327"/>
                    </a:cubicBezTo>
                    <a:cubicBezTo>
                      <a:pt x="1354" y="227"/>
                      <a:pt x="1354" y="101"/>
                      <a:pt x="1253" y="101"/>
                    </a:cubicBezTo>
                    <a:cubicBezTo>
                      <a:pt x="11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9393;p58"/>
              <p:cNvSpPr/>
              <p:nvPr/>
            </p:nvSpPr>
            <p:spPr>
              <a:xfrm>
                <a:off x="8211266" y="4450647"/>
                <a:ext cx="31345" cy="43043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307" extrusionOk="0">
                    <a:moveTo>
                      <a:pt x="852" y="1"/>
                    </a:moveTo>
                    <a:cubicBezTo>
                      <a:pt x="627" y="126"/>
                      <a:pt x="627" y="227"/>
                      <a:pt x="527" y="427"/>
                    </a:cubicBezTo>
                    <a:cubicBezTo>
                      <a:pt x="527" y="628"/>
                      <a:pt x="426" y="853"/>
                      <a:pt x="326" y="1054"/>
                    </a:cubicBezTo>
                    <a:lnTo>
                      <a:pt x="226" y="1254"/>
                    </a:lnTo>
                    <a:cubicBezTo>
                      <a:pt x="226" y="1379"/>
                      <a:pt x="126" y="1480"/>
                      <a:pt x="126" y="1580"/>
                    </a:cubicBezTo>
                    <a:cubicBezTo>
                      <a:pt x="0" y="1881"/>
                      <a:pt x="226" y="2206"/>
                      <a:pt x="426" y="2307"/>
                    </a:cubicBezTo>
                    <a:lnTo>
                      <a:pt x="852" y="2307"/>
                    </a:lnTo>
                    <a:cubicBezTo>
                      <a:pt x="953" y="2307"/>
                      <a:pt x="1053" y="2206"/>
                      <a:pt x="1153" y="2106"/>
                    </a:cubicBezTo>
                    <a:cubicBezTo>
                      <a:pt x="1153" y="1881"/>
                      <a:pt x="1253" y="1780"/>
                      <a:pt x="1379" y="1580"/>
                    </a:cubicBezTo>
                    <a:lnTo>
                      <a:pt x="1379" y="1379"/>
                    </a:lnTo>
                    <a:cubicBezTo>
                      <a:pt x="1479" y="1054"/>
                      <a:pt x="1579" y="853"/>
                      <a:pt x="1579" y="628"/>
                    </a:cubicBezTo>
                    <a:cubicBezTo>
                      <a:pt x="1680" y="427"/>
                      <a:pt x="1479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9394;p58"/>
              <p:cNvSpPr/>
              <p:nvPr/>
            </p:nvSpPr>
            <p:spPr>
              <a:xfrm>
                <a:off x="7944739" y="4478241"/>
                <a:ext cx="32744" cy="4071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2182" extrusionOk="0">
                    <a:moveTo>
                      <a:pt x="1128" y="1"/>
                    </a:moveTo>
                    <a:cubicBezTo>
                      <a:pt x="928" y="101"/>
                      <a:pt x="828" y="101"/>
                      <a:pt x="828" y="301"/>
                    </a:cubicBezTo>
                    <a:cubicBezTo>
                      <a:pt x="627" y="527"/>
                      <a:pt x="502" y="727"/>
                      <a:pt x="301" y="928"/>
                    </a:cubicBezTo>
                    <a:lnTo>
                      <a:pt x="201" y="1028"/>
                    </a:lnTo>
                    <a:lnTo>
                      <a:pt x="201" y="1154"/>
                    </a:lnTo>
                    <a:cubicBezTo>
                      <a:pt x="101" y="1254"/>
                      <a:pt x="101" y="1254"/>
                      <a:pt x="101" y="1354"/>
                    </a:cubicBezTo>
                    <a:cubicBezTo>
                      <a:pt x="101" y="1354"/>
                      <a:pt x="101" y="1454"/>
                      <a:pt x="1" y="1454"/>
                    </a:cubicBezTo>
                    <a:lnTo>
                      <a:pt x="1" y="1780"/>
                    </a:lnTo>
                    <a:cubicBezTo>
                      <a:pt x="101" y="1981"/>
                      <a:pt x="201" y="2081"/>
                      <a:pt x="301" y="2081"/>
                    </a:cubicBezTo>
                    <a:cubicBezTo>
                      <a:pt x="402" y="2181"/>
                      <a:pt x="502" y="2181"/>
                      <a:pt x="727" y="2181"/>
                    </a:cubicBezTo>
                    <a:cubicBezTo>
                      <a:pt x="727" y="2181"/>
                      <a:pt x="928" y="2081"/>
                      <a:pt x="928" y="1981"/>
                    </a:cubicBezTo>
                    <a:cubicBezTo>
                      <a:pt x="1028" y="1981"/>
                      <a:pt x="1028" y="1981"/>
                      <a:pt x="1028" y="1880"/>
                    </a:cubicBezTo>
                    <a:cubicBezTo>
                      <a:pt x="1128" y="1880"/>
                      <a:pt x="1128" y="1780"/>
                      <a:pt x="1128" y="1655"/>
                    </a:cubicBezTo>
                    <a:lnTo>
                      <a:pt x="1354" y="1454"/>
                    </a:lnTo>
                    <a:cubicBezTo>
                      <a:pt x="1454" y="1254"/>
                      <a:pt x="1554" y="1028"/>
                      <a:pt x="1655" y="828"/>
                    </a:cubicBezTo>
                    <a:cubicBezTo>
                      <a:pt x="1755" y="627"/>
                      <a:pt x="1755" y="527"/>
                      <a:pt x="1755" y="402"/>
                    </a:cubicBezTo>
                    <a:cubicBezTo>
                      <a:pt x="1655" y="301"/>
                      <a:pt x="1554" y="101"/>
                      <a:pt x="1454" y="101"/>
                    </a:cubicBezTo>
                    <a:cubicBezTo>
                      <a:pt x="1354" y="1"/>
                      <a:pt x="1254" y="1"/>
                      <a:pt x="11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9395;p58"/>
              <p:cNvSpPr/>
              <p:nvPr/>
            </p:nvSpPr>
            <p:spPr>
              <a:xfrm>
                <a:off x="8008806" y="4462345"/>
                <a:ext cx="31345" cy="3742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006" extrusionOk="0">
                    <a:moveTo>
                      <a:pt x="1253" y="1"/>
                    </a:moveTo>
                    <a:cubicBezTo>
                      <a:pt x="1153" y="1"/>
                      <a:pt x="1053" y="1"/>
                      <a:pt x="827" y="126"/>
                    </a:cubicBezTo>
                    <a:cubicBezTo>
                      <a:pt x="727" y="226"/>
                      <a:pt x="627" y="326"/>
                      <a:pt x="526" y="326"/>
                    </a:cubicBezTo>
                    <a:cubicBezTo>
                      <a:pt x="526" y="427"/>
                      <a:pt x="426" y="527"/>
                      <a:pt x="326" y="627"/>
                    </a:cubicBezTo>
                    <a:cubicBezTo>
                      <a:pt x="201" y="853"/>
                      <a:pt x="100" y="953"/>
                      <a:pt x="100" y="1053"/>
                    </a:cubicBezTo>
                    <a:lnTo>
                      <a:pt x="100" y="1153"/>
                    </a:lnTo>
                    <a:lnTo>
                      <a:pt x="100" y="1254"/>
                    </a:lnTo>
                    <a:lnTo>
                      <a:pt x="0" y="1254"/>
                    </a:lnTo>
                    <a:lnTo>
                      <a:pt x="0" y="1479"/>
                    </a:lnTo>
                    <a:cubicBezTo>
                      <a:pt x="100" y="1479"/>
                      <a:pt x="100" y="1579"/>
                      <a:pt x="100" y="1579"/>
                    </a:cubicBezTo>
                    <a:cubicBezTo>
                      <a:pt x="100" y="1780"/>
                      <a:pt x="201" y="1880"/>
                      <a:pt x="426" y="1880"/>
                    </a:cubicBezTo>
                    <a:lnTo>
                      <a:pt x="526" y="2006"/>
                    </a:lnTo>
                    <a:cubicBezTo>
                      <a:pt x="627" y="2006"/>
                      <a:pt x="727" y="1880"/>
                      <a:pt x="827" y="1880"/>
                    </a:cubicBezTo>
                    <a:cubicBezTo>
                      <a:pt x="952" y="1780"/>
                      <a:pt x="952" y="1780"/>
                      <a:pt x="1053" y="1680"/>
                    </a:cubicBezTo>
                    <a:cubicBezTo>
                      <a:pt x="1053" y="1680"/>
                      <a:pt x="1053" y="1579"/>
                      <a:pt x="1153" y="1579"/>
                    </a:cubicBezTo>
                    <a:lnTo>
                      <a:pt x="1153" y="1479"/>
                    </a:lnTo>
                    <a:cubicBezTo>
                      <a:pt x="1187" y="1403"/>
                      <a:pt x="1221" y="1341"/>
                      <a:pt x="1251" y="1289"/>
                    </a:cubicBezTo>
                    <a:lnTo>
                      <a:pt x="1251" y="1289"/>
                    </a:lnTo>
                    <a:cubicBezTo>
                      <a:pt x="1235" y="1397"/>
                      <a:pt x="1153" y="1479"/>
                      <a:pt x="1153" y="1479"/>
                    </a:cubicBezTo>
                    <a:cubicBezTo>
                      <a:pt x="1244" y="1388"/>
                      <a:pt x="1252" y="1380"/>
                      <a:pt x="1253" y="1284"/>
                    </a:cubicBezTo>
                    <a:lnTo>
                      <a:pt x="1253" y="1284"/>
                    </a:lnTo>
                    <a:cubicBezTo>
                      <a:pt x="1252" y="1286"/>
                      <a:pt x="1252" y="1287"/>
                      <a:pt x="1251" y="1289"/>
                    </a:cubicBezTo>
                    <a:lnTo>
                      <a:pt x="1251" y="1289"/>
                    </a:lnTo>
                    <a:cubicBezTo>
                      <a:pt x="1252" y="1277"/>
                      <a:pt x="1253" y="1266"/>
                      <a:pt x="1253" y="1254"/>
                    </a:cubicBezTo>
                    <a:lnTo>
                      <a:pt x="1253" y="1254"/>
                    </a:lnTo>
                    <a:cubicBezTo>
                      <a:pt x="1253" y="1265"/>
                      <a:pt x="1253" y="1275"/>
                      <a:pt x="1253" y="1284"/>
                    </a:cubicBezTo>
                    <a:lnTo>
                      <a:pt x="1253" y="1284"/>
                    </a:lnTo>
                    <a:cubicBezTo>
                      <a:pt x="1311" y="1184"/>
                      <a:pt x="1353" y="1119"/>
                      <a:pt x="1353" y="1053"/>
                    </a:cubicBezTo>
                    <a:cubicBezTo>
                      <a:pt x="1454" y="1053"/>
                      <a:pt x="1454" y="953"/>
                      <a:pt x="1579" y="953"/>
                    </a:cubicBezTo>
                    <a:cubicBezTo>
                      <a:pt x="1579" y="853"/>
                      <a:pt x="1679" y="752"/>
                      <a:pt x="1679" y="527"/>
                    </a:cubicBezTo>
                    <a:cubicBezTo>
                      <a:pt x="1679" y="427"/>
                      <a:pt x="1679" y="326"/>
                      <a:pt x="1579" y="226"/>
                    </a:cubicBezTo>
                    <a:cubicBezTo>
                      <a:pt x="1454" y="126"/>
                      <a:pt x="1353" y="126"/>
                      <a:pt x="12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9396;p58"/>
              <p:cNvSpPr/>
              <p:nvPr/>
            </p:nvSpPr>
            <p:spPr>
              <a:xfrm>
                <a:off x="8063507" y="4477513"/>
                <a:ext cx="29012" cy="43304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321" extrusionOk="0">
                    <a:moveTo>
                      <a:pt x="1061" y="0"/>
                    </a:moveTo>
                    <a:cubicBezTo>
                      <a:pt x="881" y="0"/>
                      <a:pt x="700" y="93"/>
                      <a:pt x="627" y="240"/>
                    </a:cubicBezTo>
                    <a:cubicBezTo>
                      <a:pt x="527" y="441"/>
                      <a:pt x="401" y="666"/>
                      <a:pt x="301" y="867"/>
                    </a:cubicBezTo>
                    <a:cubicBezTo>
                      <a:pt x="201" y="967"/>
                      <a:pt x="201" y="1067"/>
                      <a:pt x="101" y="1193"/>
                    </a:cubicBezTo>
                    <a:cubicBezTo>
                      <a:pt x="101" y="1293"/>
                      <a:pt x="0" y="1393"/>
                      <a:pt x="0" y="1493"/>
                    </a:cubicBezTo>
                    <a:lnTo>
                      <a:pt x="0" y="1919"/>
                    </a:lnTo>
                    <a:cubicBezTo>
                      <a:pt x="101" y="2120"/>
                      <a:pt x="101" y="2220"/>
                      <a:pt x="301" y="2220"/>
                    </a:cubicBezTo>
                    <a:cubicBezTo>
                      <a:pt x="301" y="2320"/>
                      <a:pt x="401" y="2320"/>
                      <a:pt x="527" y="2320"/>
                    </a:cubicBezTo>
                    <a:cubicBezTo>
                      <a:pt x="627" y="2320"/>
                      <a:pt x="627" y="2220"/>
                      <a:pt x="727" y="2220"/>
                    </a:cubicBezTo>
                    <a:cubicBezTo>
                      <a:pt x="1028" y="2120"/>
                      <a:pt x="1153" y="1694"/>
                      <a:pt x="1354" y="1293"/>
                    </a:cubicBezTo>
                    <a:cubicBezTo>
                      <a:pt x="1354" y="1067"/>
                      <a:pt x="1454" y="867"/>
                      <a:pt x="1554" y="666"/>
                    </a:cubicBezTo>
                    <a:lnTo>
                      <a:pt x="1554" y="240"/>
                    </a:ln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193" y="13"/>
                      <a:pt x="1127" y="0"/>
                      <a:pt x="106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9397;p58"/>
              <p:cNvSpPr/>
              <p:nvPr/>
            </p:nvSpPr>
            <p:spPr>
              <a:xfrm>
                <a:off x="8135521" y="4493670"/>
                <a:ext cx="27128" cy="3836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056" extrusionOk="0">
                    <a:moveTo>
                      <a:pt x="1053" y="1"/>
                    </a:moveTo>
                    <a:cubicBezTo>
                      <a:pt x="827" y="1"/>
                      <a:pt x="727" y="1"/>
                      <a:pt x="627" y="101"/>
                    </a:cubicBezTo>
                    <a:cubicBezTo>
                      <a:pt x="526" y="201"/>
                      <a:pt x="426" y="327"/>
                      <a:pt x="426" y="427"/>
                    </a:cubicBezTo>
                    <a:cubicBezTo>
                      <a:pt x="426" y="527"/>
                      <a:pt x="426" y="527"/>
                      <a:pt x="301" y="627"/>
                    </a:cubicBezTo>
                    <a:cubicBezTo>
                      <a:pt x="301" y="728"/>
                      <a:pt x="301" y="828"/>
                      <a:pt x="201" y="828"/>
                    </a:cubicBezTo>
                    <a:cubicBezTo>
                      <a:pt x="201" y="953"/>
                      <a:pt x="100" y="1053"/>
                      <a:pt x="100" y="1154"/>
                    </a:cubicBezTo>
                    <a:cubicBezTo>
                      <a:pt x="100" y="1254"/>
                      <a:pt x="0" y="1354"/>
                      <a:pt x="0" y="1454"/>
                    </a:cubicBezTo>
                    <a:cubicBezTo>
                      <a:pt x="0" y="1680"/>
                      <a:pt x="100" y="1880"/>
                      <a:pt x="301" y="1981"/>
                    </a:cubicBezTo>
                    <a:cubicBezTo>
                      <a:pt x="414" y="2031"/>
                      <a:pt x="520" y="2056"/>
                      <a:pt x="624" y="2056"/>
                    </a:cubicBezTo>
                    <a:cubicBezTo>
                      <a:pt x="727" y="2056"/>
                      <a:pt x="827" y="2031"/>
                      <a:pt x="927" y="1981"/>
                    </a:cubicBezTo>
                    <a:cubicBezTo>
                      <a:pt x="1053" y="1880"/>
                      <a:pt x="1153" y="1780"/>
                      <a:pt x="1253" y="1580"/>
                    </a:cubicBezTo>
                    <a:cubicBezTo>
                      <a:pt x="1354" y="1454"/>
                      <a:pt x="1354" y="1354"/>
                      <a:pt x="1354" y="1154"/>
                    </a:cubicBezTo>
                    <a:cubicBezTo>
                      <a:pt x="1454" y="1053"/>
                      <a:pt x="1454" y="728"/>
                      <a:pt x="1454" y="527"/>
                    </a:cubicBezTo>
                    <a:cubicBezTo>
                      <a:pt x="1454" y="427"/>
                      <a:pt x="1354" y="327"/>
                      <a:pt x="1253" y="201"/>
                    </a:cubicBezTo>
                    <a:cubicBezTo>
                      <a:pt x="1253" y="101"/>
                      <a:pt x="1153" y="101"/>
                      <a:pt x="105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9398;p58"/>
              <p:cNvSpPr/>
              <p:nvPr/>
            </p:nvSpPr>
            <p:spPr>
              <a:xfrm>
                <a:off x="8184140" y="4516319"/>
                <a:ext cx="31345" cy="45636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46" extrusionOk="0">
                    <a:moveTo>
                      <a:pt x="1072" y="1"/>
                    </a:moveTo>
                    <a:cubicBezTo>
                      <a:pt x="895" y="1"/>
                      <a:pt x="701" y="94"/>
                      <a:pt x="627" y="240"/>
                    </a:cubicBezTo>
                    <a:cubicBezTo>
                      <a:pt x="527" y="466"/>
                      <a:pt x="427" y="767"/>
                      <a:pt x="201" y="992"/>
                    </a:cubicBezTo>
                    <a:cubicBezTo>
                      <a:pt x="201" y="1193"/>
                      <a:pt x="101" y="1293"/>
                      <a:pt x="1" y="1494"/>
                    </a:cubicBezTo>
                    <a:lnTo>
                      <a:pt x="1" y="1819"/>
                    </a:lnTo>
                    <a:lnTo>
                      <a:pt x="1" y="2020"/>
                    </a:lnTo>
                    <a:cubicBezTo>
                      <a:pt x="1" y="2120"/>
                      <a:pt x="101" y="2346"/>
                      <a:pt x="201" y="2446"/>
                    </a:cubicBezTo>
                    <a:cubicBezTo>
                      <a:pt x="427" y="2446"/>
                      <a:pt x="627" y="2446"/>
                      <a:pt x="727" y="2346"/>
                    </a:cubicBezTo>
                    <a:cubicBezTo>
                      <a:pt x="828" y="2245"/>
                      <a:pt x="828" y="2245"/>
                      <a:pt x="953" y="2245"/>
                    </a:cubicBezTo>
                    <a:cubicBezTo>
                      <a:pt x="1053" y="2120"/>
                      <a:pt x="1053" y="2020"/>
                      <a:pt x="1053" y="1920"/>
                    </a:cubicBezTo>
                    <a:cubicBezTo>
                      <a:pt x="1154" y="1819"/>
                      <a:pt x="1254" y="1619"/>
                      <a:pt x="1354" y="1393"/>
                    </a:cubicBezTo>
                    <a:cubicBezTo>
                      <a:pt x="1354" y="1193"/>
                      <a:pt x="1454" y="867"/>
                      <a:pt x="1580" y="666"/>
                    </a:cubicBezTo>
                    <a:cubicBezTo>
                      <a:pt x="1680" y="566"/>
                      <a:pt x="1580" y="366"/>
                      <a:pt x="1580" y="240"/>
                    </a:cubicBezTo>
                    <a:cubicBezTo>
                      <a:pt x="1454" y="140"/>
                      <a:pt x="1354" y="40"/>
                      <a:pt x="1254" y="40"/>
                    </a:cubicBezTo>
                    <a:cubicBezTo>
                      <a:pt x="1200" y="13"/>
                      <a:pt x="1137" y="1"/>
                      <a:pt x="1072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9399;p58"/>
              <p:cNvSpPr/>
              <p:nvPr/>
            </p:nvSpPr>
            <p:spPr>
              <a:xfrm>
                <a:off x="7928844" y="4566823"/>
                <a:ext cx="29479" cy="49853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2672" extrusionOk="0">
                    <a:moveTo>
                      <a:pt x="993" y="1"/>
                    </a:moveTo>
                    <a:cubicBezTo>
                      <a:pt x="843" y="1"/>
                      <a:pt x="701" y="99"/>
                      <a:pt x="627" y="265"/>
                    </a:cubicBezTo>
                    <a:cubicBezTo>
                      <a:pt x="527" y="365"/>
                      <a:pt x="527" y="365"/>
                      <a:pt x="527" y="466"/>
                    </a:cubicBezTo>
                    <a:cubicBezTo>
                      <a:pt x="426" y="566"/>
                      <a:pt x="426" y="666"/>
                      <a:pt x="326" y="792"/>
                    </a:cubicBezTo>
                    <a:cubicBezTo>
                      <a:pt x="326" y="992"/>
                      <a:pt x="226" y="1092"/>
                      <a:pt x="226" y="1193"/>
                    </a:cubicBezTo>
                    <a:cubicBezTo>
                      <a:pt x="101" y="1418"/>
                      <a:pt x="101" y="1619"/>
                      <a:pt x="0" y="1819"/>
                    </a:cubicBezTo>
                    <a:lnTo>
                      <a:pt x="0" y="2045"/>
                    </a:lnTo>
                    <a:cubicBezTo>
                      <a:pt x="0" y="2245"/>
                      <a:pt x="101" y="2345"/>
                      <a:pt x="226" y="2546"/>
                    </a:cubicBezTo>
                    <a:cubicBezTo>
                      <a:pt x="326" y="2671"/>
                      <a:pt x="527" y="2671"/>
                      <a:pt x="627" y="2671"/>
                    </a:cubicBezTo>
                    <a:cubicBezTo>
                      <a:pt x="853" y="2546"/>
                      <a:pt x="953" y="2446"/>
                      <a:pt x="1053" y="2345"/>
                    </a:cubicBezTo>
                    <a:cubicBezTo>
                      <a:pt x="1053" y="2345"/>
                      <a:pt x="1153" y="2245"/>
                      <a:pt x="1153" y="2145"/>
                    </a:cubicBezTo>
                    <a:cubicBezTo>
                      <a:pt x="1254" y="1919"/>
                      <a:pt x="1354" y="1719"/>
                      <a:pt x="1354" y="1619"/>
                    </a:cubicBezTo>
                    <a:cubicBezTo>
                      <a:pt x="1479" y="1418"/>
                      <a:pt x="1479" y="1293"/>
                      <a:pt x="1479" y="1092"/>
                    </a:cubicBezTo>
                    <a:cubicBezTo>
                      <a:pt x="1479" y="892"/>
                      <a:pt x="1579" y="666"/>
                      <a:pt x="1579" y="466"/>
                    </a:cubicBezTo>
                    <a:cubicBezTo>
                      <a:pt x="1579" y="265"/>
                      <a:pt x="1354" y="40"/>
                      <a:pt x="1153" y="40"/>
                    </a:cubicBezTo>
                    <a:cubicBezTo>
                      <a:pt x="1101" y="13"/>
                      <a:pt x="1046" y="1"/>
                      <a:pt x="993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9400;p58"/>
              <p:cNvSpPr/>
              <p:nvPr/>
            </p:nvSpPr>
            <p:spPr>
              <a:xfrm>
                <a:off x="8005056" y="4527905"/>
                <a:ext cx="27147" cy="3489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870" extrusionOk="0">
                    <a:moveTo>
                      <a:pt x="929" y="1"/>
                    </a:moveTo>
                    <a:cubicBezTo>
                      <a:pt x="895" y="1"/>
                      <a:pt x="861" y="12"/>
                      <a:pt x="828" y="45"/>
                    </a:cubicBezTo>
                    <a:cubicBezTo>
                      <a:pt x="627" y="45"/>
                      <a:pt x="527" y="146"/>
                      <a:pt x="527" y="246"/>
                    </a:cubicBezTo>
                    <a:cubicBezTo>
                      <a:pt x="402" y="371"/>
                      <a:pt x="301" y="472"/>
                      <a:pt x="201" y="672"/>
                    </a:cubicBezTo>
                    <a:lnTo>
                      <a:pt x="201" y="772"/>
                    </a:lnTo>
                    <a:cubicBezTo>
                      <a:pt x="101" y="772"/>
                      <a:pt x="101" y="873"/>
                      <a:pt x="101" y="998"/>
                    </a:cubicBezTo>
                    <a:cubicBezTo>
                      <a:pt x="1" y="1098"/>
                      <a:pt x="1" y="1299"/>
                      <a:pt x="1" y="1399"/>
                    </a:cubicBezTo>
                    <a:cubicBezTo>
                      <a:pt x="1" y="1499"/>
                      <a:pt x="101" y="1624"/>
                      <a:pt x="101" y="1624"/>
                    </a:cubicBezTo>
                    <a:cubicBezTo>
                      <a:pt x="201" y="1725"/>
                      <a:pt x="201" y="1725"/>
                      <a:pt x="301" y="1825"/>
                    </a:cubicBezTo>
                    <a:cubicBezTo>
                      <a:pt x="368" y="1825"/>
                      <a:pt x="446" y="1869"/>
                      <a:pt x="550" y="1869"/>
                    </a:cubicBezTo>
                    <a:cubicBezTo>
                      <a:pt x="602" y="1869"/>
                      <a:pt x="661" y="1858"/>
                      <a:pt x="727" y="1825"/>
                    </a:cubicBezTo>
                    <a:cubicBezTo>
                      <a:pt x="828" y="1825"/>
                      <a:pt x="828" y="1725"/>
                      <a:pt x="928" y="1725"/>
                    </a:cubicBezTo>
                    <a:cubicBezTo>
                      <a:pt x="1028" y="1624"/>
                      <a:pt x="1028" y="1624"/>
                      <a:pt x="1028" y="1499"/>
                    </a:cubicBezTo>
                    <a:lnTo>
                      <a:pt x="1153" y="1399"/>
                    </a:lnTo>
                    <a:cubicBezTo>
                      <a:pt x="1153" y="1299"/>
                      <a:pt x="1254" y="1198"/>
                      <a:pt x="1254" y="1098"/>
                    </a:cubicBezTo>
                    <a:cubicBezTo>
                      <a:pt x="1254" y="873"/>
                      <a:pt x="1354" y="772"/>
                      <a:pt x="1354" y="572"/>
                    </a:cubicBezTo>
                    <a:cubicBezTo>
                      <a:pt x="1454" y="472"/>
                      <a:pt x="1354" y="371"/>
                      <a:pt x="1354" y="246"/>
                    </a:cubicBezTo>
                    <a:cubicBezTo>
                      <a:pt x="1254" y="146"/>
                      <a:pt x="1254" y="45"/>
                      <a:pt x="1153" y="45"/>
                    </a:cubicBezTo>
                    <a:cubicBezTo>
                      <a:pt x="1070" y="45"/>
                      <a:pt x="998" y="1"/>
                      <a:pt x="929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9401;p58"/>
              <p:cNvSpPr/>
              <p:nvPr/>
            </p:nvSpPr>
            <p:spPr>
              <a:xfrm>
                <a:off x="8051809" y="4557532"/>
                <a:ext cx="27147" cy="40897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2192" extrusionOk="0">
                    <a:moveTo>
                      <a:pt x="796" y="0"/>
                    </a:moveTo>
                    <a:cubicBezTo>
                      <a:pt x="610" y="0"/>
                      <a:pt x="402" y="177"/>
                      <a:pt x="402" y="337"/>
                    </a:cubicBezTo>
                    <a:cubicBezTo>
                      <a:pt x="302" y="538"/>
                      <a:pt x="302" y="763"/>
                      <a:pt x="201" y="964"/>
                    </a:cubicBezTo>
                    <a:cubicBezTo>
                      <a:pt x="201" y="1064"/>
                      <a:pt x="101" y="1064"/>
                      <a:pt x="101" y="1164"/>
                    </a:cubicBezTo>
                    <a:cubicBezTo>
                      <a:pt x="101" y="1290"/>
                      <a:pt x="1" y="1290"/>
                      <a:pt x="1" y="1390"/>
                    </a:cubicBezTo>
                    <a:lnTo>
                      <a:pt x="1" y="1490"/>
                    </a:lnTo>
                    <a:lnTo>
                      <a:pt x="1" y="1791"/>
                    </a:lnTo>
                    <a:cubicBezTo>
                      <a:pt x="1" y="1916"/>
                      <a:pt x="201" y="2117"/>
                      <a:pt x="302" y="2117"/>
                    </a:cubicBezTo>
                    <a:cubicBezTo>
                      <a:pt x="414" y="2167"/>
                      <a:pt x="496" y="2192"/>
                      <a:pt x="574" y="2192"/>
                    </a:cubicBezTo>
                    <a:cubicBezTo>
                      <a:pt x="653" y="2192"/>
                      <a:pt x="728" y="2167"/>
                      <a:pt x="828" y="2117"/>
                    </a:cubicBezTo>
                    <a:cubicBezTo>
                      <a:pt x="1028" y="2016"/>
                      <a:pt x="1154" y="1791"/>
                      <a:pt x="1254" y="1590"/>
                    </a:cubicBezTo>
                    <a:lnTo>
                      <a:pt x="1254" y="1290"/>
                    </a:lnTo>
                    <a:cubicBezTo>
                      <a:pt x="1354" y="964"/>
                      <a:pt x="1354" y="763"/>
                      <a:pt x="1455" y="538"/>
                    </a:cubicBezTo>
                    <a:cubicBezTo>
                      <a:pt x="1455" y="337"/>
                      <a:pt x="1354" y="237"/>
                      <a:pt x="1254" y="137"/>
                    </a:cubicBezTo>
                    <a:cubicBezTo>
                      <a:pt x="1154" y="36"/>
                      <a:pt x="1028" y="36"/>
                      <a:pt x="928" y="36"/>
                    </a:cubicBezTo>
                    <a:cubicBezTo>
                      <a:pt x="888" y="11"/>
                      <a:pt x="843" y="0"/>
                      <a:pt x="796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9402;p58"/>
              <p:cNvSpPr/>
              <p:nvPr/>
            </p:nvSpPr>
            <p:spPr>
              <a:xfrm>
                <a:off x="8129439" y="4563035"/>
                <a:ext cx="27594" cy="43808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348" extrusionOk="0">
                    <a:moveTo>
                      <a:pt x="1479" y="669"/>
                    </a:moveTo>
                    <a:lnTo>
                      <a:pt x="1479" y="669"/>
                    </a:lnTo>
                    <a:cubicBezTo>
                      <a:pt x="1479" y="698"/>
                      <a:pt x="1477" y="725"/>
                      <a:pt x="1473" y="751"/>
                    </a:cubicBezTo>
                    <a:lnTo>
                      <a:pt x="1473" y="751"/>
                    </a:lnTo>
                    <a:cubicBezTo>
                      <a:pt x="1479" y="731"/>
                      <a:pt x="1479" y="707"/>
                      <a:pt x="1479" y="669"/>
                    </a:cubicBezTo>
                    <a:close/>
                    <a:moveTo>
                      <a:pt x="954" y="1"/>
                    </a:moveTo>
                    <a:cubicBezTo>
                      <a:pt x="781" y="1"/>
                      <a:pt x="598" y="72"/>
                      <a:pt x="527" y="142"/>
                    </a:cubicBezTo>
                    <a:cubicBezTo>
                      <a:pt x="326" y="368"/>
                      <a:pt x="326" y="568"/>
                      <a:pt x="226" y="769"/>
                    </a:cubicBezTo>
                    <a:cubicBezTo>
                      <a:pt x="126" y="995"/>
                      <a:pt x="126" y="1195"/>
                      <a:pt x="0" y="1295"/>
                    </a:cubicBezTo>
                    <a:lnTo>
                      <a:pt x="0" y="1621"/>
                    </a:lnTo>
                    <a:lnTo>
                      <a:pt x="0" y="1822"/>
                    </a:lnTo>
                    <a:cubicBezTo>
                      <a:pt x="126" y="2022"/>
                      <a:pt x="226" y="2248"/>
                      <a:pt x="426" y="2348"/>
                    </a:cubicBezTo>
                    <a:cubicBezTo>
                      <a:pt x="627" y="2348"/>
                      <a:pt x="852" y="2348"/>
                      <a:pt x="953" y="2122"/>
                    </a:cubicBezTo>
                    <a:cubicBezTo>
                      <a:pt x="1153" y="2122"/>
                      <a:pt x="1153" y="1922"/>
                      <a:pt x="1253" y="1822"/>
                    </a:cubicBezTo>
                    <a:lnTo>
                      <a:pt x="1253" y="1621"/>
                    </a:lnTo>
                    <a:cubicBezTo>
                      <a:pt x="1253" y="1496"/>
                      <a:pt x="1253" y="1396"/>
                      <a:pt x="1379" y="1295"/>
                    </a:cubicBezTo>
                    <a:lnTo>
                      <a:pt x="1379" y="1095"/>
                    </a:lnTo>
                    <a:cubicBezTo>
                      <a:pt x="1379" y="1009"/>
                      <a:pt x="1452" y="905"/>
                      <a:pt x="1473" y="751"/>
                    </a:cubicBezTo>
                    <a:lnTo>
                      <a:pt x="1473" y="751"/>
                    </a:lnTo>
                    <a:cubicBezTo>
                      <a:pt x="1464" y="784"/>
                      <a:pt x="1440" y="808"/>
                      <a:pt x="1379" y="869"/>
                    </a:cubicBezTo>
                    <a:cubicBezTo>
                      <a:pt x="1479" y="769"/>
                      <a:pt x="1479" y="669"/>
                      <a:pt x="1479" y="568"/>
                    </a:cubicBezTo>
                    <a:cubicBezTo>
                      <a:pt x="1479" y="368"/>
                      <a:pt x="1379" y="142"/>
                      <a:pt x="1153" y="42"/>
                    </a:cubicBezTo>
                    <a:cubicBezTo>
                      <a:pt x="1094" y="13"/>
                      <a:pt x="1025" y="1"/>
                      <a:pt x="954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9403;p58"/>
              <p:cNvSpPr/>
              <p:nvPr/>
            </p:nvSpPr>
            <p:spPr>
              <a:xfrm>
                <a:off x="7839535" y="3677270"/>
                <a:ext cx="17314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680" extrusionOk="0">
                    <a:moveTo>
                      <a:pt x="401" y="0"/>
                    </a:moveTo>
                    <a:cubicBezTo>
                      <a:pt x="301" y="0"/>
                      <a:pt x="201" y="0"/>
                      <a:pt x="101" y="100"/>
                    </a:cubicBezTo>
                    <a:cubicBezTo>
                      <a:pt x="101" y="226"/>
                      <a:pt x="0" y="326"/>
                      <a:pt x="0" y="426"/>
                    </a:cubicBezTo>
                    <a:cubicBezTo>
                      <a:pt x="0" y="526"/>
                      <a:pt x="101" y="727"/>
                      <a:pt x="101" y="852"/>
                    </a:cubicBezTo>
                    <a:lnTo>
                      <a:pt x="101" y="1153"/>
                    </a:lnTo>
                    <a:cubicBezTo>
                      <a:pt x="101" y="1153"/>
                      <a:pt x="101" y="1253"/>
                      <a:pt x="201" y="1353"/>
                    </a:cubicBezTo>
                    <a:cubicBezTo>
                      <a:pt x="201" y="1579"/>
                      <a:pt x="401" y="1679"/>
                      <a:pt x="502" y="1679"/>
                    </a:cubicBezTo>
                    <a:cubicBezTo>
                      <a:pt x="727" y="1679"/>
                      <a:pt x="827" y="1479"/>
                      <a:pt x="928" y="1353"/>
                    </a:cubicBezTo>
                    <a:lnTo>
                      <a:pt x="928" y="1153"/>
                    </a:lnTo>
                    <a:lnTo>
                      <a:pt x="928" y="852"/>
                    </a:lnTo>
                    <a:cubicBezTo>
                      <a:pt x="827" y="727"/>
                      <a:pt x="827" y="526"/>
                      <a:pt x="827" y="426"/>
                    </a:cubicBezTo>
                    <a:lnTo>
                      <a:pt x="827" y="226"/>
                    </a:lnTo>
                    <a:lnTo>
                      <a:pt x="727" y="100"/>
                    </a:lnTo>
                    <a:cubicBezTo>
                      <a:pt x="627" y="0"/>
                      <a:pt x="502" y="0"/>
                      <a:pt x="401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9404;p58"/>
              <p:cNvSpPr/>
              <p:nvPr/>
            </p:nvSpPr>
            <p:spPr>
              <a:xfrm>
                <a:off x="7864777" y="3722158"/>
                <a:ext cx="21531" cy="35076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80" extrusionOk="0">
                    <a:moveTo>
                      <a:pt x="527" y="0"/>
                    </a:moveTo>
                    <a:cubicBezTo>
                      <a:pt x="402" y="0"/>
                      <a:pt x="302" y="0"/>
                      <a:pt x="302" y="100"/>
                    </a:cubicBezTo>
                    <a:cubicBezTo>
                      <a:pt x="201" y="100"/>
                      <a:pt x="101" y="201"/>
                      <a:pt x="101" y="326"/>
                    </a:cubicBezTo>
                    <a:cubicBezTo>
                      <a:pt x="1" y="526"/>
                      <a:pt x="1" y="727"/>
                      <a:pt x="1" y="953"/>
                    </a:cubicBezTo>
                    <a:lnTo>
                      <a:pt x="1" y="1253"/>
                    </a:lnTo>
                    <a:lnTo>
                      <a:pt x="1" y="1454"/>
                    </a:lnTo>
                    <a:cubicBezTo>
                      <a:pt x="101" y="1579"/>
                      <a:pt x="101" y="1579"/>
                      <a:pt x="101" y="1679"/>
                    </a:cubicBezTo>
                    <a:cubicBezTo>
                      <a:pt x="101" y="1679"/>
                      <a:pt x="201" y="1780"/>
                      <a:pt x="302" y="1780"/>
                    </a:cubicBezTo>
                    <a:cubicBezTo>
                      <a:pt x="302" y="1880"/>
                      <a:pt x="402" y="1880"/>
                      <a:pt x="402" y="1880"/>
                    </a:cubicBezTo>
                    <a:lnTo>
                      <a:pt x="728" y="1880"/>
                    </a:lnTo>
                    <a:cubicBezTo>
                      <a:pt x="828" y="1880"/>
                      <a:pt x="828" y="1780"/>
                      <a:pt x="928" y="1780"/>
                    </a:cubicBezTo>
                    <a:cubicBezTo>
                      <a:pt x="1154" y="1579"/>
                      <a:pt x="1154" y="1253"/>
                      <a:pt x="1028" y="1053"/>
                    </a:cubicBezTo>
                    <a:cubicBezTo>
                      <a:pt x="1028" y="1053"/>
                      <a:pt x="1028" y="953"/>
                      <a:pt x="928" y="827"/>
                    </a:cubicBezTo>
                    <a:lnTo>
                      <a:pt x="928" y="426"/>
                    </a:lnTo>
                    <a:cubicBezTo>
                      <a:pt x="928" y="426"/>
                      <a:pt x="928" y="326"/>
                      <a:pt x="828" y="326"/>
                    </a:cubicBezTo>
                    <a:cubicBezTo>
                      <a:pt x="828" y="201"/>
                      <a:pt x="828" y="201"/>
                      <a:pt x="728" y="201"/>
                    </a:cubicBezTo>
                    <a:cubicBezTo>
                      <a:pt x="728" y="100"/>
                      <a:pt x="627" y="100"/>
                      <a:pt x="5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9405;p58"/>
              <p:cNvSpPr/>
              <p:nvPr/>
            </p:nvSpPr>
            <p:spPr>
              <a:xfrm>
                <a:off x="7888154" y="3681467"/>
                <a:ext cx="23415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655" extrusionOk="0">
                    <a:moveTo>
                      <a:pt x="302" y="1"/>
                    </a:moveTo>
                    <a:cubicBezTo>
                      <a:pt x="302" y="1"/>
                      <a:pt x="302" y="101"/>
                      <a:pt x="201" y="101"/>
                    </a:cubicBezTo>
                    <a:lnTo>
                      <a:pt x="201" y="201"/>
                    </a:lnTo>
                    <a:cubicBezTo>
                      <a:pt x="101" y="201"/>
                      <a:pt x="101" y="301"/>
                      <a:pt x="101" y="301"/>
                    </a:cubicBezTo>
                    <a:cubicBezTo>
                      <a:pt x="101" y="402"/>
                      <a:pt x="101" y="402"/>
                      <a:pt x="1" y="502"/>
                    </a:cubicBezTo>
                    <a:lnTo>
                      <a:pt x="1" y="727"/>
                    </a:lnTo>
                    <a:lnTo>
                      <a:pt x="1" y="928"/>
                    </a:lnTo>
                    <a:cubicBezTo>
                      <a:pt x="1" y="1028"/>
                      <a:pt x="1" y="1254"/>
                      <a:pt x="101" y="1354"/>
                    </a:cubicBezTo>
                    <a:lnTo>
                      <a:pt x="201" y="1454"/>
                    </a:lnTo>
                    <a:lnTo>
                      <a:pt x="302" y="1555"/>
                    </a:lnTo>
                    <a:cubicBezTo>
                      <a:pt x="402" y="1555"/>
                      <a:pt x="402" y="1555"/>
                      <a:pt x="527" y="1655"/>
                    </a:cubicBezTo>
                    <a:lnTo>
                      <a:pt x="728" y="1655"/>
                    </a:lnTo>
                    <a:cubicBezTo>
                      <a:pt x="728" y="1655"/>
                      <a:pt x="828" y="1655"/>
                      <a:pt x="828" y="1555"/>
                    </a:cubicBezTo>
                    <a:lnTo>
                      <a:pt x="928" y="1555"/>
                    </a:lnTo>
                    <a:lnTo>
                      <a:pt x="1028" y="1454"/>
                    </a:lnTo>
                    <a:cubicBezTo>
                      <a:pt x="1154" y="1354"/>
                      <a:pt x="1154" y="1254"/>
                      <a:pt x="1154" y="1254"/>
                    </a:cubicBezTo>
                    <a:cubicBezTo>
                      <a:pt x="1254" y="1028"/>
                      <a:pt x="1254" y="928"/>
                      <a:pt x="1154" y="727"/>
                    </a:cubicBezTo>
                    <a:lnTo>
                      <a:pt x="1154" y="627"/>
                    </a:lnTo>
                    <a:cubicBezTo>
                      <a:pt x="1028" y="502"/>
                      <a:pt x="1028" y="301"/>
                      <a:pt x="928" y="201"/>
                    </a:cubicBezTo>
                    <a:lnTo>
                      <a:pt x="828" y="101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9406;p58"/>
              <p:cNvSpPr/>
              <p:nvPr/>
            </p:nvSpPr>
            <p:spPr>
              <a:xfrm>
                <a:off x="7940523" y="3663706"/>
                <a:ext cx="21531" cy="3134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80" extrusionOk="0">
                    <a:moveTo>
                      <a:pt x="427" y="0"/>
                    </a:moveTo>
                    <a:cubicBezTo>
                      <a:pt x="427" y="0"/>
                      <a:pt x="327" y="0"/>
                      <a:pt x="327" y="101"/>
                    </a:cubicBezTo>
                    <a:cubicBezTo>
                      <a:pt x="227" y="101"/>
                      <a:pt x="227" y="101"/>
                      <a:pt x="101" y="201"/>
                    </a:cubicBezTo>
                    <a:cubicBezTo>
                      <a:pt x="1" y="326"/>
                      <a:pt x="1" y="426"/>
                      <a:pt x="1" y="527"/>
                    </a:cubicBezTo>
                    <a:lnTo>
                      <a:pt x="1" y="827"/>
                    </a:lnTo>
                    <a:lnTo>
                      <a:pt x="1" y="1053"/>
                    </a:lnTo>
                    <a:lnTo>
                      <a:pt x="1" y="1253"/>
                    </a:lnTo>
                    <a:cubicBezTo>
                      <a:pt x="1" y="1354"/>
                      <a:pt x="101" y="1454"/>
                      <a:pt x="227" y="1579"/>
                    </a:cubicBezTo>
                    <a:cubicBezTo>
                      <a:pt x="227" y="1579"/>
                      <a:pt x="327" y="1679"/>
                      <a:pt x="427" y="1679"/>
                    </a:cubicBezTo>
                    <a:lnTo>
                      <a:pt x="628" y="1679"/>
                    </a:lnTo>
                    <a:cubicBezTo>
                      <a:pt x="728" y="1679"/>
                      <a:pt x="728" y="1679"/>
                      <a:pt x="853" y="1579"/>
                    </a:cubicBezTo>
                    <a:cubicBezTo>
                      <a:pt x="953" y="1579"/>
                      <a:pt x="953" y="1454"/>
                      <a:pt x="1054" y="1454"/>
                    </a:cubicBezTo>
                    <a:lnTo>
                      <a:pt x="1054" y="1354"/>
                    </a:lnTo>
                    <a:lnTo>
                      <a:pt x="1054" y="1153"/>
                    </a:lnTo>
                    <a:lnTo>
                      <a:pt x="1154" y="1053"/>
                    </a:lnTo>
                    <a:cubicBezTo>
                      <a:pt x="1154" y="1053"/>
                      <a:pt x="1054" y="953"/>
                      <a:pt x="1054" y="827"/>
                    </a:cubicBezTo>
                    <a:lnTo>
                      <a:pt x="1054" y="727"/>
                    </a:lnTo>
                    <a:cubicBezTo>
                      <a:pt x="1054" y="627"/>
                      <a:pt x="953" y="527"/>
                      <a:pt x="953" y="426"/>
                    </a:cubicBezTo>
                    <a:cubicBezTo>
                      <a:pt x="953" y="326"/>
                      <a:pt x="953" y="326"/>
                      <a:pt x="853" y="201"/>
                    </a:cubicBezTo>
                    <a:cubicBezTo>
                      <a:pt x="853" y="201"/>
                      <a:pt x="853" y="101"/>
                      <a:pt x="728" y="101"/>
                    </a:cubicBezTo>
                    <a:cubicBezTo>
                      <a:pt x="728" y="101"/>
                      <a:pt x="628" y="101"/>
                      <a:pt x="628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9407;p58"/>
              <p:cNvSpPr/>
              <p:nvPr/>
            </p:nvSpPr>
            <p:spPr>
              <a:xfrm>
                <a:off x="7921362" y="3729266"/>
                <a:ext cx="21064" cy="31718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700" extrusionOk="0">
                    <a:moveTo>
                      <a:pt x="620" y="1"/>
                    </a:moveTo>
                    <a:cubicBezTo>
                      <a:pt x="546" y="1"/>
                      <a:pt x="468" y="45"/>
                      <a:pt x="401" y="45"/>
                    </a:cubicBezTo>
                    <a:cubicBezTo>
                      <a:pt x="301" y="145"/>
                      <a:pt x="301" y="246"/>
                      <a:pt x="201" y="346"/>
                    </a:cubicBezTo>
                    <a:cubicBezTo>
                      <a:pt x="201" y="446"/>
                      <a:pt x="101" y="572"/>
                      <a:pt x="101" y="672"/>
                    </a:cubicBezTo>
                    <a:lnTo>
                      <a:pt x="101" y="872"/>
                    </a:lnTo>
                    <a:cubicBezTo>
                      <a:pt x="0" y="973"/>
                      <a:pt x="0" y="1198"/>
                      <a:pt x="101" y="1298"/>
                    </a:cubicBezTo>
                    <a:lnTo>
                      <a:pt x="101" y="1499"/>
                    </a:lnTo>
                    <a:lnTo>
                      <a:pt x="201" y="1599"/>
                    </a:lnTo>
                    <a:lnTo>
                      <a:pt x="301" y="1599"/>
                    </a:lnTo>
                    <a:cubicBezTo>
                      <a:pt x="301" y="1699"/>
                      <a:pt x="401" y="1699"/>
                      <a:pt x="502" y="1699"/>
                    </a:cubicBezTo>
                    <a:lnTo>
                      <a:pt x="727" y="1699"/>
                    </a:lnTo>
                    <a:lnTo>
                      <a:pt x="827" y="1599"/>
                    </a:lnTo>
                    <a:cubicBezTo>
                      <a:pt x="928" y="1599"/>
                      <a:pt x="928" y="1499"/>
                      <a:pt x="928" y="1499"/>
                    </a:cubicBezTo>
                    <a:cubicBezTo>
                      <a:pt x="1028" y="1298"/>
                      <a:pt x="1128" y="1198"/>
                      <a:pt x="1128" y="1073"/>
                    </a:cubicBezTo>
                    <a:lnTo>
                      <a:pt x="1128" y="872"/>
                    </a:lnTo>
                    <a:lnTo>
                      <a:pt x="1128" y="446"/>
                    </a:lnTo>
                    <a:cubicBezTo>
                      <a:pt x="1128" y="346"/>
                      <a:pt x="1028" y="145"/>
                      <a:pt x="1028" y="145"/>
                    </a:cubicBezTo>
                    <a:lnTo>
                      <a:pt x="928" y="45"/>
                    </a:lnTo>
                    <a:lnTo>
                      <a:pt x="727" y="45"/>
                    </a:lnTo>
                    <a:cubicBezTo>
                      <a:pt x="694" y="12"/>
                      <a:pt x="658" y="1"/>
                      <a:pt x="620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9408;p58"/>
              <p:cNvSpPr/>
              <p:nvPr/>
            </p:nvSpPr>
            <p:spPr>
              <a:xfrm>
                <a:off x="7971866" y="3702512"/>
                <a:ext cx="21531" cy="30878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655" extrusionOk="0">
                    <a:moveTo>
                      <a:pt x="426" y="0"/>
                    </a:moveTo>
                    <a:cubicBezTo>
                      <a:pt x="301" y="0"/>
                      <a:pt x="301" y="0"/>
                      <a:pt x="201" y="126"/>
                    </a:cubicBezTo>
                    <a:cubicBezTo>
                      <a:pt x="201" y="226"/>
                      <a:pt x="100" y="326"/>
                      <a:pt x="100" y="427"/>
                    </a:cubicBezTo>
                    <a:lnTo>
                      <a:pt x="100" y="627"/>
                    </a:lnTo>
                    <a:lnTo>
                      <a:pt x="100" y="752"/>
                    </a:lnTo>
                    <a:cubicBezTo>
                      <a:pt x="100" y="853"/>
                      <a:pt x="0" y="853"/>
                      <a:pt x="0" y="853"/>
                    </a:cubicBezTo>
                    <a:lnTo>
                      <a:pt x="0" y="1254"/>
                    </a:lnTo>
                    <a:lnTo>
                      <a:pt x="201" y="1479"/>
                    </a:lnTo>
                    <a:cubicBezTo>
                      <a:pt x="201" y="1579"/>
                      <a:pt x="301" y="1579"/>
                      <a:pt x="426" y="1579"/>
                    </a:cubicBezTo>
                    <a:cubicBezTo>
                      <a:pt x="476" y="1630"/>
                      <a:pt x="526" y="1655"/>
                      <a:pt x="564" y="1655"/>
                    </a:cubicBezTo>
                    <a:cubicBezTo>
                      <a:pt x="602" y="1655"/>
                      <a:pt x="627" y="1630"/>
                      <a:pt x="627" y="1579"/>
                    </a:cubicBezTo>
                    <a:cubicBezTo>
                      <a:pt x="727" y="1579"/>
                      <a:pt x="827" y="1579"/>
                      <a:pt x="927" y="1479"/>
                    </a:cubicBezTo>
                    <a:cubicBezTo>
                      <a:pt x="1053" y="1379"/>
                      <a:pt x="1053" y="1254"/>
                      <a:pt x="1053" y="1153"/>
                    </a:cubicBezTo>
                    <a:cubicBezTo>
                      <a:pt x="1153" y="1053"/>
                      <a:pt x="1153" y="1053"/>
                      <a:pt x="1053" y="953"/>
                    </a:cubicBezTo>
                    <a:lnTo>
                      <a:pt x="1053" y="853"/>
                    </a:lnTo>
                    <a:lnTo>
                      <a:pt x="1053" y="527"/>
                    </a:lnTo>
                    <a:lnTo>
                      <a:pt x="1053" y="326"/>
                    </a:lnTo>
                    <a:cubicBezTo>
                      <a:pt x="927" y="226"/>
                      <a:pt x="927" y="126"/>
                      <a:pt x="827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9409;p58"/>
              <p:cNvSpPr/>
              <p:nvPr/>
            </p:nvSpPr>
            <p:spPr>
              <a:xfrm>
                <a:off x="8024235" y="3687083"/>
                <a:ext cx="21531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455" extrusionOk="0">
                    <a:moveTo>
                      <a:pt x="526" y="0"/>
                    </a:moveTo>
                    <a:cubicBezTo>
                      <a:pt x="426" y="0"/>
                      <a:pt x="426" y="101"/>
                      <a:pt x="326" y="101"/>
                    </a:cubicBezTo>
                    <a:lnTo>
                      <a:pt x="326" y="201"/>
                    </a:lnTo>
                    <a:cubicBezTo>
                      <a:pt x="226" y="201"/>
                      <a:pt x="226" y="326"/>
                      <a:pt x="226" y="426"/>
                    </a:cubicBezTo>
                    <a:lnTo>
                      <a:pt x="226" y="527"/>
                    </a:lnTo>
                    <a:cubicBezTo>
                      <a:pt x="226" y="527"/>
                      <a:pt x="125" y="627"/>
                      <a:pt x="125" y="727"/>
                    </a:cubicBezTo>
                    <a:lnTo>
                      <a:pt x="125" y="827"/>
                    </a:lnTo>
                    <a:cubicBezTo>
                      <a:pt x="125" y="827"/>
                      <a:pt x="125" y="953"/>
                      <a:pt x="0" y="953"/>
                    </a:cubicBezTo>
                    <a:lnTo>
                      <a:pt x="125" y="1053"/>
                    </a:lnTo>
                    <a:lnTo>
                      <a:pt x="125" y="1254"/>
                    </a:lnTo>
                    <a:cubicBezTo>
                      <a:pt x="125" y="1254"/>
                      <a:pt x="226" y="1254"/>
                      <a:pt x="226" y="1354"/>
                    </a:cubicBezTo>
                    <a:lnTo>
                      <a:pt x="326" y="1354"/>
                    </a:lnTo>
                    <a:lnTo>
                      <a:pt x="426" y="1454"/>
                    </a:lnTo>
                    <a:lnTo>
                      <a:pt x="627" y="1454"/>
                    </a:lnTo>
                    <a:lnTo>
                      <a:pt x="752" y="1354"/>
                    </a:lnTo>
                    <a:lnTo>
                      <a:pt x="852" y="1354"/>
                    </a:lnTo>
                    <a:cubicBezTo>
                      <a:pt x="852" y="1254"/>
                      <a:pt x="953" y="1254"/>
                      <a:pt x="953" y="1254"/>
                    </a:cubicBezTo>
                    <a:cubicBezTo>
                      <a:pt x="953" y="1153"/>
                      <a:pt x="1053" y="1153"/>
                      <a:pt x="1053" y="1053"/>
                    </a:cubicBezTo>
                    <a:cubicBezTo>
                      <a:pt x="1053" y="1053"/>
                      <a:pt x="1053" y="953"/>
                      <a:pt x="1153" y="953"/>
                    </a:cubicBezTo>
                    <a:lnTo>
                      <a:pt x="1153" y="827"/>
                    </a:lnTo>
                    <a:lnTo>
                      <a:pt x="1153" y="627"/>
                    </a:lnTo>
                    <a:lnTo>
                      <a:pt x="1153" y="426"/>
                    </a:lnTo>
                    <a:lnTo>
                      <a:pt x="1153" y="326"/>
                    </a:lnTo>
                    <a:cubicBezTo>
                      <a:pt x="1153" y="201"/>
                      <a:pt x="1053" y="201"/>
                      <a:pt x="1053" y="201"/>
                    </a:cubicBezTo>
                    <a:cubicBezTo>
                      <a:pt x="1053" y="101"/>
                      <a:pt x="953" y="101"/>
                      <a:pt x="953" y="0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9410;p58"/>
              <p:cNvSpPr/>
              <p:nvPr/>
            </p:nvSpPr>
            <p:spPr>
              <a:xfrm>
                <a:off x="7882090" y="3777326"/>
                <a:ext cx="21512" cy="34628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1856" extrusionOk="0">
                    <a:moveTo>
                      <a:pt x="476" y="1"/>
                    </a:moveTo>
                    <a:cubicBezTo>
                      <a:pt x="426" y="1"/>
                      <a:pt x="376" y="26"/>
                      <a:pt x="326" y="76"/>
                    </a:cubicBezTo>
                    <a:cubicBezTo>
                      <a:pt x="326" y="76"/>
                      <a:pt x="226" y="76"/>
                      <a:pt x="100" y="176"/>
                    </a:cubicBezTo>
                    <a:cubicBezTo>
                      <a:pt x="100" y="176"/>
                      <a:pt x="0" y="276"/>
                      <a:pt x="0" y="376"/>
                    </a:cubicBezTo>
                    <a:cubicBezTo>
                      <a:pt x="100" y="602"/>
                      <a:pt x="100" y="803"/>
                      <a:pt x="100" y="903"/>
                    </a:cubicBezTo>
                    <a:lnTo>
                      <a:pt x="100" y="1229"/>
                    </a:lnTo>
                    <a:cubicBezTo>
                      <a:pt x="100" y="1429"/>
                      <a:pt x="100" y="1630"/>
                      <a:pt x="326" y="1755"/>
                    </a:cubicBezTo>
                    <a:cubicBezTo>
                      <a:pt x="426" y="1855"/>
                      <a:pt x="526" y="1855"/>
                      <a:pt x="727" y="1855"/>
                    </a:cubicBezTo>
                    <a:lnTo>
                      <a:pt x="852" y="1855"/>
                    </a:lnTo>
                    <a:cubicBezTo>
                      <a:pt x="952" y="1755"/>
                      <a:pt x="1053" y="1755"/>
                      <a:pt x="1053" y="1630"/>
                    </a:cubicBezTo>
                    <a:cubicBezTo>
                      <a:pt x="1153" y="1529"/>
                      <a:pt x="1153" y="1429"/>
                      <a:pt x="1153" y="1329"/>
                    </a:cubicBezTo>
                    <a:cubicBezTo>
                      <a:pt x="1153" y="1229"/>
                      <a:pt x="1153" y="1128"/>
                      <a:pt x="1053" y="1003"/>
                    </a:cubicBezTo>
                    <a:lnTo>
                      <a:pt x="1053" y="803"/>
                    </a:lnTo>
                    <a:cubicBezTo>
                      <a:pt x="952" y="602"/>
                      <a:pt x="852" y="376"/>
                      <a:pt x="852" y="176"/>
                    </a:cubicBezTo>
                    <a:lnTo>
                      <a:pt x="727" y="176"/>
                    </a:lnTo>
                    <a:cubicBezTo>
                      <a:pt x="727" y="76"/>
                      <a:pt x="627" y="76"/>
                      <a:pt x="627" y="76"/>
                    </a:cubicBezTo>
                    <a:cubicBezTo>
                      <a:pt x="577" y="26"/>
                      <a:pt x="526" y="1"/>
                      <a:pt x="476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9411;p58"/>
              <p:cNvSpPr/>
              <p:nvPr/>
            </p:nvSpPr>
            <p:spPr>
              <a:xfrm>
                <a:off x="7897986" y="3823613"/>
                <a:ext cx="23397" cy="3322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781" extrusionOk="0">
                    <a:moveTo>
                      <a:pt x="627" y="1"/>
                    </a:moveTo>
                    <a:lnTo>
                      <a:pt x="501" y="101"/>
                    </a:lnTo>
                    <a:cubicBezTo>
                      <a:pt x="401" y="201"/>
                      <a:pt x="401" y="201"/>
                      <a:pt x="401" y="302"/>
                    </a:cubicBezTo>
                    <a:cubicBezTo>
                      <a:pt x="301" y="402"/>
                      <a:pt x="201" y="627"/>
                      <a:pt x="201" y="728"/>
                    </a:cubicBezTo>
                    <a:cubicBezTo>
                      <a:pt x="201" y="828"/>
                      <a:pt x="100" y="928"/>
                      <a:pt x="100" y="928"/>
                    </a:cubicBezTo>
                    <a:cubicBezTo>
                      <a:pt x="100" y="1028"/>
                      <a:pt x="0" y="1154"/>
                      <a:pt x="0" y="1254"/>
                    </a:cubicBezTo>
                    <a:cubicBezTo>
                      <a:pt x="100" y="1354"/>
                      <a:pt x="100" y="1454"/>
                      <a:pt x="201" y="1555"/>
                    </a:cubicBezTo>
                    <a:cubicBezTo>
                      <a:pt x="201" y="1655"/>
                      <a:pt x="301" y="1655"/>
                      <a:pt x="301" y="1655"/>
                    </a:cubicBezTo>
                    <a:cubicBezTo>
                      <a:pt x="401" y="1780"/>
                      <a:pt x="401" y="1780"/>
                      <a:pt x="501" y="1780"/>
                    </a:cubicBezTo>
                    <a:cubicBezTo>
                      <a:pt x="627" y="1780"/>
                      <a:pt x="727" y="1780"/>
                      <a:pt x="827" y="1655"/>
                    </a:cubicBezTo>
                    <a:cubicBezTo>
                      <a:pt x="928" y="1655"/>
                      <a:pt x="1028" y="1555"/>
                      <a:pt x="1028" y="1454"/>
                    </a:cubicBezTo>
                    <a:cubicBezTo>
                      <a:pt x="1128" y="1354"/>
                      <a:pt x="1128" y="1254"/>
                      <a:pt x="1128" y="1154"/>
                    </a:cubicBezTo>
                    <a:cubicBezTo>
                      <a:pt x="1128" y="1028"/>
                      <a:pt x="1128" y="928"/>
                      <a:pt x="1253" y="928"/>
                    </a:cubicBezTo>
                    <a:lnTo>
                      <a:pt x="1253" y="402"/>
                    </a:lnTo>
                    <a:cubicBezTo>
                      <a:pt x="1253" y="302"/>
                      <a:pt x="1253" y="201"/>
                      <a:pt x="1128" y="101"/>
                    </a:cubicBezTo>
                    <a:cubicBezTo>
                      <a:pt x="1028" y="1"/>
                      <a:pt x="928" y="1"/>
                      <a:pt x="827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9412;p58"/>
              <p:cNvSpPr/>
              <p:nvPr/>
            </p:nvSpPr>
            <p:spPr>
              <a:xfrm>
                <a:off x="7938657" y="3784341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9413;p58"/>
              <p:cNvSpPr/>
              <p:nvPr/>
            </p:nvSpPr>
            <p:spPr>
              <a:xfrm>
                <a:off x="7933041" y="3780591"/>
                <a:ext cx="21064" cy="2947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1580" extrusionOk="0">
                    <a:moveTo>
                      <a:pt x="502" y="1"/>
                    </a:moveTo>
                    <a:lnTo>
                      <a:pt x="402" y="101"/>
                    </a:lnTo>
                    <a:cubicBezTo>
                      <a:pt x="402" y="101"/>
                      <a:pt x="302" y="101"/>
                      <a:pt x="302" y="201"/>
                    </a:cubicBezTo>
                    <a:cubicBezTo>
                      <a:pt x="302" y="201"/>
                      <a:pt x="201" y="201"/>
                      <a:pt x="201" y="327"/>
                    </a:cubicBezTo>
                    <a:lnTo>
                      <a:pt x="201" y="427"/>
                    </a:lnTo>
                    <a:lnTo>
                      <a:pt x="201" y="527"/>
                    </a:lnTo>
                    <a:lnTo>
                      <a:pt x="101" y="628"/>
                    </a:lnTo>
                    <a:cubicBezTo>
                      <a:pt x="101" y="728"/>
                      <a:pt x="101" y="728"/>
                      <a:pt x="1" y="828"/>
                    </a:cubicBezTo>
                    <a:lnTo>
                      <a:pt x="1" y="953"/>
                    </a:lnTo>
                    <a:lnTo>
                      <a:pt x="1" y="1054"/>
                    </a:lnTo>
                    <a:cubicBezTo>
                      <a:pt x="1" y="1154"/>
                      <a:pt x="1" y="1254"/>
                      <a:pt x="101" y="1254"/>
                    </a:cubicBezTo>
                    <a:lnTo>
                      <a:pt x="201" y="1354"/>
                    </a:lnTo>
                    <a:cubicBezTo>
                      <a:pt x="201" y="1455"/>
                      <a:pt x="302" y="1455"/>
                      <a:pt x="302" y="1455"/>
                    </a:cubicBezTo>
                    <a:cubicBezTo>
                      <a:pt x="402" y="1580"/>
                      <a:pt x="402" y="1580"/>
                      <a:pt x="502" y="1580"/>
                    </a:cubicBezTo>
                    <a:lnTo>
                      <a:pt x="728" y="1580"/>
                    </a:lnTo>
                    <a:lnTo>
                      <a:pt x="828" y="1455"/>
                    </a:lnTo>
                    <a:cubicBezTo>
                      <a:pt x="928" y="1455"/>
                      <a:pt x="928" y="1354"/>
                      <a:pt x="1029" y="1254"/>
                    </a:cubicBezTo>
                    <a:cubicBezTo>
                      <a:pt x="1029" y="1254"/>
                      <a:pt x="1129" y="1154"/>
                      <a:pt x="1129" y="1054"/>
                    </a:cubicBezTo>
                    <a:lnTo>
                      <a:pt x="1129" y="828"/>
                    </a:lnTo>
                    <a:lnTo>
                      <a:pt x="1129" y="527"/>
                    </a:lnTo>
                    <a:cubicBezTo>
                      <a:pt x="1029" y="527"/>
                      <a:pt x="1029" y="427"/>
                      <a:pt x="1029" y="327"/>
                    </a:cubicBezTo>
                    <a:cubicBezTo>
                      <a:pt x="928" y="201"/>
                      <a:pt x="828" y="101"/>
                      <a:pt x="728" y="101"/>
                    </a:cubicBezTo>
                    <a:cubicBezTo>
                      <a:pt x="728" y="1"/>
                      <a:pt x="728" y="1"/>
                      <a:pt x="628" y="1"/>
                    </a:cubicBez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9414;p58"/>
              <p:cNvSpPr/>
              <p:nvPr/>
            </p:nvSpPr>
            <p:spPr>
              <a:xfrm>
                <a:off x="7938657" y="3782475"/>
                <a:ext cx="19" cy="1884"/>
              </a:xfrm>
              <a:custGeom>
                <a:avLst/>
                <a:gdLst/>
                <a:ahLst/>
                <a:cxnLst/>
                <a:rect l="l" t="t" r="r" b="b"/>
                <a:pathLst>
                  <a:path w="1" h="101" extrusionOk="0">
                    <a:moveTo>
                      <a:pt x="1" y="100"/>
                    </a:moveTo>
                    <a:lnTo>
                      <a:pt x="1" y="10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9415;p58"/>
              <p:cNvSpPr/>
              <p:nvPr/>
            </p:nvSpPr>
            <p:spPr>
              <a:xfrm>
                <a:off x="7968116" y="3753482"/>
                <a:ext cx="17314" cy="21531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154" extrusionOk="0">
                    <a:moveTo>
                      <a:pt x="301" y="0"/>
                    </a:moveTo>
                    <a:lnTo>
                      <a:pt x="201" y="101"/>
                    </a:lnTo>
                    <a:cubicBezTo>
                      <a:pt x="101" y="201"/>
                      <a:pt x="101" y="201"/>
                      <a:pt x="101" y="301"/>
                    </a:cubicBezTo>
                    <a:lnTo>
                      <a:pt x="101" y="527"/>
                    </a:lnTo>
                    <a:lnTo>
                      <a:pt x="1" y="627"/>
                    </a:lnTo>
                    <a:lnTo>
                      <a:pt x="101" y="727"/>
                    </a:lnTo>
                    <a:lnTo>
                      <a:pt x="101" y="827"/>
                    </a:lnTo>
                    <a:cubicBezTo>
                      <a:pt x="101" y="928"/>
                      <a:pt x="201" y="1028"/>
                      <a:pt x="301" y="1153"/>
                    </a:cubicBezTo>
                    <a:lnTo>
                      <a:pt x="727" y="1153"/>
                    </a:lnTo>
                    <a:cubicBezTo>
                      <a:pt x="727" y="1028"/>
                      <a:pt x="828" y="1028"/>
                      <a:pt x="828" y="928"/>
                    </a:cubicBezTo>
                    <a:lnTo>
                      <a:pt x="928" y="827"/>
                    </a:lnTo>
                    <a:lnTo>
                      <a:pt x="928" y="627"/>
                    </a:lnTo>
                    <a:lnTo>
                      <a:pt x="928" y="401"/>
                    </a:lnTo>
                    <a:lnTo>
                      <a:pt x="928" y="301"/>
                    </a:lnTo>
                    <a:lnTo>
                      <a:pt x="828" y="201"/>
                    </a:lnTo>
                    <a:cubicBezTo>
                      <a:pt x="828" y="101"/>
                      <a:pt x="828" y="101"/>
                      <a:pt x="727" y="101"/>
                    </a:cubicBezTo>
                    <a:lnTo>
                      <a:pt x="627" y="0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9416;p58"/>
              <p:cNvSpPr/>
              <p:nvPr/>
            </p:nvSpPr>
            <p:spPr>
              <a:xfrm>
                <a:off x="7901717" y="3875982"/>
                <a:ext cx="17333" cy="25281"/>
              </a:xfrm>
              <a:custGeom>
                <a:avLst/>
                <a:gdLst/>
                <a:ahLst/>
                <a:cxnLst/>
                <a:rect l="l" t="t" r="r" b="b"/>
                <a:pathLst>
                  <a:path w="929" h="1355" extrusionOk="0">
                    <a:moveTo>
                      <a:pt x="301" y="1"/>
                    </a:moveTo>
                    <a:cubicBezTo>
                      <a:pt x="201" y="101"/>
                      <a:pt x="201" y="101"/>
                      <a:pt x="101" y="101"/>
                    </a:cubicBezTo>
                    <a:lnTo>
                      <a:pt x="101" y="327"/>
                    </a:lnTo>
                    <a:cubicBezTo>
                      <a:pt x="101" y="327"/>
                      <a:pt x="101" y="427"/>
                      <a:pt x="1" y="427"/>
                    </a:cubicBezTo>
                    <a:lnTo>
                      <a:pt x="1" y="527"/>
                    </a:lnTo>
                    <a:lnTo>
                      <a:pt x="1" y="728"/>
                    </a:lnTo>
                    <a:cubicBezTo>
                      <a:pt x="1" y="853"/>
                      <a:pt x="1" y="953"/>
                      <a:pt x="101" y="1053"/>
                    </a:cubicBezTo>
                    <a:lnTo>
                      <a:pt x="101" y="1154"/>
                    </a:lnTo>
                    <a:cubicBezTo>
                      <a:pt x="201" y="1154"/>
                      <a:pt x="201" y="1254"/>
                      <a:pt x="301" y="1254"/>
                    </a:cubicBezTo>
                    <a:lnTo>
                      <a:pt x="427" y="1254"/>
                    </a:lnTo>
                    <a:lnTo>
                      <a:pt x="427" y="1354"/>
                    </a:lnTo>
                    <a:lnTo>
                      <a:pt x="527" y="1254"/>
                    </a:lnTo>
                    <a:lnTo>
                      <a:pt x="627" y="1254"/>
                    </a:lnTo>
                    <a:cubicBezTo>
                      <a:pt x="728" y="1254"/>
                      <a:pt x="728" y="1154"/>
                      <a:pt x="828" y="1154"/>
                    </a:cubicBezTo>
                    <a:lnTo>
                      <a:pt x="828" y="1053"/>
                    </a:lnTo>
                    <a:cubicBezTo>
                      <a:pt x="928" y="953"/>
                      <a:pt x="928" y="853"/>
                      <a:pt x="928" y="728"/>
                    </a:cubicBezTo>
                    <a:lnTo>
                      <a:pt x="928" y="527"/>
                    </a:lnTo>
                    <a:lnTo>
                      <a:pt x="928" y="427"/>
                    </a:lnTo>
                    <a:cubicBezTo>
                      <a:pt x="828" y="427"/>
                      <a:pt x="828" y="327"/>
                      <a:pt x="828" y="327"/>
                    </a:cubicBezTo>
                    <a:lnTo>
                      <a:pt x="828" y="226"/>
                    </a:lnTo>
                    <a:cubicBezTo>
                      <a:pt x="828" y="101"/>
                      <a:pt x="728" y="101"/>
                      <a:pt x="728" y="101"/>
                    </a:cubicBezTo>
                    <a:lnTo>
                      <a:pt x="627" y="1"/>
                    </a:lnTo>
                    <a:close/>
                  </a:path>
                </a:pathLst>
              </a:custGeom>
              <a:solidFill>
                <a:srgbClr val="AF5D4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9417;p58"/>
              <p:cNvSpPr/>
              <p:nvPr/>
            </p:nvSpPr>
            <p:spPr>
              <a:xfrm>
                <a:off x="7586104" y="3620684"/>
                <a:ext cx="183310" cy="88399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4738" extrusionOk="0">
                    <a:moveTo>
                      <a:pt x="3630" y="282"/>
                    </a:moveTo>
                    <a:cubicBezTo>
                      <a:pt x="3660" y="282"/>
                      <a:pt x="3660" y="326"/>
                      <a:pt x="3660" y="326"/>
                    </a:cubicBezTo>
                    <a:cubicBezTo>
                      <a:pt x="3660" y="326"/>
                      <a:pt x="3660" y="427"/>
                      <a:pt x="3559" y="427"/>
                    </a:cubicBezTo>
                    <a:cubicBezTo>
                      <a:pt x="3434" y="527"/>
                      <a:pt x="3334" y="527"/>
                      <a:pt x="3233" y="627"/>
                    </a:cubicBezTo>
                    <a:cubicBezTo>
                      <a:pt x="3033" y="752"/>
                      <a:pt x="2807" y="853"/>
                      <a:pt x="2607" y="853"/>
                    </a:cubicBezTo>
                    <a:cubicBezTo>
                      <a:pt x="2462" y="880"/>
                      <a:pt x="2317" y="908"/>
                      <a:pt x="2174" y="931"/>
                    </a:cubicBezTo>
                    <a:lnTo>
                      <a:pt x="2174" y="931"/>
                    </a:lnTo>
                    <a:cubicBezTo>
                      <a:pt x="2283" y="866"/>
                      <a:pt x="2394" y="805"/>
                      <a:pt x="2507" y="752"/>
                    </a:cubicBezTo>
                    <a:cubicBezTo>
                      <a:pt x="2707" y="527"/>
                      <a:pt x="2933" y="427"/>
                      <a:pt x="3133" y="326"/>
                    </a:cubicBezTo>
                    <a:lnTo>
                      <a:pt x="3559" y="326"/>
                    </a:lnTo>
                    <a:cubicBezTo>
                      <a:pt x="3593" y="293"/>
                      <a:pt x="3615" y="282"/>
                      <a:pt x="3630" y="282"/>
                    </a:cubicBezTo>
                    <a:close/>
                    <a:moveTo>
                      <a:pt x="4286" y="1880"/>
                    </a:moveTo>
                    <a:cubicBezTo>
                      <a:pt x="4286" y="2106"/>
                      <a:pt x="4061" y="2206"/>
                      <a:pt x="3860" y="2407"/>
                    </a:cubicBezTo>
                    <a:cubicBezTo>
                      <a:pt x="3660" y="2507"/>
                      <a:pt x="3434" y="2632"/>
                      <a:pt x="3233" y="2833"/>
                    </a:cubicBezTo>
                    <a:cubicBezTo>
                      <a:pt x="3141" y="2876"/>
                      <a:pt x="3049" y="2921"/>
                      <a:pt x="2957" y="2966"/>
                    </a:cubicBezTo>
                    <a:lnTo>
                      <a:pt x="2957" y="2966"/>
                    </a:lnTo>
                    <a:cubicBezTo>
                      <a:pt x="2972" y="2883"/>
                      <a:pt x="2995" y="2808"/>
                      <a:pt x="3033" y="2732"/>
                    </a:cubicBezTo>
                    <a:cubicBezTo>
                      <a:pt x="3033" y="2507"/>
                      <a:pt x="3233" y="2407"/>
                      <a:pt x="3334" y="2206"/>
                    </a:cubicBezTo>
                    <a:cubicBezTo>
                      <a:pt x="3559" y="2106"/>
                      <a:pt x="3760" y="2006"/>
                      <a:pt x="3960" y="1880"/>
                    </a:cubicBezTo>
                    <a:close/>
                    <a:moveTo>
                      <a:pt x="3434" y="0"/>
                    </a:moveTo>
                    <a:cubicBezTo>
                      <a:pt x="3334" y="0"/>
                      <a:pt x="3233" y="0"/>
                      <a:pt x="3033" y="126"/>
                    </a:cubicBezTo>
                    <a:cubicBezTo>
                      <a:pt x="2807" y="226"/>
                      <a:pt x="2607" y="326"/>
                      <a:pt x="2406" y="427"/>
                    </a:cubicBezTo>
                    <a:cubicBezTo>
                      <a:pt x="2103" y="614"/>
                      <a:pt x="1833" y="794"/>
                      <a:pt x="1601" y="993"/>
                    </a:cubicBezTo>
                    <a:lnTo>
                      <a:pt x="1601" y="993"/>
                    </a:lnTo>
                    <a:cubicBezTo>
                      <a:pt x="1579" y="994"/>
                      <a:pt x="1557" y="994"/>
                      <a:pt x="1535" y="994"/>
                    </a:cubicBezTo>
                    <a:cubicBezTo>
                      <a:pt x="1399" y="994"/>
                      <a:pt x="1271" y="982"/>
                      <a:pt x="1153" y="953"/>
                    </a:cubicBezTo>
                    <a:cubicBezTo>
                      <a:pt x="627" y="953"/>
                      <a:pt x="201" y="627"/>
                      <a:pt x="101" y="126"/>
                    </a:cubicBezTo>
                    <a:lnTo>
                      <a:pt x="0" y="126"/>
                    </a:lnTo>
                    <a:cubicBezTo>
                      <a:pt x="0" y="427"/>
                      <a:pt x="101" y="627"/>
                      <a:pt x="301" y="853"/>
                    </a:cubicBezTo>
                    <a:cubicBezTo>
                      <a:pt x="527" y="1053"/>
                      <a:pt x="827" y="1153"/>
                      <a:pt x="1053" y="1153"/>
                    </a:cubicBezTo>
                    <a:cubicBezTo>
                      <a:pt x="1146" y="1195"/>
                      <a:pt x="1243" y="1225"/>
                      <a:pt x="1342" y="1245"/>
                    </a:cubicBezTo>
                    <a:lnTo>
                      <a:pt x="1342" y="1245"/>
                    </a:lnTo>
                    <a:cubicBezTo>
                      <a:pt x="1274" y="1319"/>
                      <a:pt x="1211" y="1397"/>
                      <a:pt x="1153" y="1479"/>
                    </a:cubicBezTo>
                    <a:cubicBezTo>
                      <a:pt x="928" y="1579"/>
                      <a:pt x="827" y="1780"/>
                      <a:pt x="727" y="2106"/>
                    </a:cubicBezTo>
                    <a:cubicBezTo>
                      <a:pt x="527" y="2306"/>
                      <a:pt x="426" y="2632"/>
                      <a:pt x="527" y="2933"/>
                    </a:cubicBezTo>
                    <a:cubicBezTo>
                      <a:pt x="627" y="3259"/>
                      <a:pt x="827" y="3459"/>
                      <a:pt x="1053" y="3559"/>
                    </a:cubicBezTo>
                    <a:cubicBezTo>
                      <a:pt x="1354" y="3660"/>
                      <a:pt x="1680" y="3660"/>
                      <a:pt x="1880" y="3660"/>
                    </a:cubicBezTo>
                    <a:cubicBezTo>
                      <a:pt x="2112" y="3623"/>
                      <a:pt x="2316" y="3572"/>
                      <a:pt x="2507" y="3511"/>
                    </a:cubicBezTo>
                    <a:lnTo>
                      <a:pt x="2507" y="3511"/>
                    </a:lnTo>
                    <a:cubicBezTo>
                      <a:pt x="2509" y="3619"/>
                      <a:pt x="2522" y="3779"/>
                      <a:pt x="2607" y="3885"/>
                    </a:cubicBezTo>
                    <a:cubicBezTo>
                      <a:pt x="2607" y="4086"/>
                      <a:pt x="2707" y="4186"/>
                      <a:pt x="2933" y="4286"/>
                    </a:cubicBezTo>
                    <a:cubicBezTo>
                      <a:pt x="3133" y="4512"/>
                      <a:pt x="3334" y="4512"/>
                      <a:pt x="3660" y="4612"/>
                    </a:cubicBezTo>
                    <a:cubicBezTo>
                      <a:pt x="4173" y="4712"/>
                      <a:pt x="4693" y="4737"/>
                      <a:pt x="5217" y="4737"/>
                    </a:cubicBezTo>
                    <a:cubicBezTo>
                      <a:pt x="5740" y="4737"/>
                      <a:pt x="6266" y="4712"/>
                      <a:pt x="6792" y="4712"/>
                    </a:cubicBezTo>
                    <a:cubicBezTo>
                      <a:pt x="7720" y="4612"/>
                      <a:pt x="8772" y="4386"/>
                      <a:pt x="9825" y="4186"/>
                    </a:cubicBezTo>
                    <a:lnTo>
                      <a:pt x="9825" y="4086"/>
                    </a:lnTo>
                    <a:lnTo>
                      <a:pt x="9700" y="4086"/>
                    </a:lnTo>
                    <a:cubicBezTo>
                      <a:pt x="8772" y="4186"/>
                      <a:pt x="7720" y="4286"/>
                      <a:pt x="6692" y="4386"/>
                    </a:cubicBezTo>
                    <a:cubicBezTo>
                      <a:pt x="6278" y="4386"/>
                      <a:pt x="5845" y="4410"/>
                      <a:pt x="5412" y="4410"/>
                    </a:cubicBezTo>
                    <a:cubicBezTo>
                      <a:pt x="4848" y="4410"/>
                      <a:pt x="4284" y="4370"/>
                      <a:pt x="3760" y="4186"/>
                    </a:cubicBezTo>
                    <a:cubicBezTo>
                      <a:pt x="3559" y="4186"/>
                      <a:pt x="3334" y="4086"/>
                      <a:pt x="3133" y="3985"/>
                    </a:cubicBezTo>
                    <a:cubicBezTo>
                      <a:pt x="3033" y="3885"/>
                      <a:pt x="3033" y="3885"/>
                      <a:pt x="2933" y="3760"/>
                    </a:cubicBezTo>
                    <a:lnTo>
                      <a:pt x="2933" y="3459"/>
                    </a:lnTo>
                    <a:cubicBezTo>
                      <a:pt x="2933" y="3423"/>
                      <a:pt x="2933" y="3388"/>
                      <a:pt x="2933" y="3354"/>
                    </a:cubicBezTo>
                    <a:lnTo>
                      <a:pt x="2933" y="3354"/>
                    </a:lnTo>
                    <a:cubicBezTo>
                      <a:pt x="3098" y="3285"/>
                      <a:pt x="3262" y="3211"/>
                      <a:pt x="3434" y="3133"/>
                    </a:cubicBezTo>
                    <a:cubicBezTo>
                      <a:pt x="3660" y="2933"/>
                      <a:pt x="3860" y="2833"/>
                      <a:pt x="4061" y="2732"/>
                    </a:cubicBezTo>
                    <a:lnTo>
                      <a:pt x="4386" y="2407"/>
                    </a:lnTo>
                    <a:lnTo>
                      <a:pt x="4687" y="2106"/>
                    </a:lnTo>
                    <a:lnTo>
                      <a:pt x="4687" y="1880"/>
                    </a:lnTo>
                    <a:cubicBezTo>
                      <a:pt x="4687" y="1780"/>
                      <a:pt x="4587" y="1680"/>
                      <a:pt x="4587" y="1680"/>
                    </a:cubicBezTo>
                    <a:cubicBezTo>
                      <a:pt x="4487" y="1579"/>
                      <a:pt x="4386" y="1579"/>
                      <a:pt x="4286" y="1579"/>
                    </a:cubicBezTo>
                    <a:cubicBezTo>
                      <a:pt x="4236" y="1529"/>
                      <a:pt x="4155" y="1504"/>
                      <a:pt x="4073" y="1504"/>
                    </a:cubicBezTo>
                    <a:cubicBezTo>
                      <a:pt x="3992" y="1504"/>
                      <a:pt x="3910" y="1529"/>
                      <a:pt x="3860" y="1579"/>
                    </a:cubicBezTo>
                    <a:cubicBezTo>
                      <a:pt x="3559" y="1579"/>
                      <a:pt x="3334" y="1680"/>
                      <a:pt x="3133" y="1880"/>
                    </a:cubicBezTo>
                    <a:cubicBezTo>
                      <a:pt x="2933" y="2106"/>
                      <a:pt x="2707" y="2306"/>
                      <a:pt x="2607" y="2632"/>
                    </a:cubicBezTo>
                    <a:cubicBezTo>
                      <a:pt x="2540" y="2833"/>
                      <a:pt x="2518" y="2990"/>
                      <a:pt x="2510" y="3168"/>
                    </a:cubicBezTo>
                    <a:lnTo>
                      <a:pt x="2510" y="3168"/>
                    </a:lnTo>
                    <a:cubicBezTo>
                      <a:pt x="2316" y="3247"/>
                      <a:pt x="2110" y="3315"/>
                      <a:pt x="1880" y="3359"/>
                    </a:cubicBezTo>
                    <a:cubicBezTo>
                      <a:pt x="1680" y="3359"/>
                      <a:pt x="1354" y="3359"/>
                      <a:pt x="1253" y="3259"/>
                    </a:cubicBezTo>
                    <a:cubicBezTo>
                      <a:pt x="1053" y="3259"/>
                      <a:pt x="827" y="3033"/>
                      <a:pt x="827" y="2833"/>
                    </a:cubicBezTo>
                    <a:cubicBezTo>
                      <a:pt x="727" y="2632"/>
                      <a:pt x="827" y="2407"/>
                      <a:pt x="928" y="2206"/>
                    </a:cubicBezTo>
                    <a:cubicBezTo>
                      <a:pt x="1053" y="2006"/>
                      <a:pt x="1253" y="1780"/>
                      <a:pt x="1354" y="1579"/>
                    </a:cubicBezTo>
                    <a:cubicBezTo>
                      <a:pt x="1457" y="1476"/>
                      <a:pt x="1568" y="1375"/>
                      <a:pt x="1685" y="1280"/>
                    </a:cubicBezTo>
                    <a:lnTo>
                      <a:pt x="1685" y="1280"/>
                    </a:lnTo>
                    <a:cubicBezTo>
                      <a:pt x="1695" y="1280"/>
                      <a:pt x="1705" y="1280"/>
                      <a:pt x="1715" y="1280"/>
                    </a:cubicBezTo>
                    <a:cubicBezTo>
                      <a:pt x="2037" y="1280"/>
                      <a:pt x="2357" y="1212"/>
                      <a:pt x="2607" y="1153"/>
                    </a:cubicBezTo>
                    <a:cubicBezTo>
                      <a:pt x="2933" y="1053"/>
                      <a:pt x="3133" y="1053"/>
                      <a:pt x="3434" y="953"/>
                    </a:cubicBezTo>
                    <a:cubicBezTo>
                      <a:pt x="3559" y="853"/>
                      <a:pt x="3660" y="752"/>
                      <a:pt x="3760" y="627"/>
                    </a:cubicBezTo>
                    <a:cubicBezTo>
                      <a:pt x="3860" y="627"/>
                      <a:pt x="3860" y="627"/>
                      <a:pt x="3960" y="527"/>
                    </a:cubicBezTo>
                    <a:cubicBezTo>
                      <a:pt x="3960" y="427"/>
                      <a:pt x="4061" y="326"/>
                      <a:pt x="3960" y="226"/>
                    </a:cubicBezTo>
                    <a:cubicBezTo>
                      <a:pt x="3960" y="126"/>
                      <a:pt x="3860" y="0"/>
                      <a:pt x="3760" y="0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9418;p58"/>
              <p:cNvSpPr/>
              <p:nvPr/>
            </p:nvSpPr>
            <p:spPr>
              <a:xfrm>
                <a:off x="8133636" y="3662923"/>
                <a:ext cx="159484" cy="93679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5021" extrusionOk="0">
                    <a:moveTo>
                      <a:pt x="5414" y="368"/>
                    </a:moveTo>
                    <a:cubicBezTo>
                      <a:pt x="5540" y="368"/>
                      <a:pt x="5841" y="368"/>
                      <a:pt x="6041" y="468"/>
                    </a:cubicBezTo>
                    <a:cubicBezTo>
                      <a:pt x="6267" y="569"/>
                      <a:pt x="6367" y="669"/>
                      <a:pt x="6567" y="769"/>
                    </a:cubicBezTo>
                    <a:cubicBezTo>
                      <a:pt x="6581" y="779"/>
                      <a:pt x="6594" y="790"/>
                      <a:pt x="6607" y="800"/>
                    </a:cubicBezTo>
                    <a:lnTo>
                      <a:pt x="6607" y="800"/>
                    </a:lnTo>
                    <a:cubicBezTo>
                      <a:pt x="6533" y="807"/>
                      <a:pt x="6457" y="811"/>
                      <a:pt x="6379" y="811"/>
                    </a:cubicBezTo>
                    <a:cubicBezTo>
                      <a:pt x="6240" y="811"/>
                      <a:pt x="6095" y="798"/>
                      <a:pt x="5941" y="769"/>
                    </a:cubicBezTo>
                    <a:cubicBezTo>
                      <a:pt x="5740" y="769"/>
                      <a:pt x="5540" y="769"/>
                      <a:pt x="5414" y="669"/>
                    </a:cubicBezTo>
                    <a:cubicBezTo>
                      <a:pt x="5314" y="569"/>
                      <a:pt x="5314" y="569"/>
                      <a:pt x="5314" y="468"/>
                    </a:cubicBezTo>
                    <a:cubicBezTo>
                      <a:pt x="5314" y="368"/>
                      <a:pt x="5314" y="368"/>
                      <a:pt x="5414" y="368"/>
                    </a:cubicBezTo>
                    <a:close/>
                    <a:moveTo>
                      <a:pt x="3760" y="2649"/>
                    </a:moveTo>
                    <a:cubicBezTo>
                      <a:pt x="3861" y="2649"/>
                      <a:pt x="4161" y="2649"/>
                      <a:pt x="4387" y="2749"/>
                    </a:cubicBezTo>
                    <a:cubicBezTo>
                      <a:pt x="4788" y="2975"/>
                      <a:pt x="5214" y="3175"/>
                      <a:pt x="5414" y="3601"/>
                    </a:cubicBezTo>
                    <a:cubicBezTo>
                      <a:pt x="5426" y="3620"/>
                      <a:pt x="5438" y="3639"/>
                      <a:pt x="5449" y="3658"/>
                    </a:cubicBezTo>
                    <a:lnTo>
                      <a:pt x="5449" y="3658"/>
                    </a:lnTo>
                    <a:cubicBezTo>
                      <a:pt x="5334" y="3646"/>
                      <a:pt x="5222" y="3627"/>
                      <a:pt x="5114" y="3601"/>
                    </a:cubicBezTo>
                    <a:cubicBezTo>
                      <a:pt x="4688" y="3501"/>
                      <a:pt x="4161" y="3376"/>
                      <a:pt x="3861" y="3075"/>
                    </a:cubicBezTo>
                    <a:cubicBezTo>
                      <a:pt x="3861" y="2975"/>
                      <a:pt x="3760" y="2874"/>
                      <a:pt x="3760" y="2874"/>
                    </a:cubicBezTo>
                    <a:lnTo>
                      <a:pt x="3760" y="2649"/>
                    </a:lnTo>
                    <a:close/>
                    <a:moveTo>
                      <a:pt x="5593" y="1"/>
                    </a:moveTo>
                    <a:cubicBezTo>
                      <a:pt x="5503" y="1"/>
                      <a:pt x="5410" y="13"/>
                      <a:pt x="5314" y="42"/>
                    </a:cubicBezTo>
                    <a:cubicBezTo>
                      <a:pt x="5214" y="42"/>
                      <a:pt x="5114" y="42"/>
                      <a:pt x="5114" y="143"/>
                    </a:cubicBezTo>
                    <a:cubicBezTo>
                      <a:pt x="5013" y="243"/>
                      <a:pt x="5013" y="368"/>
                      <a:pt x="5013" y="468"/>
                    </a:cubicBezTo>
                    <a:cubicBezTo>
                      <a:pt x="5013" y="569"/>
                      <a:pt x="5013" y="769"/>
                      <a:pt x="5214" y="869"/>
                    </a:cubicBezTo>
                    <a:cubicBezTo>
                      <a:pt x="5414" y="1095"/>
                      <a:pt x="5740" y="1095"/>
                      <a:pt x="5941" y="1095"/>
                    </a:cubicBezTo>
                    <a:cubicBezTo>
                      <a:pt x="6079" y="1121"/>
                      <a:pt x="6218" y="1134"/>
                      <a:pt x="6354" y="1134"/>
                    </a:cubicBezTo>
                    <a:cubicBezTo>
                      <a:pt x="6548" y="1134"/>
                      <a:pt x="6739" y="1108"/>
                      <a:pt x="6921" y="1062"/>
                    </a:cubicBezTo>
                    <a:lnTo>
                      <a:pt x="6921" y="1062"/>
                    </a:lnTo>
                    <a:cubicBezTo>
                      <a:pt x="7168" y="1288"/>
                      <a:pt x="7362" y="1524"/>
                      <a:pt x="7520" y="1822"/>
                    </a:cubicBezTo>
                    <a:cubicBezTo>
                      <a:pt x="7720" y="2122"/>
                      <a:pt x="7720" y="2549"/>
                      <a:pt x="7520" y="2975"/>
                    </a:cubicBezTo>
                    <a:cubicBezTo>
                      <a:pt x="7294" y="3275"/>
                      <a:pt x="6893" y="3501"/>
                      <a:pt x="6467" y="3601"/>
                    </a:cubicBezTo>
                    <a:cubicBezTo>
                      <a:pt x="6265" y="3649"/>
                      <a:pt x="6045" y="3674"/>
                      <a:pt x="5825" y="3676"/>
                    </a:cubicBezTo>
                    <a:lnTo>
                      <a:pt x="5825" y="3676"/>
                    </a:lnTo>
                    <a:cubicBezTo>
                      <a:pt x="5783" y="3566"/>
                      <a:pt x="5719" y="3465"/>
                      <a:pt x="5640" y="3376"/>
                    </a:cubicBezTo>
                    <a:cubicBezTo>
                      <a:pt x="5314" y="2975"/>
                      <a:pt x="4913" y="2649"/>
                      <a:pt x="4487" y="2448"/>
                    </a:cubicBezTo>
                    <a:cubicBezTo>
                      <a:pt x="4387" y="2448"/>
                      <a:pt x="4287" y="2348"/>
                      <a:pt x="4061" y="2348"/>
                    </a:cubicBezTo>
                    <a:cubicBezTo>
                      <a:pt x="3961" y="2348"/>
                      <a:pt x="3861" y="2348"/>
                      <a:pt x="3660" y="2448"/>
                    </a:cubicBezTo>
                    <a:cubicBezTo>
                      <a:pt x="3535" y="2448"/>
                      <a:pt x="3434" y="2549"/>
                      <a:pt x="3434" y="2649"/>
                    </a:cubicBezTo>
                    <a:lnTo>
                      <a:pt x="3434" y="2874"/>
                    </a:lnTo>
                    <a:cubicBezTo>
                      <a:pt x="3434" y="3075"/>
                      <a:pt x="3535" y="3175"/>
                      <a:pt x="3660" y="3275"/>
                    </a:cubicBezTo>
                    <a:cubicBezTo>
                      <a:pt x="4061" y="3701"/>
                      <a:pt x="4487" y="3802"/>
                      <a:pt x="5013" y="3902"/>
                    </a:cubicBezTo>
                    <a:cubicBezTo>
                      <a:pt x="5205" y="3938"/>
                      <a:pt x="5393" y="3978"/>
                      <a:pt x="5581" y="4008"/>
                    </a:cubicBezTo>
                    <a:lnTo>
                      <a:pt x="5581" y="4008"/>
                    </a:lnTo>
                    <a:cubicBezTo>
                      <a:pt x="5580" y="4053"/>
                      <a:pt x="5567" y="4093"/>
                      <a:pt x="5540" y="4128"/>
                    </a:cubicBezTo>
                    <a:cubicBezTo>
                      <a:pt x="5540" y="4328"/>
                      <a:pt x="5314" y="4529"/>
                      <a:pt x="5114" y="4529"/>
                    </a:cubicBezTo>
                    <a:cubicBezTo>
                      <a:pt x="4927" y="4658"/>
                      <a:pt x="4683" y="4713"/>
                      <a:pt x="4428" y="4713"/>
                    </a:cubicBezTo>
                    <a:cubicBezTo>
                      <a:pt x="4238" y="4713"/>
                      <a:pt x="4042" y="4682"/>
                      <a:pt x="3861" y="4629"/>
                    </a:cubicBezTo>
                    <a:cubicBezTo>
                      <a:pt x="3334" y="4529"/>
                      <a:pt x="2908" y="4328"/>
                      <a:pt x="2507" y="4228"/>
                    </a:cubicBezTo>
                    <a:cubicBezTo>
                      <a:pt x="2081" y="4002"/>
                      <a:pt x="1655" y="3802"/>
                      <a:pt x="1254" y="3601"/>
                    </a:cubicBezTo>
                    <a:cubicBezTo>
                      <a:pt x="828" y="3376"/>
                      <a:pt x="402" y="3075"/>
                      <a:pt x="101" y="2749"/>
                    </a:cubicBezTo>
                    <a:lnTo>
                      <a:pt x="1" y="2749"/>
                    </a:lnTo>
                    <a:lnTo>
                      <a:pt x="1" y="2874"/>
                    </a:lnTo>
                    <a:cubicBezTo>
                      <a:pt x="302" y="3275"/>
                      <a:pt x="728" y="3501"/>
                      <a:pt x="1154" y="3802"/>
                    </a:cubicBezTo>
                    <a:cubicBezTo>
                      <a:pt x="1455" y="4128"/>
                      <a:pt x="1981" y="4328"/>
                      <a:pt x="2407" y="4529"/>
                    </a:cubicBezTo>
                    <a:cubicBezTo>
                      <a:pt x="2808" y="4629"/>
                      <a:pt x="3334" y="4854"/>
                      <a:pt x="3760" y="4955"/>
                    </a:cubicBezTo>
                    <a:cubicBezTo>
                      <a:pt x="3978" y="4996"/>
                      <a:pt x="4192" y="5020"/>
                      <a:pt x="4405" y="5020"/>
                    </a:cubicBezTo>
                    <a:cubicBezTo>
                      <a:pt x="4706" y="5020"/>
                      <a:pt x="5006" y="4972"/>
                      <a:pt x="5314" y="4854"/>
                    </a:cubicBezTo>
                    <a:cubicBezTo>
                      <a:pt x="5540" y="4754"/>
                      <a:pt x="5740" y="4529"/>
                      <a:pt x="5841" y="4228"/>
                    </a:cubicBezTo>
                    <a:cubicBezTo>
                      <a:pt x="5860" y="4166"/>
                      <a:pt x="5871" y="4105"/>
                      <a:pt x="5877" y="4045"/>
                    </a:cubicBezTo>
                    <a:lnTo>
                      <a:pt x="5877" y="4045"/>
                    </a:lnTo>
                    <a:cubicBezTo>
                      <a:pt x="5951" y="4051"/>
                      <a:pt x="6026" y="4055"/>
                      <a:pt x="6100" y="4055"/>
                    </a:cubicBezTo>
                    <a:cubicBezTo>
                      <a:pt x="6255" y="4055"/>
                      <a:pt x="6410" y="4040"/>
                      <a:pt x="6567" y="4002"/>
                    </a:cubicBezTo>
                    <a:cubicBezTo>
                      <a:pt x="6993" y="3902"/>
                      <a:pt x="7520" y="3701"/>
                      <a:pt x="7820" y="3175"/>
                    </a:cubicBezTo>
                    <a:cubicBezTo>
                      <a:pt x="8046" y="2975"/>
                      <a:pt x="8046" y="2649"/>
                      <a:pt x="8046" y="2348"/>
                    </a:cubicBezTo>
                    <a:cubicBezTo>
                      <a:pt x="8046" y="2122"/>
                      <a:pt x="7921" y="1822"/>
                      <a:pt x="7820" y="1621"/>
                    </a:cubicBezTo>
                    <a:cubicBezTo>
                      <a:pt x="7711" y="1335"/>
                      <a:pt x="7536" y="1108"/>
                      <a:pt x="7334" y="912"/>
                    </a:cubicBezTo>
                    <a:lnTo>
                      <a:pt x="7334" y="912"/>
                    </a:lnTo>
                    <a:cubicBezTo>
                      <a:pt x="7363" y="899"/>
                      <a:pt x="7391" y="884"/>
                      <a:pt x="7419" y="869"/>
                    </a:cubicBezTo>
                    <a:cubicBezTo>
                      <a:pt x="7620" y="869"/>
                      <a:pt x="7820" y="769"/>
                      <a:pt x="8146" y="669"/>
                    </a:cubicBezTo>
                    <a:cubicBezTo>
                      <a:pt x="8347" y="468"/>
                      <a:pt x="8547" y="368"/>
                      <a:pt x="8547" y="42"/>
                    </a:cubicBezTo>
                    <a:lnTo>
                      <a:pt x="8447" y="42"/>
                    </a:lnTo>
                    <a:cubicBezTo>
                      <a:pt x="8447" y="243"/>
                      <a:pt x="8247" y="368"/>
                      <a:pt x="8046" y="468"/>
                    </a:cubicBezTo>
                    <a:cubicBezTo>
                      <a:pt x="7820" y="569"/>
                      <a:pt x="7620" y="669"/>
                      <a:pt x="7294" y="669"/>
                    </a:cubicBezTo>
                    <a:cubicBezTo>
                      <a:pt x="7233" y="684"/>
                      <a:pt x="7172" y="699"/>
                      <a:pt x="7110" y="714"/>
                    </a:cubicBezTo>
                    <a:lnTo>
                      <a:pt x="7110" y="714"/>
                    </a:lnTo>
                    <a:cubicBezTo>
                      <a:pt x="7005" y="628"/>
                      <a:pt x="6898" y="547"/>
                      <a:pt x="6793" y="468"/>
                    </a:cubicBezTo>
                    <a:cubicBezTo>
                      <a:pt x="6567" y="368"/>
                      <a:pt x="6367" y="243"/>
                      <a:pt x="6166" y="143"/>
                    </a:cubicBezTo>
                    <a:cubicBezTo>
                      <a:pt x="6007" y="72"/>
                      <a:pt x="5810" y="1"/>
                      <a:pt x="5593" y="1"/>
                    </a:cubicBezTo>
                    <a:close/>
                  </a:path>
                </a:pathLst>
              </a:custGeom>
              <a:solidFill>
                <a:srgbClr val="5E241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9419;p58"/>
              <p:cNvSpPr/>
              <p:nvPr/>
            </p:nvSpPr>
            <p:spPr>
              <a:xfrm>
                <a:off x="7759573" y="3496299"/>
                <a:ext cx="75768" cy="68286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3660" extrusionOk="0">
                    <a:moveTo>
                      <a:pt x="2707" y="1"/>
                    </a:moveTo>
                    <a:cubicBezTo>
                      <a:pt x="2181" y="1"/>
                      <a:pt x="1780" y="1"/>
                      <a:pt x="1354" y="201"/>
                    </a:cubicBezTo>
                    <a:cubicBezTo>
                      <a:pt x="828" y="402"/>
                      <a:pt x="301" y="828"/>
                      <a:pt x="201" y="1354"/>
                    </a:cubicBezTo>
                    <a:cubicBezTo>
                      <a:pt x="1" y="1981"/>
                      <a:pt x="201" y="2607"/>
                      <a:pt x="627" y="3033"/>
                    </a:cubicBezTo>
                    <a:cubicBezTo>
                      <a:pt x="1028" y="3434"/>
                      <a:pt x="1555" y="3660"/>
                      <a:pt x="2181" y="3660"/>
                    </a:cubicBezTo>
                    <a:cubicBezTo>
                      <a:pt x="2808" y="3660"/>
                      <a:pt x="3334" y="3334"/>
                      <a:pt x="3660" y="2808"/>
                    </a:cubicBezTo>
                    <a:cubicBezTo>
                      <a:pt x="3961" y="2282"/>
                      <a:pt x="4061" y="1655"/>
                      <a:pt x="3961" y="1154"/>
                    </a:cubicBezTo>
                    <a:cubicBezTo>
                      <a:pt x="3760" y="627"/>
                      <a:pt x="3234" y="101"/>
                      <a:pt x="27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9420;p58"/>
              <p:cNvSpPr/>
              <p:nvPr/>
            </p:nvSpPr>
            <p:spPr>
              <a:xfrm>
                <a:off x="7872258" y="3541187"/>
                <a:ext cx="31345" cy="271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455" extrusionOk="0">
                    <a:moveTo>
                      <a:pt x="853" y="1"/>
                    </a:moveTo>
                    <a:cubicBezTo>
                      <a:pt x="753" y="1"/>
                      <a:pt x="627" y="1"/>
                      <a:pt x="527" y="101"/>
                    </a:cubicBezTo>
                    <a:lnTo>
                      <a:pt x="327" y="101"/>
                    </a:lnTo>
                    <a:lnTo>
                      <a:pt x="126" y="302"/>
                    </a:lnTo>
                    <a:cubicBezTo>
                      <a:pt x="126" y="302"/>
                      <a:pt x="126" y="402"/>
                      <a:pt x="1" y="502"/>
                    </a:cubicBezTo>
                    <a:lnTo>
                      <a:pt x="1" y="728"/>
                    </a:lnTo>
                    <a:cubicBezTo>
                      <a:pt x="1" y="828"/>
                      <a:pt x="1" y="928"/>
                      <a:pt x="126" y="1028"/>
                    </a:cubicBezTo>
                    <a:lnTo>
                      <a:pt x="226" y="1129"/>
                    </a:lnTo>
                    <a:cubicBezTo>
                      <a:pt x="327" y="1254"/>
                      <a:pt x="427" y="1354"/>
                      <a:pt x="527" y="1354"/>
                    </a:cubicBezTo>
                    <a:lnTo>
                      <a:pt x="753" y="1354"/>
                    </a:lnTo>
                    <a:cubicBezTo>
                      <a:pt x="753" y="1454"/>
                      <a:pt x="853" y="1454"/>
                      <a:pt x="953" y="1454"/>
                    </a:cubicBezTo>
                    <a:cubicBezTo>
                      <a:pt x="1053" y="1454"/>
                      <a:pt x="1154" y="1454"/>
                      <a:pt x="1254" y="1354"/>
                    </a:cubicBezTo>
                    <a:cubicBezTo>
                      <a:pt x="1254" y="1354"/>
                      <a:pt x="1379" y="1354"/>
                      <a:pt x="1479" y="1254"/>
                    </a:cubicBezTo>
                    <a:cubicBezTo>
                      <a:pt x="1479" y="1129"/>
                      <a:pt x="1479" y="1129"/>
                      <a:pt x="1580" y="1129"/>
                    </a:cubicBezTo>
                    <a:cubicBezTo>
                      <a:pt x="1580" y="1028"/>
                      <a:pt x="1580" y="928"/>
                      <a:pt x="1680" y="828"/>
                    </a:cubicBezTo>
                    <a:lnTo>
                      <a:pt x="1680" y="627"/>
                    </a:lnTo>
                    <a:cubicBezTo>
                      <a:pt x="1580" y="627"/>
                      <a:pt x="1580" y="502"/>
                      <a:pt x="1580" y="402"/>
                    </a:cubicBezTo>
                    <a:cubicBezTo>
                      <a:pt x="1479" y="402"/>
                      <a:pt x="1479" y="302"/>
                      <a:pt x="1479" y="302"/>
                    </a:cubicBezTo>
                    <a:cubicBezTo>
                      <a:pt x="1379" y="201"/>
                      <a:pt x="1254" y="101"/>
                      <a:pt x="1154" y="101"/>
                    </a:cubicBezTo>
                    <a:lnTo>
                      <a:pt x="1053" y="101"/>
                    </a:lnTo>
                    <a:cubicBezTo>
                      <a:pt x="1053" y="101"/>
                      <a:pt x="953" y="101"/>
                      <a:pt x="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9421;p58"/>
              <p:cNvSpPr/>
              <p:nvPr/>
            </p:nvSpPr>
            <p:spPr>
              <a:xfrm>
                <a:off x="8374921" y="4191486"/>
                <a:ext cx="93530" cy="205438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9422;p58"/>
              <p:cNvSpPr/>
              <p:nvPr/>
            </p:nvSpPr>
            <p:spPr>
              <a:xfrm>
                <a:off x="8312721" y="4443166"/>
                <a:ext cx="76253" cy="77932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9423;p58"/>
              <p:cNvSpPr/>
              <p:nvPr/>
            </p:nvSpPr>
            <p:spPr>
              <a:xfrm>
                <a:off x="8347795" y="4493670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9424;p58"/>
              <p:cNvSpPr/>
              <p:nvPr/>
            </p:nvSpPr>
            <p:spPr>
              <a:xfrm>
                <a:off x="8445051" y="4430554"/>
                <a:ext cx="37427" cy="45841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9" name="Google Shape;9425;p58"/>
            <p:cNvGrpSpPr/>
            <p:nvPr/>
          </p:nvGrpSpPr>
          <p:grpSpPr>
            <a:xfrm>
              <a:off x="2261471" y="2757943"/>
              <a:ext cx="359821" cy="657812"/>
              <a:chOff x="2261471" y="2757943"/>
              <a:chExt cx="359821" cy="657812"/>
            </a:xfrm>
          </p:grpSpPr>
          <p:sp>
            <p:nvSpPr>
              <p:cNvPr id="263" name="Google Shape;9426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9427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9428;p58"/>
            <p:cNvGrpSpPr/>
            <p:nvPr/>
          </p:nvGrpSpPr>
          <p:grpSpPr>
            <a:xfrm rot="753369" flipH="1">
              <a:off x="3785376" y="3977129"/>
              <a:ext cx="359827" cy="657823"/>
              <a:chOff x="2261471" y="2757943"/>
              <a:chExt cx="359821" cy="657812"/>
            </a:xfrm>
          </p:grpSpPr>
          <p:sp>
            <p:nvSpPr>
              <p:cNvPr id="261" name="Google Shape;9429;p58"/>
              <p:cNvSpPr/>
              <p:nvPr/>
            </p:nvSpPr>
            <p:spPr>
              <a:xfrm>
                <a:off x="2261471" y="2886605"/>
                <a:ext cx="269515" cy="529150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5863" extrusionOk="0">
                    <a:moveTo>
                      <a:pt x="5629" y="0"/>
                    </a:moveTo>
                    <a:cubicBezTo>
                      <a:pt x="4808" y="0"/>
                      <a:pt x="1175" y="2604"/>
                      <a:pt x="560" y="7622"/>
                    </a:cubicBezTo>
                    <a:cubicBezTo>
                      <a:pt x="0" y="11452"/>
                      <a:pt x="1702" y="15863"/>
                      <a:pt x="4593" y="15863"/>
                    </a:cubicBezTo>
                    <a:cubicBezTo>
                      <a:pt x="4937" y="15863"/>
                      <a:pt x="5297" y="15800"/>
                      <a:pt x="5673" y="15667"/>
                    </a:cubicBezTo>
                    <a:cubicBezTo>
                      <a:pt x="8079" y="14940"/>
                      <a:pt x="4946" y="11281"/>
                      <a:pt x="5472" y="6494"/>
                    </a:cubicBezTo>
                    <a:cubicBezTo>
                      <a:pt x="5898" y="2509"/>
                      <a:pt x="6400" y="103"/>
                      <a:pt x="5673" y="3"/>
                    </a:cubicBezTo>
                    <a:cubicBezTo>
                      <a:pt x="5659" y="1"/>
                      <a:pt x="5645" y="0"/>
                      <a:pt x="5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9430;p58"/>
              <p:cNvSpPr/>
              <p:nvPr/>
            </p:nvSpPr>
            <p:spPr>
              <a:xfrm>
                <a:off x="2363753" y="2757943"/>
                <a:ext cx="257539" cy="564342"/>
              </a:xfrm>
              <a:custGeom>
                <a:avLst/>
                <a:gdLst/>
                <a:ahLst/>
                <a:cxnLst/>
                <a:rect l="l" t="t" r="r" b="b"/>
                <a:pathLst>
                  <a:path w="7720" h="16918" extrusionOk="0">
                    <a:moveTo>
                      <a:pt x="7419" y="0"/>
                    </a:moveTo>
                    <a:cubicBezTo>
                      <a:pt x="6692" y="326"/>
                      <a:pt x="5840" y="627"/>
                      <a:pt x="5213" y="1153"/>
                    </a:cubicBezTo>
                    <a:cubicBezTo>
                      <a:pt x="4487" y="1579"/>
                      <a:pt x="3860" y="2081"/>
                      <a:pt x="3334" y="2707"/>
                    </a:cubicBezTo>
                    <a:cubicBezTo>
                      <a:pt x="2206" y="3960"/>
                      <a:pt x="1454" y="5439"/>
                      <a:pt x="953" y="6993"/>
                    </a:cubicBezTo>
                    <a:cubicBezTo>
                      <a:pt x="426" y="8572"/>
                      <a:pt x="101" y="10226"/>
                      <a:pt x="101" y="11905"/>
                    </a:cubicBezTo>
                    <a:cubicBezTo>
                      <a:pt x="0" y="13484"/>
                      <a:pt x="101" y="15138"/>
                      <a:pt x="426" y="16717"/>
                    </a:cubicBezTo>
                    <a:cubicBezTo>
                      <a:pt x="426" y="16817"/>
                      <a:pt x="527" y="16918"/>
                      <a:pt x="627" y="16918"/>
                    </a:cubicBezTo>
                    <a:cubicBezTo>
                      <a:pt x="727" y="16918"/>
                      <a:pt x="827" y="16817"/>
                      <a:pt x="827" y="16717"/>
                    </a:cubicBezTo>
                    <a:lnTo>
                      <a:pt x="827" y="16617"/>
                    </a:lnTo>
                    <a:cubicBezTo>
                      <a:pt x="727" y="15865"/>
                      <a:pt x="727" y="15038"/>
                      <a:pt x="727" y="14311"/>
                    </a:cubicBezTo>
                    <a:cubicBezTo>
                      <a:pt x="727" y="13484"/>
                      <a:pt x="727" y="12732"/>
                      <a:pt x="827" y="11905"/>
                    </a:cubicBezTo>
                    <a:cubicBezTo>
                      <a:pt x="953" y="10351"/>
                      <a:pt x="1153" y="8772"/>
                      <a:pt x="1680" y="7319"/>
                    </a:cubicBezTo>
                    <a:cubicBezTo>
                      <a:pt x="1880" y="6592"/>
                      <a:pt x="2206" y="5840"/>
                      <a:pt x="2607" y="5113"/>
                    </a:cubicBezTo>
                    <a:cubicBezTo>
                      <a:pt x="2933" y="4487"/>
                      <a:pt x="3334" y="3760"/>
                      <a:pt x="3860" y="3233"/>
                    </a:cubicBezTo>
                    <a:cubicBezTo>
                      <a:pt x="4913" y="1980"/>
                      <a:pt x="6166" y="1053"/>
                      <a:pt x="7519" y="426"/>
                    </a:cubicBezTo>
                    <a:cubicBezTo>
                      <a:pt x="7619" y="326"/>
                      <a:pt x="7720" y="201"/>
                      <a:pt x="7619" y="101"/>
                    </a:cubicBezTo>
                    <a:cubicBezTo>
                      <a:pt x="7619" y="0"/>
                      <a:pt x="7519" y="0"/>
                      <a:pt x="7419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BDD4C8-0BBF-4BA1-B5DE-0DEA4922A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74" y="412291"/>
            <a:ext cx="10138609" cy="561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249BC4-4F29-43A5-9B29-ACA59B2F00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6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Hoạt</a:t>
            </a: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72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động</a:t>
            </a:r>
            <a:endParaRPr lang="en-US" sz="72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FD4194-1A16-4F6E-8E71-F2BE9A44FC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22344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79841" y="371903"/>
            <a:ext cx="71288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đồng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hồ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chỉ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mấy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4000" b="1" i="0" u="none" strike="noStrike" kern="1200" cap="none" spc="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700FE-A090-46BE-A876-FF405FF68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160" y="2173319"/>
            <a:ext cx="4472201" cy="28639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BC0DC7-9B42-41F4-9342-2D3178A4EC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838" y="2173319"/>
            <a:ext cx="4576628" cy="28639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F8650F-428E-49E9-802E-3533F8E4AC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6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118209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349321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200" i="0" u="none" strike="noStrike" kern="1200" normalizeH="0" baseline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cặp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Mã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normalizeH="0" noProof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200" i="0" u="none" strike="noStrike" kern="1200" normalizeH="0" noProof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normalizeH="0" baseline="0" noProof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9B2526E-1E9D-491E-85EE-9C718D4F8426}"/>
              </a:ext>
            </a:extLst>
          </p:cNvPr>
          <p:cNvCxnSpPr>
            <a:cxnSpLocks/>
          </p:cNvCxnSpPr>
          <p:nvPr/>
        </p:nvCxnSpPr>
        <p:spPr>
          <a:xfrm flipV="1">
            <a:off x="9839218" y="914608"/>
            <a:ext cx="2003461" cy="1006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24AC07A5-B688-4733-AB10-43FC0EB2A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894" y="1066448"/>
            <a:ext cx="9946104" cy="4725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113B32-7F30-4E00-B609-57EBD28C3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1B95E2-B072-4C0D-B4EA-7D4287105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" b="3142"/>
          <a:stretch/>
        </p:blipFill>
        <p:spPr>
          <a:xfrm>
            <a:off x="0" y="0"/>
            <a:ext cx="12192000" cy="6482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BF82596-642E-410C-A945-4008AA774F91}"/>
              </a:ext>
            </a:extLst>
          </p:cNvPr>
          <p:cNvSpPr/>
          <p:nvPr/>
        </p:nvSpPr>
        <p:spPr>
          <a:xfrm>
            <a:off x="865596" y="375999"/>
            <a:ext cx="115892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D81D5-E68E-4C90-860F-6E89AEA95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11" y="960773"/>
            <a:ext cx="10785377" cy="44454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E5E40F-DDD7-48BD-9755-CE96EB8D3C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3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Củng</a:t>
            </a:r>
            <a:r>
              <a:rPr kumimoji="0" lang="en-US" sz="88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22225">
                  <a:noFill/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cố</a:t>
            </a:r>
            <a:endParaRPr kumimoji="0" lang="en-US" sz="88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305FD0-C101-4FE8-921F-DCBEB83B97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8931" y="351923"/>
            <a:ext cx="1632053" cy="131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-533400"/>
            <a:ext cx="5384800" cy="6502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33" y="78317"/>
            <a:ext cx="1968500" cy="196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81" y="3949701"/>
            <a:ext cx="2473044" cy="290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499" y="3627767"/>
            <a:ext cx="28956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-157480"/>
            <a:ext cx="2410177" cy="2169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00" y="2789567"/>
            <a:ext cx="60960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-533400"/>
            <a:ext cx="292100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60680"/>
            <a:ext cx="2413000" cy="241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33" y="1465580"/>
            <a:ext cx="2616200" cy="2616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76494"/>
            <a:ext cx="6318707" cy="35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8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6905601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2917</TotalTime>
  <Words>140</Words>
  <Application>Microsoft Office PowerPoint</Application>
  <PresentationFormat>Widescreen</PresentationFormat>
  <Paragraphs>69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Coiny</vt:lpstr>
      <vt:lpstr>Montserrat Alternates</vt:lpstr>
      <vt:lpstr>Pangolin</vt:lpstr>
      <vt:lpstr>Times New Roman</vt:lpstr>
      <vt:lpstr>Tw Cen MT</vt:lpstr>
      <vt:lpstr>Tw Cen MT Condensed</vt:lpstr>
      <vt:lpstr>UTM Avo</vt:lpstr>
      <vt:lpstr>Wingdings 3</vt:lpstr>
      <vt:lpstr>Integral</vt:lpstr>
      <vt:lpstr>Forest Animals Planner by Slidesgo</vt:lpstr>
      <vt:lpstr>Office Theme</vt:lpstr>
      <vt:lpstr>MÔN TOÁN 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Số V đọc là</vt:lpstr>
      <vt:lpstr>Số VII đọc là?</vt:lpstr>
      <vt:lpstr>Số II đọc là?</vt:lpstr>
      <vt:lpstr>Số XV đọc là?</vt:lpstr>
      <vt:lpstr>Số X đọc là?</vt:lpstr>
      <vt:lpstr>Số I đọc là ?</vt:lpstr>
      <vt:lpstr>Số IV đọc là</vt:lpstr>
      <vt:lpstr>Số XIX đọc là?</vt:lpstr>
      <vt:lpstr>Số VI đọc là?</vt:lpstr>
      <vt:lpstr>Tạm biệt các 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Techsi.vn</cp:lastModifiedBy>
  <cp:revision>173</cp:revision>
  <dcterms:created xsi:type="dcterms:W3CDTF">2021-07-12T03:44:38Z</dcterms:created>
  <dcterms:modified xsi:type="dcterms:W3CDTF">2023-01-30T07:06:04Z</dcterms:modified>
</cp:coreProperties>
</file>