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2"/>
  </p:notesMasterIdLst>
  <p:sldIdLst>
    <p:sldId id="257" r:id="rId2"/>
    <p:sldId id="259" r:id="rId3"/>
    <p:sldId id="284" r:id="rId4"/>
    <p:sldId id="300" r:id="rId5"/>
    <p:sldId id="286" r:id="rId6"/>
    <p:sldId id="301" r:id="rId7"/>
    <p:sldId id="302" r:id="rId8"/>
    <p:sldId id="264" r:id="rId9"/>
    <p:sldId id="292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6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268AA-DD0A-4962-95C9-7DDBB6237499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FB1D7-F7FE-48C6-8281-9E610FBF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9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4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7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8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36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577318"/>
      </p:ext>
    </p:extLst>
  </p:cSld>
  <p:clrMapOvr>
    <a:masterClrMapping/>
  </p:clrMapOvr>
  <p:transition spd="med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961935"/>
      </p:ext>
    </p:extLst>
  </p:cSld>
  <p:clrMapOvr>
    <a:masterClrMapping/>
  </p:clrMapOvr>
  <p:transition spd="med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8834"/>
      </p:ext>
    </p:extLst>
  </p:cSld>
  <p:clrMapOvr>
    <a:masterClrMapping/>
  </p:clrMapOvr>
  <p:transition spd="med" advTm="4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41634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88068"/>
      </p:ext>
    </p:extLst>
  </p:cSld>
  <p:clrMapOvr>
    <a:masterClrMapping/>
  </p:clrMapOvr>
  <p:transition spd="med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732803"/>
      </p:ext>
    </p:extLst>
  </p:cSld>
  <p:clrMapOvr>
    <a:masterClrMapping/>
  </p:clrMapOvr>
  <p:transition spd="med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35463"/>
      </p:ext>
    </p:extLst>
  </p:cSld>
  <p:clrMapOvr>
    <a:masterClrMapping/>
  </p:clrMapOvr>
  <p:transition spd="med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359634"/>
      </p:ext>
    </p:extLst>
  </p:cSld>
  <p:clrMapOvr>
    <a:masterClrMapping/>
  </p:clrMapOvr>
  <p:transition spd="med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057740"/>
      </p:ext>
    </p:extLst>
  </p:cSld>
  <p:clrMapOvr>
    <a:masterClrMapping/>
  </p:clrMapOvr>
  <p:transition spd="med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983684"/>
      </p:ext>
    </p:extLst>
  </p:cSld>
  <p:clrMapOvr>
    <a:masterClrMapping/>
  </p:clrMapOvr>
  <p:transition spd="med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665106"/>
      </p:ext>
    </p:extLst>
  </p:cSld>
  <p:clrMapOvr>
    <a:masterClrMapping/>
  </p:clrMapOvr>
  <p:transition spd="med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2DF7D5-222F-4E40-B55C-A19EF5A3E42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352425"/>
            <a:ext cx="1285577" cy="12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21083" y="3505549"/>
            <a:ext cx="2540000" cy="34212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3032053"/>
            <a:ext cx="3469929" cy="3738552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027408" y="4355348"/>
            <a:ext cx="2208059" cy="2576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67" y="1470576"/>
            <a:ext cx="9650804" cy="2420322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8256A52F-252C-4B03-977E-3AE3E9A5B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839201" y="132876"/>
            <a:ext cx="3505200" cy="1602363"/>
          </a:xfrm>
          <a:prstGeom prst="rect">
            <a:avLst/>
          </a:prstGeom>
        </p:spPr>
      </p:pic>
      <p:sp>
        <p:nvSpPr>
          <p:cNvPr id="14" name="椭圆 21">
            <a:extLst>
              <a:ext uri="{FF2B5EF4-FFF2-40B4-BE49-F238E27FC236}">
                <a16:creationId xmlns:a16="http://schemas.microsoft.com/office/drawing/2014/main" id="{99F7A638-4943-48B4-98BF-A8F4ECC8CD78}"/>
              </a:ext>
            </a:extLst>
          </p:cNvPr>
          <p:cNvSpPr/>
          <p:nvPr/>
        </p:nvSpPr>
        <p:spPr>
          <a:xfrm>
            <a:off x="-1836468" y="-19524"/>
            <a:ext cx="1595168" cy="2021944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976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5650" y="3440956"/>
            <a:ext cx="1428750" cy="1962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>
            <a:off x="10915650" y="4371975"/>
            <a:ext cx="983954" cy="983506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 rot="2517379">
            <a:off x="11196145" y="3480482"/>
            <a:ext cx="983954" cy="9835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6" y="2150773"/>
            <a:ext cx="10089754" cy="2712955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3CD01E03-A65F-424F-9381-FF4F7EF538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413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5655897" y="2180463"/>
            <a:ext cx="6536102" cy="46775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4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8878" y="1365291"/>
            <a:ext cx="1454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sng" strike="noStrike" kern="0" cap="none" spc="0" normalizeH="0" baseline="0" noProof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Toán</a:t>
            </a:r>
            <a:endParaRPr kumimoji="0" lang="en-US" sz="4800" b="1" i="0" u="sng" strike="noStrike" kern="0" cap="none" spc="0" normalizeH="0" baseline="0" noProof="0" dirty="0">
              <a:ln w="9525">
                <a:solidFill>
                  <a:srgbClr val="7030A0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91452" y="2367171"/>
            <a:ext cx="980909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6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48 – </a:t>
            </a:r>
            <a:r>
              <a:rPr kumimoji="0" lang="en-US" sz="66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en-US" sz="6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600" b="1" kern="0" baseline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Làm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quen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với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chữ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endParaRPr kumimoji="0" lang="en-US" sz="66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10580893-EFA5-4CD9-B878-DBB0CA1F9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401254" y="313665"/>
            <a:ext cx="3505200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8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2.96296E-6 L 4.375E-6 -0.07223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66700"/>
            <a:ext cx="113347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25DD4FE8-65DC-40FE-9E64-2EC1B99B19E7}"/>
              </a:ext>
            </a:extLst>
          </p:cNvPr>
          <p:cNvSpPr/>
          <p:nvPr/>
        </p:nvSpPr>
        <p:spPr>
          <a:xfrm>
            <a:off x="337092" y="228601"/>
            <a:ext cx="11517816" cy="6050643"/>
          </a:xfrm>
          <a:prstGeom prst="roundRect">
            <a:avLst>
              <a:gd name="adj" fmla="val 5203"/>
            </a:avLst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7E6EC-F897-46D0-AE5E-1BB9D65535C5}"/>
              </a:ext>
            </a:extLst>
          </p:cNvPr>
          <p:cNvGrpSpPr/>
          <p:nvPr/>
        </p:nvGrpSpPr>
        <p:grpSpPr>
          <a:xfrm>
            <a:off x="506503" y="153808"/>
            <a:ext cx="1371600" cy="1371600"/>
            <a:chOff x="856628" y="879472"/>
            <a:chExt cx="1554480" cy="1554480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4E7DAF6-0EB6-4634-B13E-C825B058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B2643-0A36-4376-8DB5-10048AA74A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A33B708-E282-4D8D-BEB1-7D7044B23AC9}"/>
              </a:ext>
            </a:extLst>
          </p:cNvPr>
          <p:cNvSpPr txBox="1"/>
          <p:nvPr/>
        </p:nvSpPr>
        <p:spPr>
          <a:xfrm>
            <a:off x="1917135" y="228601"/>
            <a:ext cx="992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Dùng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que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tính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có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thể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xếp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thành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các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số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La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Mã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nh</a:t>
            </a:r>
            <a:r>
              <a:rPr lang="vi-VN" sz="4800" b="1" dirty="0">
                <a:solidFill>
                  <a:srgbClr val="B207B0"/>
                </a:solidFill>
                <a:latin typeface="Calibri" panose="020F0502020204030204"/>
              </a:rPr>
              <a:t>ư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hình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bên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3D923C-9CD5-43FD-B297-10A6D6892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606" y="2243406"/>
            <a:ext cx="4697133" cy="309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CE642A-D07D-4A88-9D7C-0DF6B6167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90" y="2099536"/>
            <a:ext cx="6021716" cy="3235332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B9EED509-FF85-4FB5-AFAB-CD31CBA56D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56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66700"/>
            <a:ext cx="113347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25DD4FE8-65DC-40FE-9E64-2EC1B99B19E7}"/>
              </a:ext>
            </a:extLst>
          </p:cNvPr>
          <p:cNvSpPr/>
          <p:nvPr/>
        </p:nvSpPr>
        <p:spPr>
          <a:xfrm>
            <a:off x="376720" y="162301"/>
            <a:ext cx="11517816" cy="6050643"/>
          </a:xfrm>
          <a:prstGeom prst="roundRect">
            <a:avLst>
              <a:gd name="adj" fmla="val 5203"/>
            </a:avLst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7E6EC-F897-46D0-AE5E-1BB9D65535C5}"/>
              </a:ext>
            </a:extLst>
          </p:cNvPr>
          <p:cNvGrpSpPr/>
          <p:nvPr/>
        </p:nvGrpSpPr>
        <p:grpSpPr>
          <a:xfrm>
            <a:off x="506503" y="153808"/>
            <a:ext cx="1371600" cy="1371600"/>
            <a:chOff x="856628" y="879472"/>
            <a:chExt cx="1554480" cy="1554480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4E7DAF6-0EB6-4634-B13E-C825B058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B2643-0A36-4376-8DB5-10048AA74A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A33B708-E282-4D8D-BEB1-7D7044B23AC9}"/>
              </a:ext>
            </a:extLst>
          </p:cNvPr>
          <p:cNvSpPr txBox="1"/>
          <p:nvPr/>
        </p:nvSpPr>
        <p:spPr>
          <a:xfrm>
            <a:off x="1917135" y="228601"/>
            <a:ext cx="992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Dùng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que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tính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có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thể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xếp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thành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các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số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La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Mã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nh</a:t>
            </a:r>
            <a:r>
              <a:rPr lang="vi-VN" sz="4800" b="1" dirty="0">
                <a:solidFill>
                  <a:srgbClr val="B207B0"/>
                </a:solidFill>
                <a:latin typeface="Calibri" panose="020F0502020204030204"/>
              </a:rPr>
              <a:t>ư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hình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bên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F73E01-DD82-4B1A-8046-469651AC408A}"/>
              </a:ext>
            </a:extLst>
          </p:cNvPr>
          <p:cNvSpPr txBox="1"/>
          <p:nvPr/>
        </p:nvSpPr>
        <p:spPr>
          <a:xfrm>
            <a:off x="852937" y="2045443"/>
            <a:ext cx="992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a)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5 que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C1CD7-580C-4894-9A6A-124850546D4C}"/>
              </a:ext>
            </a:extLst>
          </p:cNvPr>
          <p:cNvSpPr txBox="1"/>
          <p:nvPr/>
        </p:nvSpPr>
        <p:spPr>
          <a:xfrm>
            <a:off x="967127" y="4678415"/>
            <a:ext cx="9924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b)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đ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ợc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9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thì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hết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9 que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tính</a:t>
            </a:r>
            <a:endParaRPr lang="en-US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D23924-71AE-43D2-81B7-89D1128EEC5B}"/>
              </a:ext>
            </a:extLst>
          </p:cNvPr>
          <p:cNvSpPr/>
          <p:nvPr/>
        </p:nvSpPr>
        <p:spPr>
          <a:xfrm rot="20252139">
            <a:off x="2777383" y="2998590"/>
            <a:ext cx="76912" cy="1386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8728B2-9A81-4298-93F0-3D34456976EA}"/>
              </a:ext>
            </a:extLst>
          </p:cNvPr>
          <p:cNvSpPr/>
          <p:nvPr/>
        </p:nvSpPr>
        <p:spPr>
          <a:xfrm rot="1204828">
            <a:off x="3256582" y="2988870"/>
            <a:ext cx="76912" cy="1386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534BCCE-742A-4A06-A59D-87C63D1E1C67}"/>
              </a:ext>
            </a:extLst>
          </p:cNvPr>
          <p:cNvSpPr/>
          <p:nvPr/>
        </p:nvSpPr>
        <p:spPr>
          <a:xfrm>
            <a:off x="3622113" y="3019421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39A7977-CAEE-46F9-AC65-16DCEE85FE03}"/>
              </a:ext>
            </a:extLst>
          </p:cNvPr>
          <p:cNvSpPr/>
          <p:nvPr/>
        </p:nvSpPr>
        <p:spPr>
          <a:xfrm>
            <a:off x="3762776" y="3017817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94BC3B-1F1A-45DD-9A4D-719BB5766430}"/>
              </a:ext>
            </a:extLst>
          </p:cNvPr>
          <p:cNvSpPr/>
          <p:nvPr/>
        </p:nvSpPr>
        <p:spPr>
          <a:xfrm>
            <a:off x="3900962" y="3026265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AFE8482-65BD-4311-9524-53FA27047D00}"/>
              </a:ext>
            </a:extLst>
          </p:cNvPr>
          <p:cNvSpPr/>
          <p:nvPr/>
        </p:nvSpPr>
        <p:spPr>
          <a:xfrm rot="19802347">
            <a:off x="6147238" y="2963602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7ED5D37-3258-41E1-9D81-04C543819FEF}"/>
              </a:ext>
            </a:extLst>
          </p:cNvPr>
          <p:cNvSpPr/>
          <p:nvPr/>
        </p:nvSpPr>
        <p:spPr>
          <a:xfrm rot="2023826">
            <a:off x="6110605" y="2938458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E700178-A728-4013-8326-A2595C3D1147}"/>
              </a:ext>
            </a:extLst>
          </p:cNvPr>
          <p:cNvSpPr/>
          <p:nvPr/>
        </p:nvSpPr>
        <p:spPr>
          <a:xfrm flipH="1">
            <a:off x="6626281" y="3019421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A6FBAE7-6E67-4CEB-BBFE-1AFDB545F8DE}"/>
              </a:ext>
            </a:extLst>
          </p:cNvPr>
          <p:cNvSpPr/>
          <p:nvPr/>
        </p:nvSpPr>
        <p:spPr>
          <a:xfrm flipH="1">
            <a:off x="6766944" y="3017817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14A509D-348E-4954-8B8C-89E771305B7A}"/>
              </a:ext>
            </a:extLst>
          </p:cNvPr>
          <p:cNvSpPr/>
          <p:nvPr/>
        </p:nvSpPr>
        <p:spPr>
          <a:xfrm flipH="1">
            <a:off x="6905130" y="3026265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9" name="图片 6">
            <a:extLst>
              <a:ext uri="{FF2B5EF4-FFF2-40B4-BE49-F238E27FC236}">
                <a16:creationId xmlns:a16="http://schemas.microsoft.com/office/drawing/2014/main" id="{19A72807-8AA6-4A59-B8FD-16753CB3F3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24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DAC05D-0338-47D7-83B3-8C99E95A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629" y="801181"/>
            <a:ext cx="8302414" cy="5811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FBCD0-8E17-4582-B538-4E193999A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979" y="4090738"/>
            <a:ext cx="9020324" cy="2406316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104459F1-9AA1-4578-8931-F6977CFCD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31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DAC05D-0338-47D7-83B3-8C99E95A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629" y="801181"/>
            <a:ext cx="8302414" cy="5811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FBCD0-8E17-4582-B538-4E193999A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979" y="4090738"/>
            <a:ext cx="9020324" cy="2406316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1E71900F-FAF3-4CF4-8802-CDEA2B8B82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582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BCF974-387C-4663-81C3-191C3D6AC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186" y="994042"/>
            <a:ext cx="8783276" cy="3181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208A7C-384E-45F9-AF7C-C4ED527BA521}"/>
              </a:ext>
            </a:extLst>
          </p:cNvPr>
          <p:cNvSpPr txBox="1"/>
          <p:nvPr/>
        </p:nvSpPr>
        <p:spPr>
          <a:xfrm>
            <a:off x="2135128" y="4334710"/>
            <a:ext cx="9924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LcParenR"/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Điền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trái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sang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 XII, XIII,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XIV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XV,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XVI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XVII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XVIII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11CEF-B139-4427-81A6-068FC6FCFF18}"/>
              </a:ext>
            </a:extLst>
          </p:cNvPr>
          <p:cNvSpPr txBox="1"/>
          <p:nvPr/>
        </p:nvSpPr>
        <p:spPr>
          <a:xfrm>
            <a:off x="2680634" y="5379820"/>
            <a:ext cx="8386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XIII, XVII, XII XVIII 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XII, XIII, XVII, XVIII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D07527B9-CDC0-4A28-9589-751CD65C05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265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2472229" y="474685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3: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246429" y="413573"/>
            <a:ext cx="7345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Chọn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đồng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điện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t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ử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với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đồng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mặt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trời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B2061-B5A5-43E5-B37F-B2E7D1FD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7651" y="1774221"/>
            <a:ext cx="7563254" cy="467020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FA16DD-E6B7-4CA9-A8E8-2ECD9DD78135}"/>
              </a:ext>
            </a:extLst>
          </p:cNvPr>
          <p:cNvCxnSpPr>
            <a:cxnSpLocks/>
          </p:cNvCxnSpPr>
          <p:nvPr/>
        </p:nvCxnSpPr>
        <p:spPr>
          <a:xfrm>
            <a:off x="4050707" y="3871245"/>
            <a:ext cx="2392822" cy="470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55A55C-D4FD-4E18-9B91-AEF134B79D57}"/>
              </a:ext>
            </a:extLst>
          </p:cNvPr>
          <p:cNvCxnSpPr>
            <a:cxnSpLocks/>
          </p:cNvCxnSpPr>
          <p:nvPr/>
        </p:nvCxnSpPr>
        <p:spPr>
          <a:xfrm>
            <a:off x="6610174" y="3871245"/>
            <a:ext cx="2392822" cy="470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15679BC-58DF-4442-B0C8-65D60CDD426A}"/>
              </a:ext>
            </a:extLst>
          </p:cNvPr>
          <p:cNvCxnSpPr>
            <a:cxnSpLocks/>
          </p:cNvCxnSpPr>
          <p:nvPr/>
        </p:nvCxnSpPr>
        <p:spPr>
          <a:xfrm flipH="1">
            <a:off x="4358355" y="3917265"/>
            <a:ext cx="4469451" cy="4239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6">
            <a:extLst>
              <a:ext uri="{FF2B5EF4-FFF2-40B4-BE49-F238E27FC236}">
                <a16:creationId xmlns:a16="http://schemas.microsoft.com/office/drawing/2014/main" id="{A061B714-4296-4039-8C0A-6C66EF392C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01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8713107" y="4030861"/>
            <a:ext cx="3497942" cy="25032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732301" y="465384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4: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19375" y="413573"/>
            <a:ext cx="89725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đ</a:t>
            </a:r>
            <a:r>
              <a:rPr kumimoji="0" lang="vi-VN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ờng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đi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cho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chú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linh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d</a:t>
            </a:r>
            <a:r>
              <a:rPr lang="vi-VN" sz="4400" kern="0" dirty="0" smtClean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ơ</a:t>
            </a:r>
            <a:r>
              <a:rPr lang="en-US" sz="4400" kern="0" dirty="0" err="1" smtClean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ng</a:t>
            </a:r>
            <a:r>
              <a:rPr lang="en-US" sz="4400" kern="0" dirty="0" smtClean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đến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uống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n</a:t>
            </a:r>
            <a:r>
              <a:rPr lang="vi-VN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ớc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theo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thứ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tự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các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từ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I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đến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XX 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9875C9-8E43-435C-AEF4-178B25A4626C}"/>
              </a:ext>
            </a:extLst>
          </p:cNvPr>
          <p:cNvSpPr txBox="1"/>
          <p:nvPr/>
        </p:nvSpPr>
        <p:spPr>
          <a:xfrm>
            <a:off x="3138488" y="1081381"/>
            <a:ext cx="29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975AC-511B-4966-876A-7CC8392007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110" y="2475317"/>
            <a:ext cx="9465267" cy="3741130"/>
          </a:xfrm>
          <a:prstGeom prst="rect">
            <a:avLst/>
          </a:prstGeom>
        </p:spPr>
      </p:pic>
      <p:pic>
        <p:nvPicPr>
          <p:cNvPr id="17" name="图片 6">
            <a:extLst>
              <a:ext uri="{FF2B5EF4-FFF2-40B4-BE49-F238E27FC236}">
                <a16:creationId xmlns:a16="http://schemas.microsoft.com/office/drawing/2014/main" id="{C4C9E65E-949A-4D5F-AF76-A732077A38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85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217</Words>
  <Application>Microsoft Office PowerPoint</Application>
  <PresentationFormat>Widescreen</PresentationFormat>
  <Paragraphs>23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等线</vt:lpstr>
      <vt:lpstr>等线 Light</vt:lpstr>
      <vt:lpstr>字魂107号-萌趣欢乐体</vt:lpstr>
      <vt:lpstr>字魂27号-布丁体</vt:lpstr>
      <vt:lpstr>杨任东竹石体-Semibold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22</cp:revision>
  <dcterms:created xsi:type="dcterms:W3CDTF">2022-06-22T10:46:23Z</dcterms:created>
  <dcterms:modified xsi:type="dcterms:W3CDTF">2023-01-31T01:54:35Z</dcterms:modified>
</cp:coreProperties>
</file>