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8" r:id="rId7"/>
    <p:sldId id="261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7" r:id="rId18"/>
    <p:sldId id="264" r:id="rId19"/>
    <p:sldId id="26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165693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  <a:b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HỌC HÔM NAY!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ặc điểm sinh học của tôm càng xanh | Farmvina Nông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6" y="1005115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7344229" y="1683657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84343" y="1193801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VỎ</a:t>
            </a:r>
            <a:endParaRPr lang="en-US" sz="4000" b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44219" y="1005115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1495" y="449629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ĐẦU</a:t>
            </a:r>
            <a:endParaRPr lang="en-US" sz="4000" b="1"/>
          </a:p>
        </p:txBody>
      </p:sp>
      <p:cxnSp>
        <p:nvCxnSpPr>
          <p:cNvPr id="10" name="Straight Connector 9"/>
          <p:cNvCxnSpPr>
            <a:stCxn id="11" idx="0"/>
          </p:cNvCxnSpPr>
          <p:nvPr/>
        </p:nvCxnSpPr>
        <p:spPr>
          <a:xfrm flipV="1">
            <a:off x="2996748" y="3053670"/>
            <a:ext cx="3102428" cy="13062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3319" y="4359955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CHÂN</a:t>
            </a:r>
            <a:endParaRPr lang="en-US" sz="4000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56374" y="4024628"/>
            <a:ext cx="1175430" cy="12005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92117" y="5053327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ĐUÔI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21293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_c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28" y="1756229"/>
            <a:ext cx="4572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9628" y="1527629"/>
            <a:ext cx="2362200" cy="1295400"/>
            <a:chOff x="144" y="1776"/>
            <a:chExt cx="1488" cy="816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Đầu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213428" y="2975429"/>
            <a:ext cx="3733800" cy="1066800"/>
            <a:chOff x="96" y="2688"/>
            <a:chExt cx="2352" cy="672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96" y="2832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Mình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960" y="2688"/>
              <a:ext cx="1488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109028" y="3889829"/>
            <a:ext cx="2133600" cy="1676400"/>
            <a:chOff x="1920" y="3264"/>
            <a:chExt cx="1344" cy="1056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920" y="3792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vây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2400" y="3312"/>
              <a:ext cx="192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 flipV="1">
              <a:off x="1968" y="3264"/>
              <a:ext cx="432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2400" y="3264"/>
              <a:ext cx="864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8080828" y="2899229"/>
            <a:ext cx="2209800" cy="914400"/>
            <a:chOff x="3888" y="2688"/>
            <a:chExt cx="1392" cy="528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368" y="2688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đuôi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3888" y="292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5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Ì SAO CHIM ÉN LẠI NHẬN RA ĐƯỢC QUÊ HƯƠNG? - DaoHieu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5" y="396195"/>
            <a:ext cx="5781447" cy="57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403928" y="2258219"/>
            <a:ext cx="2362200" cy="1295400"/>
            <a:chOff x="144" y="1776"/>
            <a:chExt cx="1488" cy="816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smtClean="0">
                  <a:solidFill>
                    <a:srgbClr val="FF3300"/>
                  </a:solidFill>
                </a:rPr>
                <a:t>LÔNG</a:t>
              </a:r>
              <a:endParaRPr lang="en-US" altLang="en-US" sz="2000" b="1">
                <a:solidFill>
                  <a:srgbClr val="FF3300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4308928" y="47347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49593" y="2601119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CÁNH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1728" y="1378857"/>
            <a:ext cx="914400" cy="6821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44660" y="551317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MỎ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887029" y="33631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75213" y="539149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èo co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333">
                        <a14:backgroundMark x1="17667" y1="92040" x2="20333" y2="80100"/>
                        <a14:backgroundMark x1="50667" y1="77612" x2="47000" y2="81592"/>
                        <a14:backgroundMark x1="49333" y1="94030" x2="81333" y2="94527"/>
                        <a14:backgroundMark x1="60333" y1="80100" x2="59000" y2="95025"/>
                        <a14:backgroundMark x1="24000" y1="95522" x2="42333" y2="99502"/>
                        <a14:backgroundMark x1="78000" y1="92537" x2="89667" y2="8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28" y="1328512"/>
            <a:ext cx="6607248" cy="44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72114" y="1611085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644660" y="64407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MẮT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59714" y="1120321"/>
            <a:ext cx="965200" cy="884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32031" y="511175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TAI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539" y="4042228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52510" y="3541940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030846" y="2599418"/>
            <a:ext cx="1227783" cy="556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134840" y="1871662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LÔNG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5060" y="4484915"/>
            <a:ext cx="1433132" cy="740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795170" y="4855143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ĐUÔI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4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giáo án điện tử học sinh tiểu học | Powerpoint background design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7"/>
            <a:ext cx="12192000" cy="73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1771" y="1422541"/>
            <a:ext cx="7460343" cy="506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i="1">
                <a:solidFill>
                  <a:srgbClr val="5C2D69"/>
                </a:solidFill>
                <a:latin typeface="+mj-lt"/>
                <a:ea typeface="#9Slide04 Noto Serif Bold" panose="02020800060500020200" pitchFamily="18" charset="0"/>
                <a:cs typeface="#9Slide04 Noto Serif Bold" panose="02020800060500020200" pitchFamily="18" charset="0"/>
              </a:rPr>
              <a:t>Lớp che phủ bên ngoài của mỗi loài vật là khác nhau để thích nghi với điều kiện và môi trường sống của từng loài.</a:t>
            </a:r>
            <a:endParaRPr lang="en-US" sz="4400" b="1" i="1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  <a:p>
            <a:pPr>
              <a:lnSpc>
                <a:spcPct val="150000"/>
              </a:lnSpc>
            </a:pPr>
            <a:endParaRPr lang="en-US" sz="4400" b="1" i="1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0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b-f7-zpcloud.zdn.vn/2415461361027286453/8e5a54b0ddbd18e341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b="17405"/>
          <a:stretch/>
        </p:blipFill>
        <p:spPr bwMode="auto">
          <a:xfrm>
            <a:off x="5646332" y="0"/>
            <a:ext cx="5939698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086" y="696686"/>
            <a:ext cx="4688114" cy="580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câu hỏi: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đang làm gì? Ở đâu?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giúp chúng có thể thực hiện hoạt động đó?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1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 nhất | Powerpoint background templates,  Presentation background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1166"/>
              </p:ext>
            </p:extLst>
          </p:nvPr>
        </p:nvGraphicFramePr>
        <p:xfrm>
          <a:off x="2534647" y="1459332"/>
          <a:ext cx="7247982" cy="39980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46693">
                  <a:extLst>
                    <a:ext uri="{9D8B030D-6E8A-4147-A177-3AD203B41FA5}">
                      <a16:colId xmlns:a16="http://schemas.microsoft.com/office/drawing/2014/main" val="2637232240"/>
                    </a:ext>
                  </a:extLst>
                </a:gridCol>
                <a:gridCol w="1192272">
                  <a:extLst>
                    <a:ext uri="{9D8B030D-6E8A-4147-A177-3AD203B41FA5}">
                      <a16:colId xmlns:a16="http://schemas.microsoft.com/office/drawing/2014/main" val="142011223"/>
                    </a:ext>
                  </a:extLst>
                </a:gridCol>
                <a:gridCol w="4409017">
                  <a:extLst>
                    <a:ext uri="{9D8B030D-6E8A-4147-A177-3AD203B41FA5}">
                      <a16:colId xmlns:a16="http://schemas.microsoft.com/office/drawing/2014/main" val="3498359612"/>
                    </a:ext>
                  </a:extLst>
                </a:gridCol>
              </a:tblGrid>
              <a:tr h="1207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thực hiện 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74321185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87713737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157165596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ngựa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34040809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 và 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19320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65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233998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Vận 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1930401"/>
            <a:ext cx="9242474" cy="3607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chuẩn bị mang đến lớp giờ học sau hình ảnh (ảnh chụp hoặc vẽ)  một số động vật mà em biết; mỗi nhóm 1 tờ giấy khổ A3 hoặc tờ lịch tường đã qua sử dụng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697" y="2160418"/>
            <a:ext cx="8159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di chuyển và lớp bao phủ bên ngoài của động vật có đặc điểm khác nhau. Chúng giúp động vật di chuyển, bảo vệ cơ thể.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380" y="2028015"/>
            <a:ext cx="8399585" cy="7033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nl-NL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 MỘT SỐ BỘ PHẬN CỦA ĐỘNG VẬT VÀ CHỨC NĂNG CỦA CHÚNG (TIẾT 1)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2393415" y="1104685"/>
            <a:ext cx="67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trứng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kể tên một số con vật mà em biết?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ấn tượng nhất với đặc điểm nào của chúng?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artoon Yếu Tố Trứng Phục Sinh Dễ Thương PNG , Lễ Phục Sinh, Trứng  Phục Sinh, Giỏ PNG miễn phí tải tập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44" y="1798068"/>
            <a:ext cx="3865613" cy="3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2843769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4821923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r>
              <a:rPr lang="en-US" sz="11500" err="1">
                <a:solidFill>
                  <a:srgbClr val="0070C0"/>
                </a:solidFill>
                <a:latin typeface="Script MT Bold" panose="03040602040607080904" pitchFamily="66" charset="0"/>
              </a:rPr>
              <a:t>phá</a:t>
            </a:r>
            <a:r>
              <a:rPr lang="en-US" sz="1150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endParaRPr lang="en-US" sz="11500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30401" y="1856509"/>
            <a:ext cx="7518400" cy="3232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80" y="522331"/>
            <a:ext cx="4099568" cy="3926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2. Quan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sát 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hình 2 đến 5</a:t>
            </a:r>
          </a:p>
          <a:p>
            <a:pPr marL="0" indent="0" algn="ctr">
              <a:buNone/>
            </a:pP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và trả lời câu hỏi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2942" y="108808"/>
            <a:ext cx="4175600" cy="3524607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số bộ phận bên ngoài của con 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21631" y="1473380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che phủ bên ngoài để làm gì?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49" y="622105"/>
            <a:ext cx="4541651" cy="5604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15910" y="3716027"/>
            <a:ext cx="3474906" cy="3131413"/>
            <a:chOff x="9081465" y="2134064"/>
            <a:chExt cx="2974733" cy="29747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sánh đặc điểm bên ngoài?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5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328</Words>
  <Application>Microsoft Office PowerPoint</Application>
  <PresentationFormat>Widescreen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#9Slide04 Noto Serif Bold</vt:lpstr>
      <vt:lpstr>Arial</vt:lpstr>
      <vt:lpstr>Calibri</vt:lpstr>
      <vt:lpstr>Calibri Light</vt:lpstr>
      <vt:lpstr>Script MT Bold</vt:lpstr>
      <vt:lpstr>Times New Roman</vt:lpstr>
      <vt:lpstr>Office Theme</vt:lpstr>
      <vt:lpstr>CHÀO MỪNG CÁC EM ĐẾN   VỚI TIẾT HỌC HÔM NAY!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Admin</cp:lastModifiedBy>
  <cp:revision>37</cp:revision>
  <dcterms:created xsi:type="dcterms:W3CDTF">2022-08-12T01:23:09Z</dcterms:created>
  <dcterms:modified xsi:type="dcterms:W3CDTF">2022-12-27T18:06:45Z</dcterms:modified>
</cp:coreProperties>
</file>