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  <p:sldId id="4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6" autoAdjust="0"/>
    <p:restoredTop sz="86380" autoAdjust="0"/>
  </p:normalViewPr>
  <p:slideViewPr>
    <p:cSldViewPr>
      <p:cViewPr varScale="1">
        <p:scale>
          <a:sx n="91" d="100"/>
          <a:sy n="91" d="100"/>
        </p:scale>
        <p:origin x="84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08922"/>
            <a:ext cx="1149626" cy="54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1420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1043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Nam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85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2410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96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CC0000"/>
                </a:solidFill>
                <a:latin typeface=".VnTime" panose="020B7200000000000000" pitchFamily="34" charset="0"/>
              </a:rPr>
              <a:t>Việt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85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1240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0574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1036</TotalTime>
  <Words>495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Maven Pro Black</vt:lpstr>
      <vt:lpstr>.VnArial</vt:lpstr>
      <vt:lpstr>.VnTime</vt:lpstr>
      <vt:lpstr>Arial</vt:lpstr>
      <vt:lpstr>Calibri</vt:lpstr>
      <vt:lpstr>Century Gothic</vt:lpstr>
      <vt:lpstr>Garamond</vt:lpstr>
      <vt:lpstr>Times New Roman</vt:lpstr>
      <vt:lpstr>Verdana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Techsi.vn</cp:lastModifiedBy>
  <cp:revision>108</cp:revision>
  <dcterms:created xsi:type="dcterms:W3CDTF">2006-08-16T00:00:00Z</dcterms:created>
  <dcterms:modified xsi:type="dcterms:W3CDTF">2023-01-06T09:35:01Z</dcterms:modified>
</cp:coreProperties>
</file>