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 flipH="1">
              <a:off x="6015422" y="1855174"/>
              <a:ext cx="148710" cy="89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942048" y="138772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938465" y="3507082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311798" y="3567428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1296987" y="4000457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1263935" y="4512317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302840" y="5053455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302840" y="5595253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431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Noi dung dai</vt:lpstr>
      <vt:lpstr>Arial</vt:lpstr>
      <vt:lpstr>Calibri</vt:lpstr>
      <vt:lpstr>Cambria Math</vt:lpstr>
      <vt:lpstr>Coiny</vt:lpstr>
      <vt:lpstr>iCiel Cadena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35</cp:revision>
  <dcterms:created xsi:type="dcterms:W3CDTF">2022-07-03T07:54:12Z</dcterms:created>
  <dcterms:modified xsi:type="dcterms:W3CDTF">2022-10-19T03:22:14Z</dcterms:modified>
</cp:coreProperties>
</file>