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24"/>
  </p:notesMasterIdLst>
  <p:sldIdLst>
    <p:sldId id="282" r:id="rId4"/>
    <p:sldId id="283" r:id="rId5"/>
    <p:sldId id="303" r:id="rId6"/>
    <p:sldId id="284" r:id="rId7"/>
    <p:sldId id="285" r:id="rId8"/>
    <p:sldId id="286" r:id="rId9"/>
    <p:sldId id="288" r:id="rId10"/>
    <p:sldId id="306" r:id="rId11"/>
    <p:sldId id="304" r:id="rId12"/>
    <p:sldId id="305" r:id="rId13"/>
    <p:sldId id="291" r:id="rId14"/>
    <p:sldId id="307" r:id="rId15"/>
    <p:sldId id="258" r:id="rId16"/>
    <p:sldId id="294" r:id="rId17"/>
    <p:sldId id="295" r:id="rId18"/>
    <p:sldId id="296" r:id="rId19"/>
    <p:sldId id="297" r:id="rId20"/>
    <p:sldId id="298" r:id="rId21"/>
    <p:sldId id="299" r:id="rId22"/>
    <p:sldId id="30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36" d="100"/>
          <a:sy n="36" d="100"/>
        </p:scale>
        <p:origin x="78" y="6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F791D-2A39-4616-951F-AB5EA5E21CFD}" type="datetimeFigureOut">
              <a:rPr lang="en-US" smtClean="0"/>
              <a:t>8/14/2022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98EAA-EFEA-42E5-8DD9-32E51EF43D16}" type="slidenum">
              <a:rPr lang="en-US" smtClean="0"/>
              <a:t>‹#›</a:t>
            </a:fld>
            <a:endParaRPr lang="en-US"/>
          </a:p>
        </p:txBody>
      </p:sp>
    </p:spTree>
    <p:extLst>
      <p:ext uri="{BB962C8B-B14F-4D97-AF65-F5344CB8AC3E}">
        <p14:creationId xmlns:p14="http://schemas.microsoft.com/office/powerpoint/2010/main" val="328532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4593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372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113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673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729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502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1343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27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0940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051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215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836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49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926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86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51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2022/8/14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5290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2022/8/14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12306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2022/8/14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957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060529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8789335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4171640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11256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4554365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549932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2176609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986142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2022/8/14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59825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42274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5508532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350460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95362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1992287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59766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660553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2374645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0606950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8731378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2022/8/14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4631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63289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554115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285919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886369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4099477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6362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6829630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7601374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2022/8/14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0014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2022/8/14</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22785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2022/8/14</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70120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2022/8/14</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69248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2022/8/14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2825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2022/8/14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6261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2022/8/14</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28326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7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254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3.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notesSlide" Target="../notesSlides/notesSlide9.xml"/><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5.xml"/><Relationship Id="rId7" Type="http://schemas.openxmlformats.org/officeDocument/2006/relationships/image" Target="../media/image1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1.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svg"/><Relationship Id="rId4" Type="http://schemas.openxmlformats.org/officeDocument/2006/relationships/image" Target="../media/image36.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svg"/><Relationship Id="rId4" Type="http://schemas.openxmlformats.org/officeDocument/2006/relationships/image" Target="../media/image36.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svg"/><Relationship Id="rId4" Type="http://schemas.openxmlformats.org/officeDocument/2006/relationships/image" Target="../media/image36.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svg"/><Relationship Id="rId4" Type="http://schemas.openxmlformats.org/officeDocument/2006/relationships/image" Target="../media/image36.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2.xml"/><Relationship Id="rId7"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11" Type="http://schemas.openxmlformats.org/officeDocument/2006/relationships/image" Target="../media/image47.svg"/><Relationship Id="rId5" Type="http://schemas.openxmlformats.org/officeDocument/2006/relationships/image" Target="../media/image16.png"/><Relationship Id="rId10" Type="http://schemas.openxmlformats.org/officeDocument/2006/relationships/image" Target="../media/image46.png"/><Relationship Id="rId4" Type="http://schemas.openxmlformats.org/officeDocument/2006/relationships/notesSlide" Target="../notesSlides/notesSlide17.xml"/><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2.xml"/><Relationship Id="rId7"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5" Type="http://schemas.openxmlformats.org/officeDocument/2006/relationships/image" Target="../media/image16.png"/><Relationship Id="rId4" Type="http://schemas.openxmlformats.org/officeDocument/2006/relationships/notesSlide" Target="../notesSlides/notesSlide18.xm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2.xml"/><Relationship Id="rId7" Type="http://schemas.openxmlformats.org/officeDocument/2006/relationships/image" Target="../media/image1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3.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2.xml"/><Relationship Id="rId7" Type="http://schemas.openxmlformats.org/officeDocument/2006/relationships/image" Target="../media/image2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notesSlide" Target="../notesSlides/notesSlide4.xml"/><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2.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notesSlide" Target="../notesSlides/notesSlide6.xml"/><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notesSlide" Target="../notesSlides/notesSlide7.xml"/><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2.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notesSlide" Target="../notesSlides/notesSlide8.xml"/><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3" name="Picture 2">
            <a:extLst>
              <a:ext uri="{FF2B5EF4-FFF2-40B4-BE49-F238E27FC236}">
                <a16:creationId xmlns:a16="http://schemas.microsoft.com/office/drawing/2014/main" id="{59FEF873-ADED-4CD6-8C00-3A96910236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397" y="-2562373"/>
            <a:ext cx="12086679" cy="9710928"/>
          </a:xfrm>
          <a:prstGeom prst="rect">
            <a:avLst/>
          </a:prstGeom>
        </p:spPr>
      </p:pic>
      <p:pic>
        <p:nvPicPr>
          <p:cNvPr id="6" name="Picture 9">
            <a:extLst>
              <a:ext uri="{FF2B5EF4-FFF2-40B4-BE49-F238E27FC236}">
                <a16:creationId xmlns:a16="http://schemas.microsoft.com/office/drawing/2014/main" id="{307DE474-ED16-4CA7-9924-1043BA9CA1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94960">
            <a:off x="-520991" y="3804779"/>
            <a:ext cx="2918930" cy="3364762"/>
          </a:xfrm>
          <a:prstGeom prst="rect">
            <a:avLst/>
          </a:prstGeom>
          <a:effectLst>
            <a:glow rad="101600">
              <a:schemeClr val="accent4">
                <a:lumMod val="20000"/>
                <a:lumOff val="80000"/>
                <a:alpha val="40000"/>
              </a:schemeClr>
            </a:glow>
          </a:effectLst>
        </p:spPr>
      </p:pic>
      <p:pic>
        <p:nvPicPr>
          <p:cNvPr id="7" name="Picture 4">
            <a:extLst>
              <a:ext uri="{FF2B5EF4-FFF2-40B4-BE49-F238E27FC236}">
                <a16:creationId xmlns:a16="http://schemas.microsoft.com/office/drawing/2014/main" id="{91445DD1-1D1B-4631-9FC5-B5945B05E5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904327">
            <a:off x="9965004" y="3914273"/>
            <a:ext cx="2514136" cy="3773562"/>
          </a:xfrm>
          <a:prstGeom prst="rect">
            <a:avLst/>
          </a:prstGeom>
          <a:effectLst>
            <a:glow rad="63500">
              <a:schemeClr val="accent4">
                <a:lumMod val="20000"/>
                <a:lumOff val="80000"/>
                <a:alpha val="40000"/>
              </a:schemeClr>
            </a:glow>
          </a:effectLst>
        </p:spPr>
      </p:pic>
      <p:sp>
        <p:nvSpPr>
          <p:cNvPr id="8" name="Rectangle 7">
            <a:extLst>
              <a:ext uri="{FF2B5EF4-FFF2-40B4-BE49-F238E27FC236}">
                <a16:creationId xmlns:a16="http://schemas.microsoft.com/office/drawing/2014/main" id="{111F87BF-1ADF-4147-9D2D-A93D9DE643D0}"/>
              </a:ext>
            </a:extLst>
          </p:cNvPr>
          <p:cNvSpPr/>
          <p:nvPr/>
        </p:nvSpPr>
        <p:spPr>
          <a:xfrm>
            <a:off x="4232036" y="1923297"/>
            <a:ext cx="5137945"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Thứ</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ngày</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tháng</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năm</a:t>
            </a:r>
            <a:endPar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endParaRPr>
          </a:p>
        </p:txBody>
      </p:sp>
      <p:sp>
        <p:nvSpPr>
          <p:cNvPr id="10" name="Rectangle 9">
            <a:extLst>
              <a:ext uri="{FF2B5EF4-FFF2-40B4-BE49-F238E27FC236}">
                <a16:creationId xmlns:a16="http://schemas.microsoft.com/office/drawing/2014/main" id="{94132DAF-4F51-4949-96FA-2A7B54255E6B}"/>
              </a:ext>
            </a:extLst>
          </p:cNvPr>
          <p:cNvSpPr/>
          <p:nvPr/>
        </p:nvSpPr>
        <p:spPr>
          <a:xfrm>
            <a:off x="3324225" y="3190539"/>
            <a:ext cx="714372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Chủ điểm:</a:t>
            </a:r>
            <a:r>
              <a:rPr kumimoji="0" lang="en-US"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baseline="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Cổng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trường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rộng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a:ln>
                  <a:noFill/>
                </a:ln>
                <a:solidFill>
                  <a:srgbClr val="ED7D31">
                    <a:lumMod val="50000"/>
                  </a:srgbClr>
                </a:solidFill>
                <a:effectLst/>
                <a:uLnTx/>
                <a:uFillTx/>
                <a:latin typeface="Baloo" panose="03080902040302020200" pitchFamily="66" charset="0"/>
                <a:ea typeface="+mn-ea"/>
                <a:cs typeface="Baloo" panose="03080902040302020200" pitchFamily="66" charset="0"/>
              </a:rPr>
              <a:t>mở</a:t>
            </a:r>
            <a:endPar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endParaRPr>
          </a:p>
        </p:txBody>
      </p:sp>
      <p:sp>
        <p:nvSpPr>
          <p:cNvPr id="11" name="TextBox 10">
            <a:extLst>
              <a:ext uri="{FF2B5EF4-FFF2-40B4-BE49-F238E27FC236}">
                <a16:creationId xmlns:a16="http://schemas.microsoft.com/office/drawing/2014/main" id="{ABD4F1A9-381F-49DA-ABBE-CB4BD0B094AB}"/>
              </a:ext>
            </a:extLst>
          </p:cNvPr>
          <p:cNvSpPr txBox="1"/>
          <p:nvPr/>
        </p:nvSpPr>
        <p:spPr>
          <a:xfrm>
            <a:off x="3307498" y="3585004"/>
            <a:ext cx="6512797" cy="150810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75000"/>
                  </a:srgbClr>
                </a:solidFill>
                <a:effectLst/>
                <a:uLnTx/>
                <a:uFillTx/>
                <a:latin typeface="Baloo" panose="03080902040302020200" pitchFamily="66" charset="0"/>
                <a:ea typeface="+mn-ea"/>
                <a:cs typeface="Baloo" panose="03080902040302020200" pitchFamily="66" charset="0"/>
              </a:rPr>
              <a:t>Bài</a:t>
            </a:r>
            <a:r>
              <a:rPr kumimoji="0" lang="en-US" sz="3200" b="0" i="0" u="none" strike="noStrike" kern="1200" cap="none" spc="0" normalizeH="0" baseline="0" noProof="0" dirty="0">
                <a:ln>
                  <a:noFill/>
                </a:ln>
                <a:solidFill>
                  <a:srgbClr val="4472C4">
                    <a:lumMod val="75000"/>
                  </a:srgbClr>
                </a:solidFill>
                <a:effectLst/>
                <a:uLnTx/>
                <a:uFillTx/>
                <a:latin typeface="Baloo" panose="03080902040302020200" pitchFamily="66" charset="0"/>
                <a:ea typeface="+mn-ea"/>
                <a:cs typeface="Baloo" panose="03080902040302020200" pitchFamily="66" charset="0"/>
              </a:rPr>
              <a:t> 11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Nghe – </a:t>
            </a:r>
            <a:r>
              <a:rPr kumimoji="0" lang="en-US" sz="3200" b="0" i="0" u="none" strike="noStrike" kern="1200" cap="none" spc="0" normalizeH="0" baseline="0" noProof="0" dirty="0" err="1">
                <a:ln>
                  <a:noFill/>
                </a:ln>
                <a:solidFill>
                  <a:srgbClr val="FFC000">
                    <a:lumMod val="50000"/>
                  </a:srgbClr>
                </a:solidFill>
                <a:effectLst/>
                <a:uLnTx/>
                <a:uFillTx/>
                <a:latin typeface="Coiny" panose="02000903060500060000" pitchFamily="2" charset="0"/>
                <a:ea typeface="+mn-ea"/>
                <a:cs typeface="Baloo" panose="03080902040302020200" pitchFamily="66" charset="0"/>
              </a:rPr>
              <a:t>kể</a:t>
            </a: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Đội</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viên</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tương</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lai</a:t>
            </a:r>
            <a:endPar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endParaRPr>
          </a:p>
        </p:txBody>
      </p:sp>
      <p:sp>
        <p:nvSpPr>
          <p:cNvPr id="12" name="TextBox 11">
            <a:extLst>
              <a:ext uri="{FF2B5EF4-FFF2-40B4-BE49-F238E27FC236}">
                <a16:creationId xmlns:a16="http://schemas.microsoft.com/office/drawing/2014/main" id="{8BAFB609-9198-496E-8D3B-D02D315D998E}"/>
              </a:ext>
            </a:extLst>
          </p:cNvPr>
          <p:cNvSpPr txBox="1"/>
          <p:nvPr/>
        </p:nvSpPr>
        <p:spPr>
          <a:xfrm>
            <a:off x="3587181" y="2293091"/>
            <a:ext cx="5953432" cy="941796"/>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Tiếng</a:t>
            </a:r>
            <a:r>
              <a:rPr kumimoji="0" lang="en-US" altLang="zh-CN"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 </a:t>
            </a: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Việt</a:t>
            </a:r>
            <a:endParaRPr kumimoji="0" lang="zh-CN" altLang="en-US"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endParaRPr>
          </a:p>
        </p:txBody>
      </p:sp>
    </p:spTree>
    <p:extLst>
      <p:ext uri="{BB962C8B-B14F-4D97-AF65-F5344CB8AC3E}">
        <p14:creationId xmlns:p14="http://schemas.microsoft.com/office/powerpoint/2010/main" val="326093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sao</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bất</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ngờ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vui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vẻ</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532B3FF5-4BA4-4260-B0B0-F2DD6EECAD42}"/>
              </a:ext>
            </a:extLst>
          </p:cNvPr>
          <p:cNvPicPr>
            <a:picLocks noChangeAspect="1"/>
          </p:cNvPicPr>
          <p:nvPr/>
        </p:nvPicPr>
        <p:blipFill>
          <a:blip r:embed="rId11"/>
          <a:stretch>
            <a:fillRect/>
          </a:stretch>
        </p:blipFill>
        <p:spPr>
          <a:xfrm>
            <a:off x="5826125" y="1647618"/>
            <a:ext cx="4651592" cy="3991181"/>
          </a:xfrm>
          <a:prstGeom prst="rect">
            <a:avLst/>
          </a:prstGeom>
        </p:spPr>
      </p:pic>
      <p:grpSp>
        <p:nvGrpSpPr>
          <p:cNvPr id="21" name="Group 20">
            <a:extLst>
              <a:ext uri="{FF2B5EF4-FFF2-40B4-BE49-F238E27FC236}">
                <a16:creationId xmlns:a16="http://schemas.microsoft.com/office/drawing/2014/main" id="{DFEE0740-BDAD-4DB2-B4F3-0986F56BCA6A}"/>
              </a:ext>
            </a:extLst>
          </p:cNvPr>
          <p:cNvGrpSpPr/>
          <p:nvPr/>
        </p:nvGrpSpPr>
        <p:grpSpPr>
          <a:xfrm>
            <a:off x="600074" y="1467450"/>
            <a:ext cx="4651592" cy="2469697"/>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8047E5B7-1519-4DBC-9258-40C09F868D0C}"/>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791D6D0B-CD0C-4049-A6D8-DA86F04ADFA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80ED38F7-57C5-444E-B2A5-40DDEB2BAD5C}"/>
              </a:ext>
            </a:extLst>
          </p:cNvPr>
          <p:cNvSpPr txBox="1"/>
          <p:nvPr/>
        </p:nvSpPr>
        <p:spPr>
          <a:xfrm>
            <a:off x="697737" y="1757182"/>
            <a:ext cx="4598003" cy="1938992"/>
          </a:xfrm>
          <a:prstGeom prst="rect">
            <a:avLst/>
          </a:prstGeom>
          <a:noFill/>
        </p:spPr>
        <p:txBody>
          <a:bodyPr wrap="square">
            <a:spAutoFit/>
          </a:bodyPr>
          <a:lstStyle/>
          <a:p>
            <a:pPr lvl="0" algn="ctr"/>
            <a:r>
              <a:rPr lang="en-US" sz="3000" dirty="0">
                <a:solidFill>
                  <a:srgbClr val="FF0000"/>
                </a:solidFill>
                <a:latin typeface="Arial" panose="020B0604020202020204" pitchFamily="34" charset="0"/>
                <a:cs typeface="Arial" panose="020B0604020202020204" pitchFamily="34" charset="0"/>
              </a:rPr>
              <a:t>Linh </a:t>
            </a:r>
            <a:r>
              <a:rPr lang="en-US" sz="3000" dirty="0" err="1">
                <a:solidFill>
                  <a:srgbClr val="FF0000"/>
                </a:solidFill>
                <a:latin typeface="Arial" panose="020B0604020202020204" pitchFamily="34" charset="0"/>
                <a:cs typeface="Arial" panose="020B0604020202020204" pitchFamily="34" charset="0"/>
              </a:rPr>
              <a:t>cảm</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thấy</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bất</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ngờ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vui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vẻ</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vì</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mình</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vẫn</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học</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đúng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giờ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xứng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đáng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để</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vào</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Đội</a:t>
            </a:r>
            <a:r>
              <a:rPr lang="en-US" sz="3000" dirty="0">
                <a:solidFill>
                  <a:srgbClr val="FF0000"/>
                </a:solidFill>
                <a:latin typeface="Arial" panose="020B0604020202020204" pitchFamily="34" charset="0"/>
                <a:cs typeface="Arial" panose="020B0604020202020204" pitchFamily="34" charset="0"/>
              </a:rPr>
              <a:t>.</a:t>
            </a: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983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32827"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02</a:t>
            </a:r>
          </a:p>
        </p:txBody>
      </p:sp>
      <p:sp>
        <p:nvSpPr>
          <p:cNvPr id="15" name="TextBox 14">
            <a:extLst>
              <a:ext uri="{FF2B5EF4-FFF2-40B4-BE49-F238E27FC236}">
                <a16:creationId xmlns:a16="http://schemas.microsoft.com/office/drawing/2014/main" id="{68D46184-D1BB-4EB9-9E53-B7B120A9E063}"/>
              </a:ext>
            </a:extLst>
          </p:cNvPr>
          <p:cNvSpPr txBox="1"/>
          <p:nvPr/>
        </p:nvSpPr>
        <p:spPr>
          <a:xfrm>
            <a:off x="249651" y="2589940"/>
            <a:ext cx="8684956" cy="2185214"/>
          </a:xfrm>
          <a:prstGeom prst="rect">
            <a:avLst/>
          </a:prstGeom>
          <a:noFill/>
        </p:spPr>
        <p:txBody>
          <a:bodyPr wrap="square">
            <a:spAutoFit/>
          </a:bodyPr>
          <a:lstStyle/>
          <a:p>
            <a:pPr lvl="0" algn="ctr"/>
            <a:r>
              <a:rPr lang="en-US"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K</a:t>
            </a:r>
            <a:r>
              <a:rPr lang="vi-VN"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ể lại câu chuyện Đội viên tương lai.</a:t>
            </a:r>
            <a:endParaRPr kumimoji="0" lang="en-US" sz="6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pic>
        <p:nvPicPr>
          <p:cNvPr id="7" name="Picture 6" descr="Shape&#10;&#10;Description automatically generated with medium confidence">
            <a:extLst>
              <a:ext uri="{FF2B5EF4-FFF2-40B4-BE49-F238E27FC236}">
                <a16:creationId xmlns:a16="http://schemas.microsoft.com/office/drawing/2014/main" id="{F52F7DAB-8476-412A-8817-670328E94E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006" y="-1"/>
            <a:ext cx="1584925" cy="1584925"/>
          </a:xfrm>
          <a:prstGeom prst="rect">
            <a:avLst/>
          </a:prstGeom>
        </p:spPr>
      </p:pic>
    </p:spTree>
    <p:extLst>
      <p:ext uri="{BB962C8B-B14F-4D97-AF65-F5344CB8AC3E}">
        <p14:creationId xmlns:p14="http://schemas.microsoft.com/office/powerpoint/2010/main" val="280845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libri" panose="020F0502020204030204" pitchFamily="34" charset="0"/>
                <a:cs typeface="Calibri" panose="020F0502020204030204" pitchFamily="34" charset="0"/>
              </a:rPr>
              <a:t>Đọc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hỏi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dưới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tranh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và</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nhớ</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nội</a:t>
            </a:r>
            <a:r>
              <a:rPr lang="en-US" sz="2800" dirty="0">
                <a:solidFill>
                  <a:prstClr val="white"/>
                </a:solidFill>
                <a:latin typeface="Calibri" panose="020F0502020204030204" pitchFamily="34" charset="0"/>
                <a:cs typeface="Calibri" panose="020F0502020204030204" pitchFamily="34" charset="0"/>
              </a:rPr>
              <a:t> dung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chuyện</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tương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258166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348959" y="166879"/>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1C98D22F-7B21-4A08-92C5-CA0FE856054B}"/>
              </a:ext>
            </a:extLst>
          </p:cNvPr>
          <p:cNvPicPr>
            <a:picLocks noChangeAspect="1"/>
          </p:cNvPicPr>
          <p:nvPr/>
        </p:nvPicPr>
        <p:blipFill>
          <a:blip r:embed="rId12"/>
          <a:stretch>
            <a:fillRect/>
          </a:stretch>
        </p:blipFill>
        <p:spPr>
          <a:xfrm>
            <a:off x="6735987" y="2596019"/>
            <a:ext cx="5383813" cy="4251243"/>
          </a:xfrm>
          <a:prstGeom prst="rect">
            <a:avLst/>
          </a:prstGeom>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53"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21597F38-4CCE-4513-867F-6D28E2DE77DB}"/>
              </a:ext>
            </a:extLst>
          </p:cNvPr>
          <p:cNvPicPr>
            <a:picLocks noChangeAspect="1"/>
          </p:cNvPicPr>
          <p:nvPr/>
        </p:nvPicPr>
        <p:blipFill>
          <a:blip r:embed="rId12"/>
          <a:stretch>
            <a:fillRect/>
          </a:stretch>
        </p:blipFill>
        <p:spPr>
          <a:xfrm>
            <a:off x="6695333" y="2371623"/>
            <a:ext cx="5496667" cy="4486377"/>
          </a:xfrm>
          <a:prstGeom prst="rect">
            <a:avLst/>
          </a:prstGeom>
        </p:spPr>
      </p:pic>
    </p:spTree>
    <p:extLst>
      <p:ext uri="{BB962C8B-B14F-4D97-AF65-F5344CB8AC3E}">
        <p14:creationId xmlns:p14="http://schemas.microsoft.com/office/powerpoint/2010/main" val="202432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ED4CDCE5-B0D0-4974-82DC-77D84A1187E6}"/>
              </a:ext>
            </a:extLst>
          </p:cNvPr>
          <p:cNvPicPr>
            <a:picLocks noChangeAspect="1"/>
          </p:cNvPicPr>
          <p:nvPr/>
        </p:nvPicPr>
        <p:blipFill>
          <a:blip r:embed="rId12"/>
          <a:stretch>
            <a:fillRect/>
          </a:stretch>
        </p:blipFill>
        <p:spPr>
          <a:xfrm>
            <a:off x="6988463" y="2469027"/>
            <a:ext cx="5200650" cy="4387051"/>
          </a:xfrm>
          <a:prstGeom prst="rect">
            <a:avLst/>
          </a:prstGeom>
        </p:spPr>
      </p:pic>
    </p:spTree>
    <p:extLst>
      <p:ext uri="{BB962C8B-B14F-4D97-AF65-F5344CB8AC3E}">
        <p14:creationId xmlns:p14="http://schemas.microsoft.com/office/powerpoint/2010/main" val="84248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EAE32AD4-2C28-4801-A01A-3B8497E359DB}"/>
              </a:ext>
            </a:extLst>
          </p:cNvPr>
          <p:cNvPicPr>
            <a:picLocks noChangeAspect="1"/>
          </p:cNvPicPr>
          <p:nvPr/>
        </p:nvPicPr>
        <p:blipFill>
          <a:blip r:embed="rId12"/>
          <a:stretch>
            <a:fillRect/>
          </a:stretch>
        </p:blipFill>
        <p:spPr>
          <a:xfrm>
            <a:off x="7258050" y="2617217"/>
            <a:ext cx="4933950" cy="4233451"/>
          </a:xfrm>
          <a:prstGeom prst="rect">
            <a:avLst/>
          </a:prstGeom>
        </p:spPr>
      </p:pic>
    </p:spTree>
    <p:extLst>
      <p:ext uri="{BB962C8B-B14F-4D97-AF65-F5344CB8AC3E}">
        <p14:creationId xmlns:p14="http://schemas.microsoft.com/office/powerpoint/2010/main" val="344043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42445"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03</a:t>
            </a:r>
          </a:p>
        </p:txBody>
      </p:sp>
      <p:sp>
        <p:nvSpPr>
          <p:cNvPr id="15" name="TextBox 14">
            <a:extLst>
              <a:ext uri="{FF2B5EF4-FFF2-40B4-BE49-F238E27FC236}">
                <a16:creationId xmlns:a16="http://schemas.microsoft.com/office/drawing/2014/main" id="{68D46184-D1BB-4EB9-9E53-B7B120A9E063}"/>
              </a:ext>
            </a:extLst>
          </p:cNvPr>
          <p:cNvSpPr txBox="1"/>
          <p:nvPr/>
        </p:nvSpPr>
        <p:spPr>
          <a:xfrm>
            <a:off x="1117387" y="2917317"/>
            <a:ext cx="7273290" cy="2308324"/>
          </a:xfrm>
          <a:prstGeom prst="rect">
            <a:avLst/>
          </a:prstGeom>
          <a:noFill/>
        </p:spPr>
        <p:txBody>
          <a:bodyPr wrap="square">
            <a:spAutoFit/>
          </a:bodyPr>
          <a:lstStyle/>
          <a:p>
            <a:pPr lvl="0" algn="ctr"/>
            <a:r>
              <a:rPr lang="vi-VN" sz="4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Nếu là Linh, khi phát hiện ra tờ đơn bị bẩn, em sẽ làm thế nào?</a:t>
            </a:r>
            <a:endParaRPr kumimoji="0" lang="en-US" sz="4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spTree>
    <p:extLst>
      <p:ext uri="{BB962C8B-B14F-4D97-AF65-F5344CB8AC3E}">
        <p14:creationId xmlns:p14="http://schemas.microsoft.com/office/powerpoint/2010/main" val="852849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56992" y="141997"/>
            <a:ext cx="6735647" cy="1991603"/>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3391877" y="290705"/>
            <a:ext cx="6094476" cy="1754326"/>
          </a:xfrm>
          <a:prstGeom prst="rect">
            <a:avLst/>
          </a:prstGeom>
          <a:noFill/>
        </p:spPr>
        <p:txBody>
          <a:bodyPr wrap="square">
            <a:spAutoFit/>
          </a:bodyPr>
          <a:lstStyle/>
          <a:p>
            <a:pPr lvl="0" algn="ctr" defTabSz="457200"/>
            <a:r>
              <a:rPr lang="vi-VN" sz="3600" b="1" dirty="0">
                <a:solidFill>
                  <a:srgbClr val="70AD47">
                    <a:lumMod val="50000"/>
                  </a:srgbClr>
                </a:solidFill>
                <a:effectLst>
                  <a:glow rad="63500">
                    <a:srgbClr val="ED7D31">
                      <a:satMod val="175000"/>
                      <a:alpha val="40000"/>
                    </a:srgbClr>
                  </a:glow>
                </a:effectLst>
                <a:latin typeface="Coiny" panose="02000903060500060000" charset="0"/>
                <a:ea typeface="Times New Roman" panose="02020603050405020304" pitchFamily="18" charset="0"/>
              </a:rPr>
              <a:t>Nếu là Linh, khi phát hiện ra tờ đơn bị bẩn, em sẽ làm thế nào?</a:t>
            </a:r>
            <a:endParaRPr kumimoji="0" lang="en-US" sz="3600" b="0" i="0" u="none" strike="noStrike" kern="1200" cap="none" spc="0" normalizeH="0" baseline="0" noProof="0" dirty="0">
              <a:ln>
                <a:noFill/>
              </a:ln>
              <a:solidFill>
                <a:srgbClr val="70AD47">
                  <a:lumMod val="50000"/>
                </a:srgbClr>
              </a:solidFill>
              <a:effectLst>
                <a:glow rad="63500">
                  <a:srgbClr val="ED7D31">
                    <a:satMod val="175000"/>
                    <a:alpha val="40000"/>
                  </a:srgbClr>
                </a:glow>
              </a:effectLst>
              <a:uLnTx/>
              <a:uFillTx/>
              <a:latin typeface="Coiny" panose="02000903060500060000" charset="0"/>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pic>
        <p:nvPicPr>
          <p:cNvPr id="23" name="Picture 14">
            <a:extLst>
              <a:ext uri="{FF2B5EF4-FFF2-40B4-BE49-F238E27FC236}">
                <a16:creationId xmlns:a16="http://schemas.microsoft.com/office/drawing/2014/main" id="{C64E7F6E-A252-42BE-8A24-6CC5A11E10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08212">
            <a:off x="5373248" y="1962804"/>
            <a:ext cx="3609135" cy="2706526"/>
          </a:xfrm>
          <a:prstGeom prst="rect">
            <a:avLst/>
          </a:prstGeom>
        </p:spPr>
      </p:pic>
      <p:sp>
        <p:nvSpPr>
          <p:cNvPr id="3" name="TextBox 2">
            <a:extLst>
              <a:ext uri="{FF2B5EF4-FFF2-40B4-BE49-F238E27FC236}">
                <a16:creationId xmlns:a16="http://schemas.microsoft.com/office/drawing/2014/main" id="{80818DD2-0CBD-44B9-9DCE-6B74773C85C3}"/>
              </a:ext>
            </a:extLst>
          </p:cNvPr>
          <p:cNvSpPr txBox="1"/>
          <p:nvPr/>
        </p:nvSpPr>
        <p:spPr>
          <a:xfrm>
            <a:off x="6258902" y="2650500"/>
            <a:ext cx="2145542" cy="133113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Thảo</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luận</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nhóm</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đôi</a:t>
            </a:r>
            <a:endPar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endParaRPr>
          </a:p>
        </p:txBody>
      </p:sp>
    </p:spTree>
    <p:extLst>
      <p:ext uri="{BB962C8B-B14F-4D97-AF65-F5344CB8AC3E}">
        <p14:creationId xmlns:p14="http://schemas.microsoft.com/office/powerpoint/2010/main" val="4292302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776" y="704851"/>
            <a:ext cx="10187940" cy="2371436"/>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1247775" y="841345"/>
            <a:ext cx="9401175"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000" i="0" u="none" strike="noStrike" kern="1200" normalizeH="0" baseline="0" noProof="0" dirty="0">
                <a:ln w="0"/>
                <a:effectLst>
                  <a:outerShdw blurRad="38100" dist="19050" dir="2700000" algn="tl" rotWithShape="0">
                    <a:schemeClr val="dk1">
                      <a:alpha val="40000"/>
                    </a:schemeClr>
                  </a:outerShdw>
                </a:effectLst>
                <a:uLnTx/>
                <a:uFillTx/>
                <a:ea typeface="Times New Roman" panose="02020603050405020304" pitchFamily="18" charset="0"/>
                <a:cs typeface="+mn-cs"/>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kumimoji="0" lang="en-US" sz="3000" i="0" u="none" strike="noStrike" kern="1200" normalizeH="0" baseline="0" noProof="0" dirty="0">
              <a:ln w="0"/>
              <a:effectLst>
                <a:outerShdw blurRad="38100" dist="19050" dir="2700000" algn="tl" rotWithShape="0">
                  <a:schemeClr val="dk1">
                    <a:alpha val="40000"/>
                  </a:schemeClr>
                </a:outerShdw>
              </a:effectLst>
              <a:uLnTx/>
              <a:uFillTx/>
              <a:ea typeface="+mn-ea"/>
              <a:cs typeface="+mn-cs"/>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812732" y="2780337"/>
            <a:ext cx="5962650" cy="4295775"/>
          </a:xfrm>
          <a:prstGeom prst="rect">
            <a:avLst/>
          </a:prstGeom>
        </p:spPr>
      </p:pic>
    </p:spTree>
    <p:extLst>
      <p:ext uri="{BB962C8B-B14F-4D97-AF65-F5344CB8AC3E}">
        <p14:creationId xmlns:p14="http://schemas.microsoft.com/office/powerpoint/2010/main" val="13567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518638"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01</a:t>
            </a:r>
          </a:p>
        </p:txBody>
      </p:sp>
      <p:sp>
        <p:nvSpPr>
          <p:cNvPr id="15" name="TextBox 14">
            <a:extLst>
              <a:ext uri="{FF2B5EF4-FFF2-40B4-BE49-F238E27FC236}">
                <a16:creationId xmlns:a16="http://schemas.microsoft.com/office/drawing/2014/main" id="{68D46184-D1BB-4EB9-9E53-B7B120A9E063}"/>
              </a:ext>
            </a:extLst>
          </p:cNvPr>
          <p:cNvSpPr txBox="1"/>
          <p:nvPr/>
        </p:nvSpPr>
        <p:spPr>
          <a:xfrm>
            <a:off x="0" y="3342683"/>
            <a:ext cx="86849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Nghe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kể</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chuyện</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98694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5" name="TextBox 14">
            <a:extLst>
              <a:ext uri="{FF2B5EF4-FFF2-40B4-BE49-F238E27FC236}">
                <a16:creationId xmlns:a16="http://schemas.microsoft.com/office/drawing/2014/main" id="{68D46184-D1BB-4EB9-9E53-B7B120A9E063}"/>
              </a:ext>
            </a:extLst>
          </p:cNvPr>
          <p:cNvSpPr txBox="1"/>
          <p:nvPr/>
        </p:nvSpPr>
        <p:spPr>
          <a:xfrm>
            <a:off x="-270910" y="3020810"/>
            <a:ext cx="1003688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Xin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chào</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và</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hẹn</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gặp</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lại</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06421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ỘI VIÊN TƯƠNG LAI">
            <a:hlinkClick r:id="" action="ppaction://media"/>
            <a:extLst>
              <a:ext uri="{FF2B5EF4-FFF2-40B4-BE49-F238E27FC236}">
                <a16:creationId xmlns:a16="http://schemas.microsoft.com/office/drawing/2014/main" id="{2F39B6EB-4B72-4D1E-A173-DB88114C55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100322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954107"/>
          </a:xfrm>
          <a:prstGeom prst="rect">
            <a:avLst/>
          </a:prstGeom>
          <a:noFill/>
        </p:spPr>
        <p:txBody>
          <a:bodyPr wrap="square">
            <a:spAutoFit/>
          </a:bodyPr>
          <a:lstStyle/>
          <a:p>
            <a:pPr lvl="0" algn="ctr" defTabSz="457200"/>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sát</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tranh</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Đội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viên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tương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67035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5608" y="1742887"/>
            <a:ext cx="3903877" cy="1394364"/>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1">
            <a:extLst>
              <a:ext uri="{FF2B5EF4-FFF2-40B4-BE49-F238E27FC236}">
                <a16:creationId xmlns:a16="http://schemas.microsoft.com/office/drawing/2014/main" id="{C062EFCD-084A-41F6-89A5-9266E07626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490" y="1412424"/>
            <a:ext cx="833657" cy="872178"/>
          </a:xfrm>
          <a:prstGeom prst="rect">
            <a:avLst/>
          </a:prstGeom>
        </p:spPr>
      </p:pic>
      <p:sp>
        <p:nvSpPr>
          <p:cNvPr id="19" name="TextBox 18">
            <a:extLst>
              <a:ext uri="{FF2B5EF4-FFF2-40B4-BE49-F238E27FC236}">
                <a16:creationId xmlns:a16="http://schemas.microsoft.com/office/drawing/2014/main" id="{9511207F-BC2D-43EA-9C85-937F1B346C07}"/>
              </a:ext>
            </a:extLst>
          </p:cNvPr>
          <p:cNvSpPr txBox="1"/>
          <p:nvPr/>
        </p:nvSpPr>
        <p:spPr>
          <a:xfrm>
            <a:off x="605608" y="2077383"/>
            <a:ext cx="3858901"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Tranh</a:t>
            </a:r>
            <a:r>
              <a:rPr kumimoji="0" lang="en-029"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đâu</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Có</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ai?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Họ</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đang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làm</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gì</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16">
            <a:extLst>
              <a:ext uri="{FF2B5EF4-FFF2-40B4-BE49-F238E27FC236}">
                <a16:creationId xmlns:a16="http://schemas.microsoft.com/office/drawing/2014/main" id="{AE508550-F5C8-4166-95C1-607F6B7DC1B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3546" y="3343848"/>
            <a:ext cx="3676088" cy="3319201"/>
          </a:xfrm>
          <a:prstGeom prst="rect">
            <a:avLst/>
          </a:prstGeom>
          <a:effectLst>
            <a:glow rad="101600">
              <a:schemeClr val="accent2">
                <a:satMod val="175000"/>
                <a:alpha val="40000"/>
              </a:schemeClr>
            </a:glow>
          </a:effectLst>
        </p:spPr>
      </p:pic>
      <p:pic>
        <p:nvPicPr>
          <p:cNvPr id="25" name="Picture 3" descr="C:\Users\Administrator\Desktop\58pic_5388033792e0c [转换]-02.png">
            <a:extLst>
              <a:ext uri="{FF2B5EF4-FFF2-40B4-BE49-F238E27FC236}">
                <a16:creationId xmlns:a16="http://schemas.microsoft.com/office/drawing/2014/main" id="{9F52C1CE-7692-45E3-9426-4C63260005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83CE44-268A-4F81-BDC8-88991E444441}"/>
              </a:ext>
            </a:extLst>
          </p:cNvPr>
          <p:cNvPicPr>
            <a:picLocks noChangeAspect="1"/>
          </p:cNvPicPr>
          <p:nvPr/>
        </p:nvPicPr>
        <p:blipFill>
          <a:blip r:embed="rId11"/>
          <a:stretch>
            <a:fillRect/>
          </a:stretch>
        </p:blipFill>
        <p:spPr>
          <a:xfrm>
            <a:off x="4842287" y="1717517"/>
            <a:ext cx="4139788" cy="4050866"/>
          </a:xfrm>
          <a:prstGeom prst="rect">
            <a:avLst/>
          </a:prstGeom>
        </p:spPr>
      </p:pic>
    </p:spTree>
    <p:extLst>
      <p:ext uri="{BB962C8B-B14F-4D97-AF65-F5344CB8AC3E}">
        <p14:creationId xmlns:p14="http://schemas.microsoft.com/office/powerpoint/2010/main" val="1283831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Picture 3" descr="C:\Users\Administrator\Desktop\58pic_5388033792e0c [转换]-02.png">
            <a:extLst>
              <a:ext uri="{FF2B5EF4-FFF2-40B4-BE49-F238E27FC236}">
                <a16:creationId xmlns:a16="http://schemas.microsoft.com/office/drawing/2014/main" id="{9F79E357-2389-4C93-86BB-D2BFD20886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9D6E77F-D6DF-4C59-91C1-48808D51E489}"/>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18" name="Picture 17">
            <a:extLst>
              <a:ext uri="{FF2B5EF4-FFF2-40B4-BE49-F238E27FC236}">
                <a16:creationId xmlns:a16="http://schemas.microsoft.com/office/drawing/2014/main" id="{4E5857B3-8698-494D-81A6-34E1840096DF}"/>
              </a:ext>
            </a:extLst>
          </p:cNvPr>
          <p:cNvPicPr>
            <a:picLocks noChangeAspect="1"/>
          </p:cNvPicPr>
          <p:nvPr/>
        </p:nvPicPr>
        <p:blipFill>
          <a:blip r:embed="rId7"/>
          <a:stretch>
            <a:fillRect/>
          </a:stretch>
        </p:blipFill>
        <p:spPr>
          <a:xfrm>
            <a:off x="4038624" y="1536291"/>
            <a:ext cx="4991075" cy="4883867"/>
          </a:xfrm>
          <a:prstGeom prst="rect">
            <a:avLst/>
          </a:prstGeom>
        </p:spPr>
      </p:pic>
    </p:spTree>
    <p:extLst>
      <p:ext uri="{BB962C8B-B14F-4D97-AF65-F5344CB8AC3E}">
        <p14:creationId xmlns:p14="http://schemas.microsoft.com/office/powerpoint/2010/main" val="22155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algn="ctr"/>
            <a:r>
              <a:rPr lang="en-US" sz="3200" dirty="0" err="1">
                <a:solidFill>
                  <a:srgbClr val="FF0000"/>
                </a:solidFill>
                <a:latin typeface="Arial" panose="020B0604020202020204" pitchFamily="34" charset="0"/>
                <a:cs typeface="Arial" panose="020B0604020202020204" pitchFamily="34" charset="0"/>
              </a:rPr>
              <a:t>Chuyện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xảy</a:t>
            </a:r>
            <a:r>
              <a:rPr lang="en-US" sz="3200" dirty="0">
                <a:solidFill>
                  <a:srgbClr val="FF0000"/>
                </a:solidFill>
                <a:latin typeface="Arial" panose="020B0604020202020204" pitchFamily="34" charset="0"/>
                <a:cs typeface="Arial" panose="020B0604020202020204" pitchFamily="34" charset="0"/>
              </a:rPr>
              <a:t> ra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xin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đội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Linh?</a:t>
            </a: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3" name="Picture 2">
            <a:extLst>
              <a:ext uri="{FF2B5EF4-FFF2-40B4-BE49-F238E27FC236}">
                <a16:creationId xmlns:a16="http://schemas.microsoft.com/office/drawing/2014/main" id="{F1816308-CE71-41A4-9D17-64057C20E179}"/>
              </a:ext>
            </a:extLst>
          </p:cNvPr>
          <p:cNvPicPr>
            <a:picLocks noChangeAspect="1"/>
          </p:cNvPicPr>
          <p:nvPr/>
        </p:nvPicPr>
        <p:blipFill>
          <a:blip r:embed="rId11"/>
          <a:stretch>
            <a:fillRect/>
          </a:stretch>
        </p:blipFill>
        <p:spPr>
          <a:xfrm>
            <a:off x="5307012" y="1512374"/>
            <a:ext cx="4733925" cy="3738069"/>
          </a:xfrm>
          <a:prstGeom prst="rect">
            <a:avLst/>
          </a:prstGeom>
        </p:spPr>
      </p:pic>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algn="ctr"/>
            <a:endParaRPr lang="en-US" sz="3000" dirty="0">
              <a:solidFill>
                <a:srgbClr val="FF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C98A744-CC53-48D9-9A2F-DD083B5196F3}"/>
              </a:ext>
            </a:extLst>
          </p:cNvPr>
          <p:cNvGrpSpPr/>
          <p:nvPr/>
        </p:nvGrpSpPr>
        <p:grpSpPr>
          <a:xfrm>
            <a:off x="600074" y="1467245"/>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FD6083C4-ED8C-4A53-8920-6586E04BDDCD}"/>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E27EFF71-8A55-47BF-8D55-D6E29A7853A4}"/>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96C6680-0EB4-4200-904E-C436637D87ED}"/>
              </a:ext>
            </a:extLst>
          </p:cNvPr>
          <p:cNvSpPr txBox="1"/>
          <p:nvPr/>
        </p:nvSpPr>
        <p:spPr>
          <a:xfrm>
            <a:off x="979358" y="1788819"/>
            <a:ext cx="3431224" cy="1569660"/>
          </a:xfrm>
          <a:prstGeom prst="rect">
            <a:avLst/>
          </a:prstGeom>
          <a:noFill/>
        </p:spPr>
        <p:txBody>
          <a:bodyPr wrap="square">
            <a:spAutoFit/>
          </a:bodyPr>
          <a:lstStyle/>
          <a:p>
            <a:pPr algn="ctr"/>
            <a:r>
              <a:rPr lang="vi-VN" sz="3200">
                <a:solidFill>
                  <a:srgbClr val="FF0000"/>
                </a:solidFill>
                <a:cs typeface="Arial" panose="020B0604020202020204" pitchFamily="34" charset="0"/>
              </a:rPr>
              <a:t>Tờ đơn xin vào Đội của Linh bị em trai làm bẩn.</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332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Linh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làm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sạch</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đẹp</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0347D17-7287-4F64-A226-59957EA204B1}"/>
              </a:ext>
            </a:extLst>
          </p:cNvPr>
          <p:cNvPicPr>
            <a:picLocks noChangeAspect="1"/>
          </p:cNvPicPr>
          <p:nvPr/>
        </p:nvPicPr>
        <p:blipFill>
          <a:blip r:embed="rId11"/>
          <a:stretch>
            <a:fillRect/>
          </a:stretch>
        </p:blipFill>
        <p:spPr>
          <a:xfrm>
            <a:off x="5371358" y="1642751"/>
            <a:ext cx="5001367" cy="4082113"/>
          </a:xfrm>
          <a:prstGeom prst="rect">
            <a:avLst/>
          </a:prstGeom>
        </p:spPr>
      </p:pic>
      <p:grpSp>
        <p:nvGrpSpPr>
          <p:cNvPr id="21" name="Group 20">
            <a:extLst>
              <a:ext uri="{FF2B5EF4-FFF2-40B4-BE49-F238E27FC236}">
                <a16:creationId xmlns:a16="http://schemas.microsoft.com/office/drawing/2014/main" id="{CCA1A00B-7E9D-48FF-8FDC-7D9335C2C0EA}"/>
              </a:ext>
            </a:extLst>
          </p:cNvPr>
          <p:cNvGrpSpPr/>
          <p:nvPr/>
        </p:nvGrpSpPr>
        <p:grpSpPr>
          <a:xfrm>
            <a:off x="600074" y="1467451"/>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251E8F4D-5A4D-4A5D-91DE-109F19A9F753}"/>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30E0EAEF-2F27-4406-B058-642FE9D4293A}"/>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139013D-FAFD-4F79-9086-8EA8048F350C}"/>
              </a:ext>
            </a:extLst>
          </p:cNvPr>
          <p:cNvSpPr txBox="1"/>
          <p:nvPr/>
        </p:nvSpPr>
        <p:spPr>
          <a:xfrm>
            <a:off x="810089" y="1789025"/>
            <a:ext cx="3876211" cy="1815882"/>
          </a:xfrm>
          <a:prstGeom prst="rect">
            <a:avLst/>
          </a:prstGeom>
          <a:noFill/>
        </p:spPr>
        <p:txBody>
          <a:bodyPr wrap="square">
            <a:spAutoFit/>
          </a:bodyPr>
          <a:lstStyle/>
          <a:p>
            <a:pPr lvl="0" algn="ctr"/>
            <a:r>
              <a:rPr lang="vi-VN" sz="2800" dirty="0">
                <a:solidFill>
                  <a:srgbClr val="FF0000"/>
                </a:solidFill>
                <a:cs typeface="Arial" panose="020B0604020202020204" pitchFamily="34" charset="0"/>
              </a:rPr>
              <a:t>Linh đã viết lại một tờ đơn mới để tờ đơn xin vào Đội được sạch đẹp hơn.</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41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khiến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xấu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hổ</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049E954-D99D-4782-A2D2-F38D47C46F54}"/>
              </a:ext>
            </a:extLst>
          </p:cNvPr>
          <p:cNvPicPr>
            <a:picLocks noChangeAspect="1"/>
          </p:cNvPicPr>
          <p:nvPr/>
        </p:nvPicPr>
        <p:blipFill>
          <a:blip r:embed="rId11"/>
          <a:stretch>
            <a:fillRect/>
          </a:stretch>
        </p:blipFill>
        <p:spPr>
          <a:xfrm>
            <a:off x="5543550" y="1609519"/>
            <a:ext cx="5200650" cy="4387051"/>
          </a:xfrm>
          <a:prstGeom prst="rect">
            <a:avLst/>
          </a:prstGeom>
        </p:spPr>
      </p:pic>
      <p:grpSp>
        <p:nvGrpSpPr>
          <p:cNvPr id="21" name="Group 20">
            <a:extLst>
              <a:ext uri="{FF2B5EF4-FFF2-40B4-BE49-F238E27FC236}">
                <a16:creationId xmlns:a16="http://schemas.microsoft.com/office/drawing/2014/main" id="{3A81FCDB-8634-4AAF-8E54-741F1EAFB80B}"/>
              </a:ext>
            </a:extLst>
          </p:cNvPr>
          <p:cNvGrpSpPr/>
          <p:nvPr/>
        </p:nvGrpSpPr>
        <p:grpSpPr>
          <a:xfrm>
            <a:off x="648906" y="1444927"/>
            <a:ext cx="4894644"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3D48C7CF-50D8-4D4E-AE24-8CB6A30742C8}"/>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B845F721-AFBC-4306-98A6-A43960D0C3E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5D7A2E31-3199-44D8-98F3-E457901A3D39}"/>
              </a:ext>
            </a:extLst>
          </p:cNvPr>
          <p:cNvSpPr txBox="1"/>
          <p:nvPr/>
        </p:nvSpPr>
        <p:spPr>
          <a:xfrm>
            <a:off x="887327" y="1757182"/>
            <a:ext cx="4599833" cy="1569660"/>
          </a:xfrm>
          <a:prstGeom prst="rect">
            <a:avLst/>
          </a:prstGeom>
          <a:noFill/>
        </p:spPr>
        <p:txBody>
          <a:bodyPr wrap="square">
            <a:spAutoFit/>
          </a:bodyPr>
          <a:lstStyle/>
          <a:p>
            <a:pPr lvl="0" algn="ctr"/>
            <a:r>
              <a:rPr lang="en-US" sz="2400" dirty="0" err="1">
                <a:solidFill>
                  <a:srgbClr val="FF0000"/>
                </a:solidFill>
                <a:latin typeface="Arial" panose="020B0604020202020204" pitchFamily="34" charset="0"/>
                <a:cs typeface="Arial" panose="020B0604020202020204" pitchFamily="34" charset="0"/>
              </a:rPr>
              <a:t>Sáng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hôm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sau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cô</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giáo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ở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lớp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nghĩ</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muộn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Điều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đó</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khiến</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cảm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xấu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hổ</a:t>
            </a:r>
            <a:r>
              <a:rPr lang="en-US" sz="2400" dirty="0">
                <a:solidFill>
                  <a:srgbClr val="FF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538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398</Words>
  <Application>Microsoft Office PowerPoint</Application>
  <PresentationFormat>Màn hình rộng</PresentationFormat>
  <Paragraphs>60</Paragraphs>
  <Slides>20</Slides>
  <Notes>19</Notes>
  <HiddenSlides>0</HiddenSlides>
  <MMClips>11</MMClips>
  <ScaleCrop>false</ScaleCrop>
  <HeadingPairs>
    <vt:vector size="6" baseType="variant">
      <vt:variant>
        <vt:lpstr>Phông được Dùng</vt:lpstr>
      </vt:variant>
      <vt:variant>
        <vt:i4>8</vt:i4>
      </vt:variant>
      <vt:variant>
        <vt:lpstr>Chủ đề</vt:lpstr>
      </vt:variant>
      <vt:variant>
        <vt:i4>3</vt:i4>
      </vt:variant>
      <vt:variant>
        <vt:lpstr>Tiêu đề Bản chiếu</vt:lpstr>
      </vt:variant>
      <vt:variant>
        <vt:i4>20</vt:i4>
      </vt:variant>
    </vt:vector>
  </HeadingPairs>
  <TitlesOfParts>
    <vt:vector size="31" baseType="lpstr">
      <vt:lpstr>等线</vt:lpstr>
      <vt:lpstr>Arial</vt:lpstr>
      <vt:lpstr>Baloo</vt:lpstr>
      <vt:lpstr>Calibri</vt:lpstr>
      <vt:lpstr>Calibri Light</vt:lpstr>
      <vt:lpstr>Coiny</vt:lpstr>
      <vt:lpstr>Times New Roman</vt:lpstr>
      <vt:lpstr>字魂27号-布丁体</vt:lpstr>
      <vt:lpstr>1_Office Theme</vt:lpstr>
      <vt:lpstr>千图网海量PPT模板www.58pic.com​​</vt:lpstr>
      <vt:lpstr>1_千图网海量PPT模板www.58pic.com​​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 Bich</cp:lastModifiedBy>
  <cp:revision>18</cp:revision>
  <dcterms:created xsi:type="dcterms:W3CDTF">2022-06-25T00:47:11Z</dcterms:created>
  <dcterms:modified xsi:type="dcterms:W3CDTF">2022-08-13T17:03:16Z</dcterms:modified>
</cp:coreProperties>
</file>