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676" r:id="rId2"/>
    <p:sldId id="2645" r:id="rId3"/>
    <p:sldId id="315" r:id="rId4"/>
    <p:sldId id="2646" r:id="rId5"/>
    <p:sldId id="2669" r:id="rId6"/>
    <p:sldId id="2647" r:id="rId7"/>
    <p:sldId id="2662" r:id="rId8"/>
    <p:sldId id="2648" r:id="rId9"/>
    <p:sldId id="2665" r:id="rId10"/>
    <p:sldId id="2664" r:id="rId11"/>
    <p:sldId id="2666" r:id="rId12"/>
    <p:sldId id="2667" r:id="rId13"/>
    <p:sldId id="2670" r:id="rId14"/>
    <p:sldId id="2650" r:id="rId15"/>
    <p:sldId id="2671" r:id="rId16"/>
    <p:sldId id="2672" r:id="rId17"/>
    <p:sldId id="2673" r:id="rId18"/>
    <p:sldId id="2674" r:id="rId19"/>
    <p:sldId id="2675" r:id="rId20"/>
    <p:sldId id="2677" r:id="rId21"/>
    <p:sldId id="33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6" d="100"/>
          <a:sy n="86" d="100"/>
        </p:scale>
        <p:origin x="73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10/10/2022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2022/10/10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slideLayout" Target="../slideLayouts/slideLayout7.xml"/><Relationship Id="rId4"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11" Type="http://schemas.openxmlformats.org/officeDocument/2006/relationships/image" Target="../media/image14.png"/><Relationship Id="rId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7">
            <a:extLst>
              <a:ext uri="{FF2B5EF4-FFF2-40B4-BE49-F238E27FC236}">
                <a16:creationId xmlns:a16="http://schemas.microsoft.com/office/drawing/2014/main" id="{BDA8E44F-6082-4E27-83E5-DBDCF11D941A}"/>
              </a:ext>
            </a:extLst>
          </p:cNvPr>
          <p:cNvSpPr txBox="1"/>
          <p:nvPr/>
        </p:nvSpPr>
        <p:spPr>
          <a:xfrm>
            <a:off x="2579470" y="100121"/>
            <a:ext cx="639309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Thứ</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ngày</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tháng</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năm</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2022</a:t>
            </a:r>
            <a:endParaRPr kumimoji="0" lang="zh-CN" altLang="en-US"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endParaRPr>
          </a:p>
        </p:txBody>
      </p:sp>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472726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11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2" name="Picture 1">
            <a:extLst>
              <a:ext uri="{FF2B5EF4-FFF2-40B4-BE49-F238E27FC236}">
                <a16:creationId xmlns:a16="http://schemas.microsoft.com/office/drawing/2014/main"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Tie"/>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Lời giải bài toán được viết bằng thơ! À, ra thế!</a:t>
            </a:r>
          </a:p>
          <a:p>
            <a:pPr algn="just">
              <a:defRPr/>
            </a:pPr>
            <a:r>
              <a:rPr kumimoji="0" lang="en-US"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Sau</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này</a:t>
            </a:r>
            <a:r>
              <a:rPr lang="vi-VN"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Vich</a:t>
            </a:r>
            <a:r>
              <a:rPr lang="en-US" sz="2400" dirty="0">
                <a:solidFill>
                  <a:prstClr val="black"/>
                </a:solidFill>
                <a:latin typeface="Tie"/>
                <a:ea typeface="Arial-Rounded" panose="020B0500000000000000" pitchFamily="34" charset="0"/>
                <a:cs typeface="Arial-Rounded" panose="020B0500000000000000" pitchFamily="34" charset="0"/>
              </a:rPr>
              <a:t> - to </a:t>
            </a:r>
            <a:r>
              <a:rPr lang="en-US" sz="2400" dirty="0" err="1">
                <a:solidFill>
                  <a:prstClr val="black"/>
                </a:solidFill>
                <a:latin typeface="Tie"/>
                <a:ea typeface="Arial-Rounded" panose="020B0500000000000000" pitchFamily="34" charset="0"/>
                <a:cs typeface="Arial-Rounded" panose="020B0500000000000000" pitchFamily="34" charset="0"/>
              </a:rPr>
              <a:t>Huy</a:t>
            </a:r>
            <a:r>
              <a:rPr lang="en-US" sz="2400" dirty="0">
                <a:solidFill>
                  <a:prstClr val="black"/>
                </a:solidFill>
                <a:latin typeface="Tie"/>
                <a:ea typeface="Arial-Rounded" panose="020B0500000000000000" pitchFamily="34" charset="0"/>
                <a:cs typeface="Arial-Rounded" panose="020B0500000000000000" pitchFamily="34" charset="0"/>
              </a:rPr>
              <a:t> – </a:t>
            </a:r>
            <a:r>
              <a:rPr lang="en-US" sz="2400" dirty="0" err="1">
                <a:solidFill>
                  <a:prstClr val="black"/>
                </a:solidFill>
                <a:latin typeface="Tie"/>
                <a:ea typeface="Arial-Rounded" panose="020B0500000000000000" pitchFamily="34" charset="0"/>
                <a:cs typeface="Arial-Rounded" panose="020B0500000000000000" pitchFamily="34" charset="0"/>
              </a:rPr>
              <a:t>gô</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đã</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trở</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thành</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nhà</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văn</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nhà</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thơ</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nhà</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viết</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kịch</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nổi</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tiếng</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thế</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giới</a:t>
            </a:r>
            <a:r>
              <a:rPr lang="en-US" sz="2400" dirty="0">
                <a:solidFill>
                  <a:prstClr val="black"/>
                </a:solidFill>
                <a:latin typeface="Tie"/>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a:t>
            </a:r>
            <a:r>
              <a:rPr kumimoji="0" lang="vi-VN"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Theo Kể chuyện danh nhân thế giới)</a:t>
            </a: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FD66D3BE-EC28-49AB-8692-C53A0BBFE016}"/>
              </a:ext>
            </a:extLst>
          </p:cNvPr>
          <p:cNvSpPr/>
          <p:nvPr/>
        </p:nvSpPr>
        <p:spPr>
          <a:xfrm>
            <a:off x="251032" y="4002653"/>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3" name="Teardrop 12">
            <a:extLst>
              <a:ext uri="{FF2B5EF4-FFF2-40B4-BE49-F238E27FC236}">
                <a16:creationId xmlns:a16="http://schemas.microsoft.com/office/drawing/2014/main" id="{220B214B-8B3D-43F2-B2CF-E8F6C94F996E}"/>
              </a:ext>
            </a:extLst>
          </p:cNvPr>
          <p:cNvSpPr/>
          <p:nvPr/>
        </p:nvSpPr>
        <p:spPr>
          <a:xfrm>
            <a:off x="265770" y="5469691"/>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327791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Tie"/>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Lời giải bài toán được viết bằng thơ! À, ra thế!</a:t>
            </a:r>
          </a:p>
          <a:p>
            <a:pPr lvl="0" algn="just">
              <a:defRPr/>
            </a:pPr>
            <a:r>
              <a:rPr kumimoji="0" lang="en-US"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Sau</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này</a:t>
            </a:r>
            <a:r>
              <a:rPr lang="vi-VN"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Vich</a:t>
            </a:r>
            <a:r>
              <a:rPr lang="en-US" sz="2400" dirty="0">
                <a:solidFill>
                  <a:prstClr val="black"/>
                </a:solidFill>
                <a:latin typeface="Tie"/>
                <a:ea typeface="Arial-Rounded" panose="020B0500000000000000" pitchFamily="34" charset="0"/>
                <a:cs typeface="Arial-Rounded" panose="020B0500000000000000" pitchFamily="34" charset="0"/>
              </a:rPr>
              <a:t> - to </a:t>
            </a:r>
            <a:r>
              <a:rPr lang="en-US" sz="2400" dirty="0" err="1">
                <a:solidFill>
                  <a:prstClr val="black"/>
                </a:solidFill>
                <a:latin typeface="Tie"/>
                <a:ea typeface="Arial-Rounded" panose="020B0500000000000000" pitchFamily="34" charset="0"/>
                <a:cs typeface="Arial-Rounded" panose="020B0500000000000000" pitchFamily="34" charset="0"/>
              </a:rPr>
              <a:t>Huy</a:t>
            </a:r>
            <a:r>
              <a:rPr lang="en-US" sz="2400" dirty="0">
                <a:solidFill>
                  <a:prstClr val="black"/>
                </a:solidFill>
                <a:latin typeface="Tie"/>
                <a:ea typeface="Arial-Rounded" panose="020B0500000000000000" pitchFamily="34" charset="0"/>
                <a:cs typeface="Arial-Rounded" panose="020B0500000000000000" pitchFamily="34" charset="0"/>
              </a:rPr>
              <a:t> – </a:t>
            </a:r>
            <a:r>
              <a:rPr lang="en-US" sz="2400" dirty="0" err="1">
                <a:solidFill>
                  <a:prstClr val="black"/>
                </a:solidFill>
                <a:latin typeface="Tie"/>
                <a:ea typeface="Arial-Rounded" panose="020B0500000000000000" pitchFamily="34" charset="0"/>
                <a:cs typeface="Arial-Rounded" panose="020B0500000000000000" pitchFamily="34" charset="0"/>
              </a:rPr>
              <a:t>gô</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đã</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trở</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thành</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nhà</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văn</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nhà</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thơ</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nhà</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viết</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kịch</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nổi</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tiếng</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thế</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giới</a:t>
            </a:r>
            <a:r>
              <a:rPr lang="en-US" sz="2400" dirty="0">
                <a:solidFill>
                  <a:prstClr val="black"/>
                </a:solidFill>
                <a:latin typeface="Tie"/>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a:t>
            </a:r>
            <a:r>
              <a:rPr kumimoji="0" lang="vi-VN"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300132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1323439"/>
          </a:xfrm>
          <a:prstGeom prst="rect">
            <a:avLst/>
          </a:prstGeom>
        </p:spPr>
        <p:txBody>
          <a:bodyPr wrap="square">
            <a:spAutoFit/>
          </a:bodyPr>
          <a:lstStyle/>
          <a:p>
            <a:pPr algn="ctr" defTabSz="457200">
              <a:defRPr/>
            </a:pPr>
            <a:r>
              <a:rPr lang="en-US" altLang="zh-CN" sz="4000" b="1" dirty="0" err="1">
                <a:solidFill>
                  <a:srgbClr val="0070C0"/>
                </a:solidFill>
                <a:latin typeface="Tie"/>
                <a:ea typeface="Arial-Rounded" panose="020B0500000000000000" pitchFamily="34" charset="0"/>
                <a:cs typeface="Arial-Rounded" panose="020B0500000000000000" pitchFamily="34" charset="0"/>
              </a:rPr>
              <a:t>Cùng</a:t>
            </a:r>
            <a:r>
              <a:rPr lang="en-US" altLang="zh-CN" sz="4000" b="1" dirty="0">
                <a:solidFill>
                  <a:srgbClr val="0070C0"/>
                </a:solidFill>
                <a:latin typeface="Tie"/>
                <a:ea typeface="Arial-Rounded" panose="020B0500000000000000" pitchFamily="34" charset="0"/>
                <a:cs typeface="Arial-Rounded" panose="020B0500000000000000" pitchFamily="34" charset="0"/>
              </a:rPr>
              <a:t> </a:t>
            </a:r>
            <a:r>
              <a:rPr lang="en-US" altLang="zh-CN" sz="4000" b="1" dirty="0" err="1">
                <a:solidFill>
                  <a:srgbClr val="0070C0"/>
                </a:solidFill>
                <a:latin typeface="Tie"/>
                <a:ea typeface="Arial-Rounded" panose="020B0500000000000000" pitchFamily="34" charset="0"/>
                <a:cs typeface="Arial-Rounded" panose="020B0500000000000000" pitchFamily="34" charset="0"/>
              </a:rPr>
              <a:t>tìm</a:t>
            </a:r>
            <a:r>
              <a:rPr lang="en-US" altLang="zh-CN" sz="4000" b="1" dirty="0">
                <a:solidFill>
                  <a:srgbClr val="0070C0"/>
                </a:solidFill>
                <a:latin typeface="Tie"/>
                <a:ea typeface="Arial-Rounded" panose="020B0500000000000000" pitchFamily="34" charset="0"/>
                <a:cs typeface="Arial-Rounded" panose="020B0500000000000000" pitchFamily="34" charset="0"/>
              </a:rPr>
              <a:t> </a:t>
            </a:r>
            <a:r>
              <a:rPr lang="en-US" altLang="zh-CN" sz="4000" b="1" dirty="0" err="1">
                <a:solidFill>
                  <a:srgbClr val="0070C0"/>
                </a:solidFill>
                <a:latin typeface="Tie"/>
                <a:ea typeface="Arial-Rounded" panose="020B0500000000000000" pitchFamily="34" charset="0"/>
                <a:cs typeface="Arial-Rounded" panose="020B0500000000000000" pitchFamily="34" charset="0"/>
              </a:rPr>
              <a:t>hiểu</a:t>
            </a:r>
            <a:endParaRPr lang="zh-CN" altLang="en-US" sz="4000" b="1" dirty="0">
              <a:solidFill>
                <a:srgbClr val="0070C0"/>
              </a:solidFill>
              <a:latin typeface="Tie"/>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1250813"/>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1301377"/>
            <a:ext cx="9762841" cy="477054"/>
          </a:xfrm>
          <a:prstGeom prst="rect">
            <a:avLst/>
          </a:prstGeom>
        </p:spPr>
        <p:txBody>
          <a:bodyPr wrap="square">
            <a:spAutoFit/>
          </a:bodyPr>
          <a:lstStyle/>
          <a:p>
            <a:pPr algn="just" defTabSz="457200">
              <a:defRPr/>
            </a:pPr>
            <a:r>
              <a:rPr lang="en-US" altLang="zh-CN" sz="2500" b="1" dirty="0" err="1">
                <a:solidFill>
                  <a:srgbClr val="0070C0"/>
                </a:solidFill>
                <a:latin typeface="Tie"/>
                <a:ea typeface="Arial-Rounded" panose="020B0500000000000000" pitchFamily="34" charset="0"/>
                <a:cs typeface="Arial-Rounded" panose="020B0500000000000000" pitchFamily="34" charset="0"/>
              </a:rPr>
              <a:t>Vích-tô</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Huy-gô</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đã</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bộc</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lộ</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năng</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khiếu</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gì</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từ</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rất</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sớm</a:t>
            </a:r>
            <a:r>
              <a:rPr lang="en-US" altLang="zh-CN" sz="2500" b="1" dirty="0">
                <a:solidFill>
                  <a:srgbClr val="0070C0"/>
                </a:solidFill>
                <a:latin typeface="Tie"/>
                <a:ea typeface="Arial-Rounded" panose="020B0500000000000000" pitchFamily="34" charset="0"/>
                <a:cs typeface="Arial-Rounded" panose="020B0500000000000000" pitchFamily="34" charset="0"/>
              </a:rPr>
              <a:t>?</a:t>
            </a: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2233421"/>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2283984"/>
            <a:ext cx="9762841" cy="861774"/>
          </a:xfrm>
          <a:prstGeom prst="rect">
            <a:avLst/>
          </a:prstGeom>
        </p:spPr>
        <p:txBody>
          <a:bodyPr wrap="square">
            <a:spAutoFit/>
          </a:bodyPr>
          <a:lstStyle/>
          <a:p>
            <a:pPr algn="just" defTabSz="457200">
              <a:defRPr/>
            </a:pPr>
            <a:r>
              <a:rPr lang="en-US" altLang="zh-CN" sz="2500" b="1" dirty="0" err="1">
                <a:solidFill>
                  <a:srgbClr val="0070C0"/>
                </a:solidFill>
                <a:latin typeface="Tie"/>
                <a:ea typeface="Arial-Rounded" panose="020B0500000000000000" pitchFamily="34" charset="0"/>
                <a:cs typeface="Arial-Rounded" panose="020B0500000000000000" pitchFamily="34" charset="0"/>
              </a:rPr>
              <a:t>Trong</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giờ</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kiểm</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tra</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Toán</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vì</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sao</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thầy</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giáo</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lại</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rất</a:t>
            </a:r>
            <a:r>
              <a:rPr lang="en-US" altLang="zh-CN" sz="2500" b="1" dirty="0">
                <a:solidFill>
                  <a:srgbClr val="0070C0"/>
                </a:solidFill>
                <a:latin typeface="Tie"/>
                <a:ea typeface="Arial-Rounded" panose="020B0500000000000000" pitchFamily="34" charset="0"/>
                <a:cs typeface="Arial-Rounded" panose="020B0500000000000000" pitchFamily="34" charset="0"/>
              </a:rPr>
              <a:t> lo </a:t>
            </a:r>
            <a:r>
              <a:rPr lang="en-US" altLang="zh-CN" sz="2500" b="1" dirty="0" err="1">
                <a:solidFill>
                  <a:srgbClr val="0070C0"/>
                </a:solidFill>
                <a:latin typeface="Tie"/>
                <a:ea typeface="Arial-Rounded" panose="020B0500000000000000" pitchFamily="34" charset="0"/>
                <a:cs typeface="Arial-Rounded" panose="020B0500000000000000" pitchFamily="34" charset="0"/>
              </a:rPr>
              <a:t>lắng</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cho</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Vích</a:t>
            </a:r>
            <a:r>
              <a:rPr lang="en-US" altLang="zh-CN" sz="2500" b="1" dirty="0">
                <a:solidFill>
                  <a:srgbClr val="0070C0"/>
                </a:solidFill>
                <a:latin typeface="Tie"/>
                <a:ea typeface="Arial-Rounded" panose="020B0500000000000000" pitchFamily="34" charset="0"/>
                <a:cs typeface="Arial-Rounded" panose="020B0500000000000000" pitchFamily="34" charset="0"/>
              </a:rPr>
              <a:t>-to </a:t>
            </a:r>
            <a:r>
              <a:rPr lang="en-US" altLang="zh-CN" sz="2500" b="1" dirty="0" err="1">
                <a:solidFill>
                  <a:srgbClr val="0070C0"/>
                </a:solidFill>
                <a:latin typeface="Tie"/>
                <a:ea typeface="Arial-Rounded" panose="020B0500000000000000" pitchFamily="34" charset="0"/>
                <a:cs typeface="Arial-Rounded" panose="020B0500000000000000" pitchFamily="34" charset="0"/>
              </a:rPr>
              <a:t>Huy-gô</a:t>
            </a:r>
            <a:r>
              <a:rPr lang="en-US" altLang="zh-CN" sz="2500" b="1" dirty="0">
                <a:solidFill>
                  <a:srgbClr val="0070C0"/>
                </a:solidFill>
                <a:latin typeface="Tie"/>
                <a:ea typeface="Arial-Rounded" panose="020B0500000000000000" pitchFamily="34" charset="0"/>
                <a:cs typeface="Arial-Rounded" panose="020B0500000000000000" pitchFamily="34" charset="0"/>
              </a:rPr>
              <a:t>?</a:t>
            </a: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3477931"/>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3528494"/>
            <a:ext cx="10340603" cy="477054"/>
          </a:xfrm>
          <a:prstGeom prst="rect">
            <a:avLst/>
          </a:prstGeom>
        </p:spPr>
        <p:txBody>
          <a:bodyPr wrap="square">
            <a:spAutoFit/>
          </a:bodyPr>
          <a:lstStyle/>
          <a:p>
            <a:pPr algn="just" defTabSz="457200">
              <a:defRPr/>
            </a:pPr>
            <a:r>
              <a:rPr lang="en-US" altLang="zh-CN" sz="2500" b="1" dirty="0" err="1">
                <a:solidFill>
                  <a:srgbClr val="0070C0"/>
                </a:solidFill>
                <a:latin typeface="Tie"/>
                <a:ea typeface="Arial-Rounded" panose="020B0500000000000000" pitchFamily="34" charset="0"/>
                <a:cs typeface="Arial-Rounded" panose="020B0500000000000000" pitchFamily="34" charset="0"/>
              </a:rPr>
              <a:t>Vì</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sao</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thầy</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giáo</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lại</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reo</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lên</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khi</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xem</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bài</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của</a:t>
            </a:r>
            <a:r>
              <a:rPr lang="en-US" altLang="zh-CN" sz="2500" b="1" dirty="0">
                <a:solidFill>
                  <a:srgbClr val="0070C0"/>
                </a:solidFill>
                <a:latin typeface="Tie"/>
                <a:ea typeface="Arial-Rounded" panose="020B0500000000000000" pitchFamily="34" charset="0"/>
                <a:cs typeface="Arial-Rounded" panose="020B0500000000000000" pitchFamily="34" charset="0"/>
              </a:rPr>
              <a:t> </a:t>
            </a:r>
            <a:r>
              <a:rPr lang="en-US" altLang="zh-CN" sz="2500" b="1" dirty="0" err="1">
                <a:solidFill>
                  <a:srgbClr val="0070C0"/>
                </a:solidFill>
                <a:latin typeface="Tie"/>
                <a:ea typeface="Arial-Rounded" panose="020B0500000000000000" pitchFamily="34" charset="0"/>
                <a:cs typeface="Arial-Rounded" panose="020B0500000000000000" pitchFamily="34" charset="0"/>
              </a:rPr>
              <a:t>Vích</a:t>
            </a:r>
            <a:r>
              <a:rPr lang="en-US" altLang="zh-CN" sz="2500" b="1" dirty="0">
                <a:solidFill>
                  <a:srgbClr val="0070C0"/>
                </a:solidFill>
                <a:latin typeface="Tie"/>
                <a:ea typeface="Arial-Rounded" panose="020B0500000000000000" pitchFamily="34" charset="0"/>
                <a:cs typeface="Arial-Rounded" panose="020B0500000000000000" pitchFamily="34" charset="0"/>
              </a:rPr>
              <a:t>-to </a:t>
            </a:r>
            <a:r>
              <a:rPr lang="en-US" altLang="zh-CN" sz="2500" b="1" dirty="0" err="1">
                <a:solidFill>
                  <a:srgbClr val="0070C0"/>
                </a:solidFill>
                <a:latin typeface="Tie"/>
                <a:ea typeface="Arial-Rounded" panose="020B0500000000000000" pitchFamily="34" charset="0"/>
                <a:cs typeface="Arial-Rounded" panose="020B0500000000000000" pitchFamily="34" charset="0"/>
              </a:rPr>
              <a:t>Huy-gô</a:t>
            </a:r>
            <a:r>
              <a:rPr lang="en-US" altLang="zh-CN" sz="2500" b="1" dirty="0">
                <a:solidFill>
                  <a:srgbClr val="0070C0"/>
                </a:solidFill>
                <a:latin typeface="Tie"/>
                <a:ea typeface="Arial-Rounded" panose="020B0500000000000000" pitchFamily="34" charset="0"/>
                <a:cs typeface="Arial-Rounded" panose="020B0500000000000000" pitchFamily="34" charset="0"/>
              </a:rPr>
              <a:t>?</a:t>
            </a: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4222824"/>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4273387"/>
            <a:ext cx="7985471" cy="861774"/>
          </a:xfrm>
          <a:prstGeom prst="rect">
            <a:avLst/>
          </a:prstGeom>
        </p:spPr>
        <p:txBody>
          <a:bodyPr wrap="square">
            <a:spAutoFit/>
          </a:bodyPr>
          <a:lstStyle/>
          <a:p>
            <a:pPr algn="just" defTabSz="457200">
              <a:defRPr/>
            </a:pPr>
            <a:r>
              <a:rPr lang="vi-VN" altLang="zh-CN" sz="2500" b="1" dirty="0">
                <a:solidFill>
                  <a:srgbClr val="0070C0"/>
                </a:solidFill>
                <a:latin typeface="Tie"/>
                <a:ea typeface="Arial-Rounded" panose="020B0500000000000000" pitchFamily="34" charset="0"/>
                <a:cs typeface="Arial-Rounded" panose="020B0500000000000000" pitchFamily="34" charset="0"/>
              </a:rPr>
              <a:t>Qua giờ kiểm tra Toán, em thấy Huy-gô là người thế nào?</a:t>
            </a:r>
          </a:p>
        </p:txBody>
      </p:sp>
      <p:grpSp>
        <p:nvGrpSpPr>
          <p:cNvPr id="90" name="Group 89">
            <a:extLst>
              <a:ext uri="{FF2B5EF4-FFF2-40B4-BE49-F238E27FC236}">
                <a16:creationId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Tie"/>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Tie"/>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Tie"/>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Tie"/>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Tie"/>
                <a:ea typeface="Arial-Rounded" panose="020B0500000000000000" pitchFamily="34" charset="0"/>
                <a:cs typeface="Arial-Rounded" panose="020B0500000000000000" pitchFamily="34" charset="0"/>
              </a:rPr>
              <a:t>Em</a:t>
            </a:r>
            <a:r>
              <a:rPr lang="en-US" sz="3200" dirty="0">
                <a:latin typeface="Tie"/>
                <a:ea typeface="Arial-Rounded" panose="020B0500000000000000" pitchFamily="34" charset="0"/>
                <a:cs typeface="Arial-Rounded" panose="020B0500000000000000" pitchFamily="34" charset="0"/>
              </a:rPr>
              <a:t> </a:t>
            </a:r>
            <a:r>
              <a:rPr lang="en-US" sz="3200" dirty="0" err="1">
                <a:latin typeface="Tie"/>
                <a:ea typeface="Arial-Rounded" panose="020B0500000000000000" pitchFamily="34" charset="0"/>
                <a:cs typeface="Arial-Rounded" panose="020B0500000000000000" pitchFamily="34" charset="0"/>
              </a:rPr>
              <a:t>đọc</a:t>
            </a:r>
            <a:r>
              <a:rPr lang="en-US" sz="3200" dirty="0">
                <a:latin typeface="Tie"/>
                <a:ea typeface="Arial-Rounded" panose="020B0500000000000000" pitchFamily="34" charset="0"/>
                <a:cs typeface="Arial-Rounded" panose="020B0500000000000000" pitchFamily="34" charset="0"/>
              </a:rPr>
              <a:t> </a:t>
            </a:r>
            <a:r>
              <a:rPr lang="en-US" sz="3200" dirty="0" err="1">
                <a:latin typeface="Tie"/>
                <a:ea typeface="Arial-Rounded" panose="020B0500000000000000" pitchFamily="34" charset="0"/>
                <a:cs typeface="Arial-Rounded" panose="020B0500000000000000" pitchFamily="34" charset="0"/>
              </a:rPr>
              <a:t>kĩ</a:t>
            </a:r>
            <a:r>
              <a:rPr lang="en-US" sz="3200" dirty="0">
                <a:latin typeface="Tie"/>
                <a:ea typeface="Arial-Rounded" panose="020B0500000000000000" pitchFamily="34" charset="0"/>
                <a:cs typeface="Arial-Rounded" panose="020B0500000000000000" pitchFamily="34" charset="0"/>
              </a:rPr>
              <a:t> </a:t>
            </a:r>
            <a:r>
              <a:rPr lang="en-US" sz="3200" dirty="0" err="1">
                <a:latin typeface="Tie"/>
                <a:ea typeface="Arial-Rounded" panose="020B0500000000000000" pitchFamily="34" charset="0"/>
                <a:cs typeface="Arial-Rounded" panose="020B0500000000000000" pitchFamily="34" charset="0"/>
              </a:rPr>
              <a:t>đoạn</a:t>
            </a:r>
            <a:r>
              <a:rPr lang="en-US" sz="3200" dirty="0">
                <a:latin typeface="Tie"/>
                <a:ea typeface="Arial-Rounded" panose="020B0500000000000000" pitchFamily="34" charset="0"/>
                <a:cs typeface="Arial-Rounded" panose="020B0500000000000000" pitchFamily="34" charset="0"/>
              </a:rPr>
              <a:t> </a:t>
            </a:r>
            <a:r>
              <a:rPr lang="en-US" sz="3200" dirty="0" err="1">
                <a:latin typeface="Tie"/>
                <a:ea typeface="Arial-Rounded" panose="020B0500000000000000" pitchFamily="34" charset="0"/>
                <a:cs typeface="Arial-Rounded" panose="020B0500000000000000" pitchFamily="34" charset="0"/>
              </a:rPr>
              <a:t>văn</a:t>
            </a:r>
            <a:r>
              <a:rPr lang="en-US" sz="3200" dirty="0">
                <a:latin typeface="Tie"/>
                <a:ea typeface="Arial-Rounded" panose="020B0500000000000000" pitchFamily="34" charset="0"/>
                <a:cs typeface="Arial-Rounded" panose="020B0500000000000000" pitchFamily="34" charset="0"/>
              </a:rPr>
              <a:t> </a:t>
            </a:r>
            <a:r>
              <a:rPr lang="en-US" sz="3200" dirty="0" err="1">
                <a:latin typeface="Tie"/>
                <a:ea typeface="Arial-Rounded" panose="020B0500000000000000" pitchFamily="34" charset="0"/>
                <a:cs typeface="Arial-Rounded" panose="020B0500000000000000" pitchFamily="34" charset="0"/>
              </a:rPr>
              <a:t>đầu</a:t>
            </a:r>
            <a:r>
              <a:rPr lang="en-US" sz="3200" dirty="0">
                <a:latin typeface="Tie"/>
                <a:ea typeface="Arial-Rounded" panose="020B0500000000000000" pitchFamily="34" charset="0"/>
                <a:cs typeface="Arial-Rounded" panose="020B0500000000000000" pitchFamily="34" charset="0"/>
              </a:rPr>
              <a:t> </a:t>
            </a:r>
            <a:r>
              <a:rPr lang="en-US" sz="3200" dirty="0" err="1">
                <a:latin typeface="Tie"/>
                <a:ea typeface="Arial-Rounded" panose="020B0500000000000000" pitchFamily="34" charset="0"/>
                <a:cs typeface="Arial-Rounded" panose="020B0500000000000000" pitchFamily="34" charset="0"/>
              </a:rPr>
              <a:t>tiên</a:t>
            </a:r>
            <a:r>
              <a:rPr lang="en-US" sz="3200" dirty="0">
                <a:latin typeface="Tie"/>
                <a:ea typeface="Arial-Rounded" panose="020B0500000000000000" pitchFamily="34" charset="0"/>
                <a:cs typeface="Arial-Rounded" panose="020B0500000000000000" pitchFamily="34" charset="0"/>
              </a:rPr>
              <a:t> </a:t>
            </a:r>
            <a:r>
              <a:rPr lang="en-US" sz="3200" dirty="0" err="1">
                <a:latin typeface="Tie"/>
                <a:ea typeface="Arial-Rounded" panose="020B0500000000000000" pitchFamily="34" charset="0"/>
                <a:cs typeface="Arial-Rounded" panose="020B0500000000000000" pitchFamily="34" charset="0"/>
              </a:rPr>
              <a:t>để</a:t>
            </a:r>
            <a:r>
              <a:rPr lang="en-US" sz="3200" dirty="0">
                <a:latin typeface="Tie"/>
                <a:ea typeface="Arial-Rounded" panose="020B0500000000000000" pitchFamily="34" charset="0"/>
                <a:cs typeface="Arial-Rounded" panose="020B0500000000000000" pitchFamily="34" charset="0"/>
              </a:rPr>
              <a:t> </a:t>
            </a:r>
            <a:r>
              <a:rPr lang="en-US" sz="3200" dirty="0" err="1">
                <a:latin typeface="Tie"/>
                <a:ea typeface="Arial-Rounded" panose="020B0500000000000000" pitchFamily="34" charset="0"/>
                <a:cs typeface="Arial-Rounded" panose="020B0500000000000000" pitchFamily="34" charset="0"/>
              </a:rPr>
              <a:t>trả</a:t>
            </a:r>
            <a:r>
              <a:rPr lang="en-US" sz="3200" dirty="0">
                <a:latin typeface="Tie"/>
                <a:ea typeface="Arial-Rounded" panose="020B0500000000000000" pitchFamily="34" charset="0"/>
                <a:cs typeface="Arial-Rounded" panose="020B0500000000000000" pitchFamily="34" charset="0"/>
              </a:rPr>
              <a:t> </a:t>
            </a:r>
            <a:r>
              <a:rPr lang="en-US" sz="3200" dirty="0" err="1">
                <a:latin typeface="Tie"/>
                <a:ea typeface="Arial-Rounded" panose="020B0500000000000000" pitchFamily="34" charset="0"/>
                <a:cs typeface="Arial-Rounded" panose="020B0500000000000000" pitchFamily="34" charset="0"/>
              </a:rPr>
              <a:t>lời</a:t>
            </a:r>
            <a:r>
              <a:rPr lang="en-US" sz="3200" dirty="0">
                <a:latin typeface="Tie"/>
                <a:ea typeface="Arial-Rounded" panose="020B0500000000000000" pitchFamily="34" charset="0"/>
                <a:cs typeface="Arial-Rounded" panose="020B0500000000000000" pitchFamily="34" charset="0"/>
              </a:rPr>
              <a:t> </a:t>
            </a:r>
            <a:r>
              <a:rPr lang="en-US" sz="3200" dirty="0" err="1">
                <a:latin typeface="Tie"/>
                <a:ea typeface="Arial-Rounded" panose="020B0500000000000000" pitchFamily="34" charset="0"/>
                <a:cs typeface="Arial-Rounded" panose="020B0500000000000000" pitchFamily="34" charset="0"/>
              </a:rPr>
              <a:t>câu</a:t>
            </a:r>
            <a:r>
              <a:rPr lang="en-US" sz="3200" dirty="0">
                <a:latin typeface="Tie"/>
                <a:ea typeface="Arial-Rounded" panose="020B0500000000000000" pitchFamily="34" charset="0"/>
                <a:cs typeface="Arial-Rounded" panose="020B0500000000000000" pitchFamily="34" charset="0"/>
              </a:rPr>
              <a:t> </a:t>
            </a:r>
            <a:r>
              <a:rPr lang="en-US" sz="3200" dirty="0" err="1">
                <a:latin typeface="Tie"/>
                <a:ea typeface="Arial-Rounded" panose="020B0500000000000000" pitchFamily="34" charset="0"/>
                <a:cs typeface="Arial-Rounded" panose="020B0500000000000000" pitchFamily="34" charset="0"/>
              </a:rPr>
              <a:t>hỏi</a:t>
            </a:r>
            <a:r>
              <a:rPr lang="en-US" sz="3200" dirty="0">
                <a:latin typeface="Tie"/>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Tie"/>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Tie"/>
                  <a:ea typeface="Arial-Rounded" panose="020B0500000000000000" pitchFamily="34" charset="0"/>
                  <a:cs typeface="Arial-Rounded" panose="020B0500000000000000" pitchFamily="34" charset="0"/>
                </a:rPr>
                <a:t>1. </a:t>
              </a:r>
              <a:r>
                <a:rPr lang="en-US" altLang="zh-CN" sz="3200" b="1" dirty="0" err="1">
                  <a:solidFill>
                    <a:srgbClr val="0070C0"/>
                  </a:solidFill>
                  <a:latin typeface="Tie"/>
                  <a:ea typeface="Arial-Rounded" panose="020B0500000000000000" pitchFamily="34" charset="0"/>
                  <a:cs typeface="Arial-Rounded" panose="020B0500000000000000" pitchFamily="34" charset="0"/>
                </a:rPr>
                <a:t>Vích-tô</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Huy-gô</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đã</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bộc</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lộ</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năng</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khiếu</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gì</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từ</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rất</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sớm</a:t>
              </a:r>
              <a:r>
                <a:rPr lang="en-US" altLang="zh-CN" sz="3200" b="1" dirty="0">
                  <a:solidFill>
                    <a:srgbClr val="0070C0"/>
                  </a:solidFill>
                  <a:latin typeface="Tie"/>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Tie"/>
                <a:ea typeface="Arial-Rounded" panose="020B0500000000000000" pitchFamily="34" charset="0"/>
                <a:cs typeface="Arial-Rounded" panose="020B0500000000000000" pitchFamily="34" charset="0"/>
              </a:rPr>
              <a:t>Vích-tô Huy-gô đã bộc lộ năng khiếu thơ ca của mình từ rất sớm.</a:t>
            </a:r>
            <a:endParaRPr lang="vi-VN" sz="3200" b="1" dirty="0">
              <a:solidFill>
                <a:srgbClr val="FF0000"/>
              </a:solidFill>
              <a:latin typeface="Tie"/>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Tie"/>
                <a:ea typeface="Arial-Rounded" panose="020B0500000000000000" pitchFamily="34" charset="0"/>
                <a:cs typeface="Arial-Rounded" panose="020B0500000000000000" pitchFamily="34" charset="0"/>
              </a:rPr>
              <a:t>Em</a:t>
            </a:r>
            <a:r>
              <a:rPr lang="en-US" sz="2800" dirty="0">
                <a:latin typeface="Tie"/>
                <a:ea typeface="Arial-Rounded" panose="020B0500000000000000" pitchFamily="34" charset="0"/>
                <a:cs typeface="Arial-Rounded" panose="020B0500000000000000" pitchFamily="34" charset="0"/>
              </a:rPr>
              <a:t> </a:t>
            </a:r>
            <a:r>
              <a:rPr lang="en-US" sz="2800" dirty="0" err="1">
                <a:latin typeface="Tie"/>
                <a:ea typeface="Arial-Rounded" panose="020B0500000000000000" pitchFamily="34" charset="0"/>
                <a:cs typeface="Arial-Rounded" panose="020B0500000000000000" pitchFamily="34" charset="0"/>
              </a:rPr>
              <a:t>đọc</a:t>
            </a:r>
            <a:r>
              <a:rPr lang="en-US" sz="2800" dirty="0">
                <a:latin typeface="Tie"/>
                <a:ea typeface="Arial-Rounded" panose="020B0500000000000000" pitchFamily="34" charset="0"/>
                <a:cs typeface="Arial-Rounded" panose="020B0500000000000000" pitchFamily="34" charset="0"/>
              </a:rPr>
              <a:t> </a:t>
            </a:r>
            <a:r>
              <a:rPr lang="en-US" sz="2800" dirty="0" err="1">
                <a:latin typeface="Tie"/>
                <a:ea typeface="Arial-Rounded" panose="020B0500000000000000" pitchFamily="34" charset="0"/>
                <a:cs typeface="Arial-Rounded" panose="020B0500000000000000" pitchFamily="34" charset="0"/>
              </a:rPr>
              <a:t>đoạn</a:t>
            </a:r>
            <a:r>
              <a:rPr lang="en-US" sz="2800" dirty="0">
                <a:latin typeface="Tie"/>
                <a:ea typeface="Arial-Rounded" panose="020B0500000000000000" pitchFamily="34" charset="0"/>
                <a:cs typeface="Arial-Rounded" panose="020B0500000000000000" pitchFamily="34" charset="0"/>
              </a:rPr>
              <a:t> </a:t>
            </a:r>
            <a:r>
              <a:rPr lang="en-US" sz="2800" dirty="0" err="1">
                <a:latin typeface="Tie"/>
                <a:ea typeface="Arial-Rounded" panose="020B0500000000000000" pitchFamily="34" charset="0"/>
                <a:cs typeface="Arial-Rounded" panose="020B0500000000000000" pitchFamily="34" charset="0"/>
              </a:rPr>
              <a:t>văn</a:t>
            </a:r>
            <a:r>
              <a:rPr lang="en-US" sz="2800" dirty="0">
                <a:latin typeface="Tie"/>
                <a:ea typeface="Arial-Rounded" panose="020B0500000000000000" pitchFamily="34" charset="0"/>
                <a:cs typeface="Arial-Rounded" panose="020B0500000000000000" pitchFamily="34" charset="0"/>
              </a:rPr>
              <a:t> </a:t>
            </a:r>
            <a:r>
              <a:rPr lang="en-US" sz="2800" dirty="0" err="1">
                <a:latin typeface="Tie"/>
                <a:ea typeface="Arial-Rounded" panose="020B0500000000000000" pitchFamily="34" charset="0"/>
                <a:cs typeface="Arial-Rounded" panose="020B0500000000000000" pitchFamily="34" charset="0"/>
              </a:rPr>
              <a:t>thứ</a:t>
            </a:r>
            <a:r>
              <a:rPr lang="en-US" sz="2800" dirty="0">
                <a:latin typeface="Tie"/>
                <a:ea typeface="Arial-Rounded" panose="020B0500000000000000" pitchFamily="34" charset="0"/>
                <a:cs typeface="Arial-Rounded" panose="020B0500000000000000" pitchFamily="34" charset="0"/>
              </a:rPr>
              <a:t> </a:t>
            </a:r>
            <a:r>
              <a:rPr lang="en-US" sz="2800" dirty="0" err="1">
                <a:latin typeface="Tie"/>
                <a:ea typeface="Arial-Rounded" panose="020B0500000000000000" pitchFamily="34" charset="0"/>
                <a:cs typeface="Arial-Rounded" panose="020B0500000000000000" pitchFamily="34" charset="0"/>
              </a:rPr>
              <a:t>hai</a:t>
            </a:r>
            <a:r>
              <a:rPr lang="en-US" sz="2800" dirty="0">
                <a:latin typeface="Tie"/>
                <a:ea typeface="Arial-Rounded" panose="020B0500000000000000" pitchFamily="34" charset="0"/>
                <a:cs typeface="Arial-Rounded" panose="020B0500000000000000" pitchFamily="34" charset="0"/>
              </a:rPr>
              <a:t> </a:t>
            </a:r>
            <a:r>
              <a:rPr lang="en-US" sz="2800" dirty="0" err="1">
                <a:latin typeface="Tie"/>
                <a:ea typeface="Arial-Rounded" panose="020B0500000000000000" pitchFamily="34" charset="0"/>
                <a:cs typeface="Arial-Rounded" panose="020B0500000000000000" pitchFamily="34" charset="0"/>
              </a:rPr>
              <a:t>để</a:t>
            </a:r>
            <a:r>
              <a:rPr lang="en-US" sz="2800" dirty="0">
                <a:latin typeface="Tie"/>
                <a:ea typeface="Arial-Rounded" panose="020B0500000000000000" pitchFamily="34" charset="0"/>
                <a:cs typeface="Arial-Rounded" panose="020B0500000000000000" pitchFamily="34" charset="0"/>
              </a:rPr>
              <a:t> </a:t>
            </a:r>
            <a:r>
              <a:rPr lang="en-US" sz="2800" dirty="0" err="1">
                <a:latin typeface="Tie"/>
                <a:ea typeface="Arial-Rounded" panose="020B0500000000000000" pitchFamily="34" charset="0"/>
                <a:cs typeface="Arial-Rounded" panose="020B0500000000000000" pitchFamily="34" charset="0"/>
              </a:rPr>
              <a:t>trả</a:t>
            </a:r>
            <a:r>
              <a:rPr lang="en-US" sz="2800" dirty="0">
                <a:latin typeface="Tie"/>
                <a:ea typeface="Arial-Rounded" panose="020B0500000000000000" pitchFamily="34" charset="0"/>
                <a:cs typeface="Arial-Rounded" panose="020B0500000000000000" pitchFamily="34" charset="0"/>
              </a:rPr>
              <a:t> </a:t>
            </a:r>
            <a:r>
              <a:rPr lang="en-US" sz="2800" dirty="0" err="1">
                <a:latin typeface="Tie"/>
                <a:ea typeface="Arial-Rounded" panose="020B0500000000000000" pitchFamily="34" charset="0"/>
                <a:cs typeface="Arial-Rounded" panose="020B0500000000000000" pitchFamily="34" charset="0"/>
              </a:rPr>
              <a:t>lời</a:t>
            </a:r>
            <a:r>
              <a:rPr lang="en-US" sz="2800" dirty="0">
                <a:latin typeface="Tie"/>
                <a:ea typeface="Arial-Rounded" panose="020B0500000000000000" pitchFamily="34" charset="0"/>
                <a:cs typeface="Arial-Rounded" panose="020B0500000000000000" pitchFamily="34" charset="0"/>
              </a:rPr>
              <a:t> </a:t>
            </a:r>
            <a:r>
              <a:rPr lang="en-US" sz="2800" dirty="0" err="1">
                <a:latin typeface="Tie"/>
                <a:ea typeface="Arial-Rounded" panose="020B0500000000000000" pitchFamily="34" charset="0"/>
                <a:cs typeface="Arial-Rounded" panose="020B0500000000000000" pitchFamily="34" charset="0"/>
              </a:rPr>
              <a:t>câu</a:t>
            </a:r>
            <a:r>
              <a:rPr lang="en-US" sz="2800" dirty="0">
                <a:latin typeface="Tie"/>
                <a:ea typeface="Arial-Rounded" panose="020B0500000000000000" pitchFamily="34" charset="0"/>
                <a:cs typeface="Arial-Rounded" panose="020B0500000000000000" pitchFamily="34" charset="0"/>
              </a:rPr>
              <a:t> </a:t>
            </a:r>
            <a:r>
              <a:rPr lang="en-US" sz="2800" dirty="0" err="1">
                <a:latin typeface="Tie"/>
                <a:ea typeface="Arial-Rounded" panose="020B0500000000000000" pitchFamily="34" charset="0"/>
                <a:cs typeface="Arial-Rounded" panose="020B0500000000000000" pitchFamily="34" charset="0"/>
              </a:rPr>
              <a:t>hỏi</a:t>
            </a:r>
            <a:r>
              <a:rPr lang="en-US" sz="2800" dirty="0">
                <a:latin typeface="Tie"/>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Tie"/>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dirty="0" err="1">
                  <a:solidFill>
                    <a:srgbClr val="0070C0"/>
                  </a:solidFill>
                  <a:latin typeface="Tie"/>
                  <a:ea typeface="Arial-Rounded" panose="020B0500000000000000" pitchFamily="34" charset="0"/>
                  <a:cs typeface="Arial-Rounded" panose="020B0500000000000000" pitchFamily="34" charset="0"/>
                </a:rPr>
                <a:t>Trong</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giờ</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kiểm</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tra</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Toán</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vì</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sao</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thầy</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giáo</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lại</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rất</a:t>
              </a:r>
              <a:r>
                <a:rPr lang="en-US" altLang="zh-CN" sz="3200" b="1" dirty="0">
                  <a:solidFill>
                    <a:srgbClr val="0070C0"/>
                  </a:solidFill>
                  <a:latin typeface="Tie"/>
                  <a:ea typeface="Arial-Rounded" panose="020B0500000000000000" pitchFamily="34" charset="0"/>
                  <a:cs typeface="Arial-Rounded" panose="020B0500000000000000" pitchFamily="34" charset="0"/>
                </a:rPr>
                <a:t> lo </a:t>
              </a:r>
              <a:r>
                <a:rPr lang="en-US" altLang="zh-CN" sz="3200" b="1" dirty="0" err="1">
                  <a:solidFill>
                    <a:srgbClr val="0070C0"/>
                  </a:solidFill>
                  <a:latin typeface="Tie"/>
                  <a:ea typeface="Arial-Rounded" panose="020B0500000000000000" pitchFamily="34" charset="0"/>
                  <a:cs typeface="Arial-Rounded" panose="020B0500000000000000" pitchFamily="34" charset="0"/>
                </a:rPr>
                <a:t>lắng</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cho</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Vích</a:t>
              </a:r>
              <a:r>
                <a:rPr lang="en-US" altLang="zh-CN" sz="3200" b="1" dirty="0">
                  <a:solidFill>
                    <a:srgbClr val="0070C0"/>
                  </a:solidFill>
                  <a:latin typeface="Tie"/>
                  <a:ea typeface="Arial-Rounded" panose="020B0500000000000000" pitchFamily="34" charset="0"/>
                  <a:cs typeface="Arial-Rounded" panose="020B0500000000000000" pitchFamily="34" charset="0"/>
                </a:rPr>
                <a:t>-to </a:t>
              </a:r>
              <a:r>
                <a:rPr lang="en-US" altLang="zh-CN" sz="3200" b="1" dirty="0" err="1">
                  <a:solidFill>
                    <a:srgbClr val="0070C0"/>
                  </a:solidFill>
                  <a:latin typeface="Tie"/>
                  <a:ea typeface="Arial-Rounded" panose="020B0500000000000000" pitchFamily="34" charset="0"/>
                  <a:cs typeface="Arial-Rounded" panose="020B0500000000000000" pitchFamily="34" charset="0"/>
                </a:rPr>
                <a:t>Huy-gô</a:t>
              </a:r>
              <a:r>
                <a:rPr lang="en-US" altLang="zh-CN" sz="3200" b="1" dirty="0">
                  <a:solidFill>
                    <a:srgbClr val="0070C0"/>
                  </a:solidFill>
                  <a:latin typeface="Tie"/>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428624" y="4247686"/>
            <a:ext cx="8547951" cy="1943161"/>
          </a:xfrm>
          <a:prstGeom prst="rect">
            <a:avLst/>
          </a:prstGeom>
        </p:spPr>
        <p:txBody>
          <a:bodyPr wrap="square">
            <a:spAutoFit/>
          </a:bodyPr>
          <a:lstStyle/>
          <a:p>
            <a:pPr lvl="0" algn="ctr">
              <a:lnSpc>
                <a:spcPct val="150000"/>
              </a:lnSpc>
            </a:pPr>
            <a:r>
              <a:rPr lang="en-US" sz="2800" dirty="0" err="1">
                <a:solidFill>
                  <a:srgbClr val="FF0000"/>
                </a:solidFill>
                <a:latin typeface="Tie"/>
                <a:ea typeface="Arial-Rounded" panose="020B0500000000000000" pitchFamily="34" charset="0"/>
                <a:cs typeface="Arial-Rounded" panose="020B0500000000000000" pitchFamily="34" charset="0"/>
              </a:rPr>
              <a:t>Trong</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giờ</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kiểm</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tra</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Toán</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thầy</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giáo</a:t>
            </a:r>
            <a:r>
              <a:rPr lang="en-US" sz="2800" dirty="0">
                <a:solidFill>
                  <a:srgbClr val="FF0000"/>
                </a:solidFill>
                <a:latin typeface="Tie"/>
                <a:ea typeface="Arial-Rounded" panose="020B0500000000000000" pitchFamily="34" charset="0"/>
                <a:cs typeface="Arial-Rounded" panose="020B0500000000000000" pitchFamily="34" charset="0"/>
              </a:rPr>
              <a:t> lo </a:t>
            </a:r>
            <a:r>
              <a:rPr lang="en-US" sz="2800" dirty="0" err="1">
                <a:solidFill>
                  <a:srgbClr val="FF0000"/>
                </a:solidFill>
                <a:latin typeface="Tie"/>
                <a:ea typeface="Arial-Rounded" panose="020B0500000000000000" pitchFamily="34" charset="0"/>
                <a:cs typeface="Arial-Rounded" panose="020B0500000000000000" pitchFamily="34" charset="0"/>
              </a:rPr>
              <a:t>lắng</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cho</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Vích</a:t>
            </a:r>
            <a:r>
              <a:rPr lang="en-US" sz="2800" dirty="0">
                <a:solidFill>
                  <a:srgbClr val="FF0000"/>
                </a:solidFill>
                <a:latin typeface="Tie"/>
                <a:ea typeface="Arial-Rounded" panose="020B0500000000000000" pitchFamily="34" charset="0"/>
                <a:cs typeface="Arial-Rounded" panose="020B0500000000000000" pitchFamily="34" charset="0"/>
              </a:rPr>
              <a:t>-to </a:t>
            </a:r>
            <a:r>
              <a:rPr lang="en-US" sz="2800" dirty="0" err="1">
                <a:solidFill>
                  <a:srgbClr val="FF0000"/>
                </a:solidFill>
                <a:latin typeface="Tie"/>
                <a:ea typeface="Arial-Rounded" panose="020B0500000000000000" pitchFamily="34" charset="0"/>
                <a:cs typeface="Arial-Rounded" panose="020B0500000000000000" pitchFamily="34" charset="0"/>
              </a:rPr>
              <a:t>Huy-gô</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vì</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trong</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khi</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các</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bạn</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mải</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miết</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làm</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bài</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thì</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không</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hiểu</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sao</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Huy-gô</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lại</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ngồi</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cắn</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bút</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từ</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đầu</a:t>
            </a:r>
            <a:r>
              <a:rPr lang="en-US" sz="2800" dirty="0">
                <a:solidFill>
                  <a:srgbClr val="FF0000"/>
                </a:solidFill>
                <a:latin typeface="Tie"/>
                <a:ea typeface="Arial-Rounded" panose="020B0500000000000000" pitchFamily="34" charset="0"/>
                <a:cs typeface="Arial-Rounded" panose="020B0500000000000000" pitchFamily="34" charset="0"/>
              </a:rPr>
              <a:t> </a:t>
            </a:r>
            <a:r>
              <a:rPr lang="en-US" sz="2800" dirty="0" err="1">
                <a:solidFill>
                  <a:srgbClr val="FF0000"/>
                </a:solidFill>
                <a:latin typeface="Tie"/>
                <a:ea typeface="Arial-Rounded" panose="020B0500000000000000" pitchFamily="34" charset="0"/>
                <a:cs typeface="Arial-Rounded" panose="020B0500000000000000" pitchFamily="34" charset="0"/>
              </a:rPr>
              <a:t>giờ</a:t>
            </a:r>
            <a:r>
              <a:rPr lang="en-US" sz="2800" dirty="0">
                <a:solidFill>
                  <a:srgbClr val="FF0000"/>
                </a:solidFill>
                <a:latin typeface="Tie"/>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FF0000"/>
              </a:solidFill>
              <a:effectLst/>
              <a:uLnTx/>
              <a:uFillTx/>
              <a:latin typeface="Tie"/>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02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Tie"/>
                <a:ea typeface="Arial-Rounded" panose="020B0500000000000000" pitchFamily="34" charset="0"/>
                <a:cs typeface="Arial-Rounded" panose="020B0500000000000000" pitchFamily="34" charset="0"/>
              </a:rPr>
              <a:t>Em</a:t>
            </a:r>
            <a:r>
              <a:rPr lang="en-US" sz="3000" dirty="0">
                <a:latin typeface="Tie"/>
                <a:ea typeface="Arial-Rounded" panose="020B0500000000000000" pitchFamily="34" charset="0"/>
                <a:cs typeface="Arial-Rounded" panose="020B0500000000000000" pitchFamily="34" charset="0"/>
              </a:rPr>
              <a:t> </a:t>
            </a:r>
            <a:r>
              <a:rPr lang="en-US" sz="3000" dirty="0" err="1">
                <a:latin typeface="Tie"/>
                <a:ea typeface="Arial-Rounded" panose="020B0500000000000000" pitchFamily="34" charset="0"/>
                <a:cs typeface="Arial-Rounded" panose="020B0500000000000000" pitchFamily="34" charset="0"/>
              </a:rPr>
              <a:t>đọc</a:t>
            </a:r>
            <a:r>
              <a:rPr lang="en-US" sz="3000" dirty="0">
                <a:latin typeface="Tie"/>
                <a:ea typeface="Arial-Rounded" panose="020B0500000000000000" pitchFamily="34" charset="0"/>
                <a:cs typeface="Arial-Rounded" panose="020B0500000000000000" pitchFamily="34" charset="0"/>
              </a:rPr>
              <a:t> </a:t>
            </a:r>
            <a:r>
              <a:rPr lang="en-US" sz="3000" dirty="0" err="1">
                <a:latin typeface="Tie"/>
                <a:ea typeface="Arial-Rounded" panose="020B0500000000000000" pitchFamily="34" charset="0"/>
                <a:cs typeface="Arial-Rounded" panose="020B0500000000000000" pitchFamily="34" charset="0"/>
              </a:rPr>
              <a:t>kĩ</a:t>
            </a:r>
            <a:r>
              <a:rPr lang="en-US" sz="3000" dirty="0">
                <a:latin typeface="Tie"/>
                <a:ea typeface="Arial-Rounded" panose="020B0500000000000000" pitchFamily="34" charset="0"/>
                <a:cs typeface="Arial-Rounded" panose="020B0500000000000000" pitchFamily="34" charset="0"/>
              </a:rPr>
              <a:t> </a:t>
            </a:r>
            <a:r>
              <a:rPr lang="en-US" sz="3000" dirty="0" err="1">
                <a:latin typeface="Tie"/>
                <a:ea typeface="Arial-Rounded" panose="020B0500000000000000" pitchFamily="34" charset="0"/>
                <a:cs typeface="Arial-Rounded" panose="020B0500000000000000" pitchFamily="34" charset="0"/>
              </a:rPr>
              <a:t>đoạn</a:t>
            </a:r>
            <a:r>
              <a:rPr lang="en-US" sz="3000" dirty="0">
                <a:latin typeface="Tie"/>
                <a:ea typeface="Arial-Rounded" panose="020B0500000000000000" pitchFamily="34" charset="0"/>
                <a:cs typeface="Arial-Rounded" panose="020B0500000000000000" pitchFamily="34" charset="0"/>
              </a:rPr>
              <a:t> </a:t>
            </a:r>
            <a:r>
              <a:rPr lang="en-US" sz="3000" dirty="0" err="1">
                <a:latin typeface="Tie"/>
                <a:ea typeface="Arial-Rounded" panose="020B0500000000000000" pitchFamily="34" charset="0"/>
                <a:cs typeface="Arial-Rounded" panose="020B0500000000000000" pitchFamily="34" charset="0"/>
              </a:rPr>
              <a:t>thứ</a:t>
            </a:r>
            <a:r>
              <a:rPr lang="en-US" sz="3000" dirty="0">
                <a:latin typeface="Tie"/>
                <a:ea typeface="Arial-Rounded" panose="020B0500000000000000" pitchFamily="34" charset="0"/>
                <a:cs typeface="Arial-Rounded" panose="020B0500000000000000" pitchFamily="34" charset="0"/>
              </a:rPr>
              <a:t> </a:t>
            </a:r>
            <a:r>
              <a:rPr lang="en-US" sz="3000" dirty="0" err="1">
                <a:latin typeface="Tie"/>
                <a:ea typeface="Arial-Rounded" panose="020B0500000000000000" pitchFamily="34" charset="0"/>
                <a:cs typeface="Arial-Rounded" panose="020B0500000000000000" pitchFamily="34" charset="0"/>
              </a:rPr>
              <a:t>ba</a:t>
            </a:r>
            <a:r>
              <a:rPr lang="en-US" sz="3000" dirty="0">
                <a:latin typeface="Tie"/>
                <a:ea typeface="Arial-Rounded" panose="020B0500000000000000" pitchFamily="34" charset="0"/>
                <a:cs typeface="Arial-Rounded" panose="020B0500000000000000" pitchFamily="34" charset="0"/>
              </a:rPr>
              <a:t> </a:t>
            </a:r>
            <a:r>
              <a:rPr lang="en-US" sz="3000" dirty="0" err="1">
                <a:latin typeface="Tie"/>
                <a:ea typeface="Arial-Rounded" panose="020B0500000000000000" pitchFamily="34" charset="0"/>
                <a:cs typeface="Arial-Rounded" panose="020B0500000000000000" pitchFamily="34" charset="0"/>
              </a:rPr>
              <a:t>và</a:t>
            </a:r>
            <a:r>
              <a:rPr lang="en-US" sz="3000" dirty="0">
                <a:latin typeface="Tie"/>
                <a:ea typeface="Arial-Rounded" panose="020B0500000000000000" pitchFamily="34" charset="0"/>
                <a:cs typeface="Arial-Rounded" panose="020B0500000000000000" pitchFamily="34" charset="0"/>
              </a:rPr>
              <a:t> </a:t>
            </a:r>
            <a:r>
              <a:rPr lang="en-US" sz="3000" dirty="0" err="1">
                <a:latin typeface="Tie"/>
                <a:ea typeface="Arial-Rounded" panose="020B0500000000000000" pitchFamily="34" charset="0"/>
                <a:cs typeface="Arial-Rounded" panose="020B0500000000000000" pitchFamily="34" charset="0"/>
              </a:rPr>
              <a:t>lựa</a:t>
            </a:r>
            <a:r>
              <a:rPr lang="en-US" sz="3000" dirty="0">
                <a:latin typeface="Tie"/>
                <a:ea typeface="Arial-Rounded" panose="020B0500000000000000" pitchFamily="34" charset="0"/>
                <a:cs typeface="Arial-Rounded" panose="020B0500000000000000" pitchFamily="34" charset="0"/>
              </a:rPr>
              <a:t> </a:t>
            </a:r>
            <a:r>
              <a:rPr lang="en-US" sz="3000" dirty="0" err="1">
                <a:latin typeface="Tie"/>
                <a:ea typeface="Arial-Rounded" panose="020B0500000000000000" pitchFamily="34" charset="0"/>
                <a:cs typeface="Arial-Rounded" panose="020B0500000000000000" pitchFamily="34" charset="0"/>
              </a:rPr>
              <a:t>chọn</a:t>
            </a:r>
            <a:r>
              <a:rPr lang="en-US" sz="3000" dirty="0">
                <a:latin typeface="Tie"/>
                <a:ea typeface="Arial-Rounded" panose="020B0500000000000000" pitchFamily="34" charset="0"/>
                <a:cs typeface="Arial-Rounded" panose="020B0500000000000000" pitchFamily="34" charset="0"/>
              </a:rPr>
              <a:t> </a:t>
            </a:r>
            <a:r>
              <a:rPr lang="en-US" sz="3000" dirty="0" err="1">
                <a:latin typeface="Tie"/>
                <a:ea typeface="Arial-Rounded" panose="020B0500000000000000" pitchFamily="34" charset="0"/>
                <a:cs typeface="Arial-Rounded" panose="020B0500000000000000" pitchFamily="34" charset="0"/>
              </a:rPr>
              <a:t>đáp</a:t>
            </a:r>
            <a:r>
              <a:rPr lang="en-US" sz="3000" dirty="0">
                <a:latin typeface="Tie"/>
                <a:ea typeface="Arial-Rounded" panose="020B0500000000000000" pitchFamily="34" charset="0"/>
                <a:cs typeface="Arial-Rounded" panose="020B0500000000000000" pitchFamily="34" charset="0"/>
              </a:rPr>
              <a:t> </a:t>
            </a:r>
            <a:r>
              <a:rPr lang="en-US" sz="3000" dirty="0" err="1">
                <a:latin typeface="Tie"/>
                <a:ea typeface="Arial-Rounded" panose="020B0500000000000000" pitchFamily="34" charset="0"/>
                <a:cs typeface="Arial-Rounded" panose="020B0500000000000000" pitchFamily="34" charset="0"/>
              </a:rPr>
              <a:t>án</a:t>
            </a:r>
            <a:r>
              <a:rPr lang="en-US" sz="3000" dirty="0">
                <a:latin typeface="Tie"/>
                <a:ea typeface="Arial-Rounded" panose="020B0500000000000000" pitchFamily="34" charset="0"/>
                <a:cs typeface="Arial-Rounded" panose="020B0500000000000000" pitchFamily="34" charset="0"/>
              </a:rPr>
              <a:t> </a:t>
            </a:r>
            <a:r>
              <a:rPr lang="en-US" sz="3000" dirty="0" err="1">
                <a:latin typeface="Tie"/>
                <a:ea typeface="Arial-Rounded" panose="020B0500000000000000" pitchFamily="34" charset="0"/>
                <a:cs typeface="Arial-Rounded" panose="020B0500000000000000" pitchFamily="34" charset="0"/>
              </a:rPr>
              <a:t>đúng</a:t>
            </a:r>
            <a:r>
              <a:rPr lang="en-US" sz="3000" dirty="0">
                <a:latin typeface="Tie"/>
                <a:ea typeface="Arial-Rounded" panose="020B0500000000000000" pitchFamily="34" charset="0"/>
                <a:cs typeface="Arial-Rounded" panose="020B0500000000000000" pitchFamily="34" charset="0"/>
              </a:rPr>
              <a:t>.</a:t>
            </a:r>
            <a:endParaRPr kumimoji="0" lang="en-US" sz="3000" b="0" i="0" u="none" strike="noStrike" kern="0" cap="none" spc="0" normalizeH="0" baseline="0" noProof="0" dirty="0">
              <a:ln>
                <a:noFill/>
              </a:ln>
              <a:solidFill>
                <a:srgbClr val="C00000"/>
              </a:solidFill>
              <a:effectLst/>
              <a:uLnTx/>
              <a:uFillTx/>
              <a:latin typeface="Tie"/>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1466850"/>
            <a:ext cx="7949254" cy="7878801"/>
            <a:chOff x="929679" y="-2724150"/>
            <a:chExt cx="7949254" cy="7878801"/>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878801"/>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104983" y="-634984"/>
              <a:ext cx="5755465" cy="3539430"/>
            </a:xfrm>
            <a:prstGeom prst="rect">
              <a:avLst/>
            </a:prstGeom>
          </p:spPr>
          <p:txBody>
            <a:bodyPr wrap="square">
              <a:spAutoFit/>
            </a:bodyPr>
            <a:lstStyle/>
            <a:p>
              <a:pPr algn="just" defTabSz="457200">
                <a:defRPr/>
              </a:pPr>
              <a:r>
                <a:rPr lang="en-US" altLang="zh-CN" sz="3200" b="1" dirty="0">
                  <a:solidFill>
                    <a:srgbClr val="0070C0"/>
                  </a:solidFill>
                  <a:latin typeface="Tie"/>
                  <a:ea typeface="Arial-Rounded" panose="020B0500000000000000" pitchFamily="34" charset="0"/>
                  <a:cs typeface="Arial-Rounded" panose="020B0500000000000000" pitchFamily="34" charset="0"/>
                </a:rPr>
                <a:t>3. </a:t>
              </a:r>
              <a:r>
                <a:rPr lang="en-US" altLang="zh-CN" sz="3200" b="1" dirty="0" err="1">
                  <a:solidFill>
                    <a:srgbClr val="0070C0"/>
                  </a:solidFill>
                  <a:latin typeface="Tie"/>
                  <a:ea typeface="Arial-Rounded" panose="020B0500000000000000" pitchFamily="34" charset="0"/>
                  <a:cs typeface="Arial-Rounded" panose="020B0500000000000000" pitchFamily="34" charset="0"/>
                </a:rPr>
                <a:t>Vì</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sao</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thầy</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giáo</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lại</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reo</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lên</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khi</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xem</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bài</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của</a:t>
              </a:r>
              <a:r>
                <a:rPr lang="en-US" altLang="zh-CN" sz="3200" b="1" dirty="0">
                  <a:solidFill>
                    <a:srgbClr val="0070C0"/>
                  </a:solidFill>
                  <a:latin typeface="Tie"/>
                  <a:ea typeface="Arial-Rounded" panose="020B0500000000000000" pitchFamily="34" charset="0"/>
                  <a:cs typeface="Arial-Rounded" panose="020B0500000000000000" pitchFamily="34" charset="0"/>
                </a:rPr>
                <a:t> </a:t>
              </a:r>
              <a:r>
                <a:rPr lang="en-US" altLang="zh-CN" sz="3200" b="1" dirty="0" err="1">
                  <a:solidFill>
                    <a:srgbClr val="0070C0"/>
                  </a:solidFill>
                  <a:latin typeface="Tie"/>
                  <a:ea typeface="Arial-Rounded" panose="020B0500000000000000" pitchFamily="34" charset="0"/>
                  <a:cs typeface="Arial-Rounded" panose="020B0500000000000000" pitchFamily="34" charset="0"/>
                </a:rPr>
                <a:t>Vích</a:t>
              </a:r>
              <a:r>
                <a:rPr lang="en-US" altLang="zh-CN" sz="3200" b="1" dirty="0">
                  <a:solidFill>
                    <a:srgbClr val="0070C0"/>
                  </a:solidFill>
                  <a:latin typeface="Tie"/>
                  <a:ea typeface="Arial-Rounded" panose="020B0500000000000000" pitchFamily="34" charset="0"/>
                  <a:cs typeface="Arial-Rounded" panose="020B0500000000000000" pitchFamily="34" charset="0"/>
                </a:rPr>
                <a:t>-to </a:t>
              </a:r>
              <a:r>
                <a:rPr lang="en-US" altLang="zh-CN" sz="3200" b="1" dirty="0" err="1">
                  <a:solidFill>
                    <a:srgbClr val="0070C0"/>
                  </a:solidFill>
                  <a:latin typeface="Tie"/>
                  <a:ea typeface="Arial-Rounded" panose="020B0500000000000000" pitchFamily="34" charset="0"/>
                  <a:cs typeface="Arial-Rounded" panose="020B0500000000000000" pitchFamily="34" charset="0"/>
                </a:rPr>
                <a:t>Huy-gô</a:t>
              </a:r>
              <a:r>
                <a:rPr lang="en-US" altLang="zh-CN" sz="3200" b="1" dirty="0">
                  <a:solidFill>
                    <a:srgbClr val="0070C0"/>
                  </a:solidFill>
                  <a:latin typeface="Tie"/>
                  <a:ea typeface="Arial-Rounded" panose="020B0500000000000000" pitchFamily="34" charset="0"/>
                  <a:cs typeface="Arial-Rounded" panose="020B0500000000000000" pitchFamily="34" charset="0"/>
                </a:rPr>
                <a:t>?</a:t>
              </a:r>
            </a:p>
            <a:p>
              <a:pPr algn="just"/>
              <a:r>
                <a:rPr lang="vi-VN" sz="3200" b="0" i="0" dirty="0">
                  <a:solidFill>
                    <a:srgbClr val="000000"/>
                  </a:solidFill>
                  <a:effectLst/>
                  <a:latin typeface="Tie"/>
                  <a:ea typeface="Arial-Rounded" panose="020B0500000000000000" pitchFamily="34" charset="0"/>
                  <a:cs typeface="Arial-Rounded" panose="020B0500000000000000" pitchFamily="34" charset="0"/>
                </a:rPr>
                <a:t>a. Vì Huy-gô nộp bài đúng giờ.</a:t>
              </a:r>
            </a:p>
            <a:p>
              <a:pPr algn="just"/>
              <a:r>
                <a:rPr lang="vi-VN" sz="3200" b="0" i="0" dirty="0">
                  <a:solidFill>
                    <a:srgbClr val="000000"/>
                  </a:solidFill>
                  <a:effectLst/>
                  <a:latin typeface="Tie"/>
                  <a:ea typeface="Arial-Rounded" panose="020B0500000000000000" pitchFamily="34" charset="0"/>
                  <a:cs typeface="Arial-Rounded" panose="020B0500000000000000" pitchFamily="34" charset="0"/>
                </a:rPr>
                <a:t>b. Vì Huy-gô làm đúng đáp số.</a:t>
              </a:r>
            </a:p>
            <a:p>
              <a:pPr algn="just"/>
              <a:r>
                <a:rPr lang="vi-VN" sz="3200" b="0" i="0" dirty="0">
                  <a:solidFill>
                    <a:srgbClr val="000000"/>
                  </a:solidFill>
                  <a:effectLst/>
                  <a:latin typeface="Tie"/>
                  <a:ea typeface="Arial-Rounded" panose="020B0500000000000000" pitchFamily="34" charset="0"/>
                  <a:cs typeface="Arial-Rounded" panose="020B0500000000000000" pitchFamily="34" charset="0"/>
                </a:rPr>
                <a:t>c. Vì lời giải toán được Huy-gô viết bằng thơ.</a:t>
              </a:r>
            </a:p>
          </p:txBody>
        </p:sp>
      </p:grpSp>
      <p:sp>
        <p:nvSpPr>
          <p:cNvPr id="2" name="Oval 1">
            <a:extLst>
              <a:ext uri="{FF2B5EF4-FFF2-40B4-BE49-F238E27FC236}">
                <a16:creationId xmlns:a16="http://schemas.microsoft.com/office/drawing/2014/main" id="{3FB2DD3F-A028-4CE6-862B-B760C9AF18FD}"/>
              </a:ext>
            </a:extLst>
          </p:cNvPr>
          <p:cNvSpPr/>
          <p:nvPr/>
        </p:nvSpPr>
        <p:spPr>
          <a:xfrm>
            <a:off x="1771608" y="2657475"/>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7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Tie"/>
                <a:ea typeface="Arial-Rounded" panose="020B0500000000000000" pitchFamily="34" charset="0"/>
                <a:cs typeface="Arial-Rounded" panose="020B0500000000000000" pitchFamily="34"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Tie"/>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b="1" dirty="0">
                  <a:solidFill>
                    <a:srgbClr val="0070C0"/>
                  </a:solidFill>
                  <a:latin typeface="Tie"/>
                  <a:ea typeface="Arial-Rounded" panose="020B0500000000000000" pitchFamily="34" charset="0"/>
                  <a:cs typeface="Arial-Rounded" panose="020B0500000000000000" pitchFamily="34" charset="0"/>
                </a:rPr>
                <a:t>4. </a:t>
              </a:r>
              <a:r>
                <a:rPr lang="vi-VN" altLang="zh-CN" sz="3200" b="1" dirty="0">
                  <a:solidFill>
                    <a:srgbClr val="0070C0"/>
                  </a:solidFill>
                  <a:latin typeface="Tie"/>
                  <a:ea typeface="Arial-Rounded" panose="020B0500000000000000" pitchFamily="34" charset="0"/>
                  <a:cs typeface="Arial-Rounded" panose="020B0500000000000000" pitchFamily="34" charset="0"/>
                </a:rPr>
                <a:t>Qua giờ kiểm tra Toán, em thấy Huy-gô là người thế nào?</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514350" y="3665218"/>
            <a:ext cx="8031208" cy="2955746"/>
          </a:xfrm>
          <a:prstGeom prst="rect">
            <a:avLst/>
          </a:prstGeom>
        </p:spPr>
        <p:txBody>
          <a:bodyPr wrap="square">
            <a:spAutoFit/>
          </a:bodyPr>
          <a:lstStyle/>
          <a:p>
            <a:pPr lvl="0" algn="ctr">
              <a:lnSpc>
                <a:spcPct val="150000"/>
              </a:lnSpc>
            </a:pPr>
            <a:r>
              <a:rPr lang="vi-VN" sz="3200" dirty="0">
                <a:solidFill>
                  <a:srgbClr val="FF0000"/>
                </a:solidFill>
                <a:latin typeface="Tie"/>
                <a:ea typeface="Arial-Rounded" panose="020B0500000000000000" pitchFamily="34" charset="0"/>
                <a:cs typeface="Arial-Rounded" panose="020B0500000000000000" pitchFamily="34" charset="0"/>
              </a:rPr>
              <a:t>Qua giờ kiểm tra Toán, em thấy Vích-to 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Tie"/>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82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e"/>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Tie"/>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Tie"/>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Tie"/>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Tie"/>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Tie"/>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704850" y="2384176"/>
            <a:ext cx="10258425" cy="240065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lvl="0">
              <a:defRPr/>
            </a:pPr>
            <a:r>
              <a:rPr lang="en-US" sz="3000" dirty="0" smtClean="0"/>
              <a:t>       </a:t>
            </a:r>
            <a:r>
              <a:rPr lang="vi-VN" sz="3000" dirty="0" smtClean="0"/>
              <a:t>Câu </a:t>
            </a:r>
            <a:r>
              <a:rPr lang="vi-VN" sz="3000" dirty="0"/>
              <a:t>chuyện kể về một buổi thi toán của Vích-to Huy-gô: Huy-gô đã làm bài rất chậm, khiến thầy giáo vô cùng lo lắng. Nhưng cuối cùng, thầy phát hiện ra Huy-gô đã giải toán bằng thơ. Câu chuyện cho thấy tài năng văn chương của Vích-to Huy-gô từ khi còn rất nhỏ.</a:t>
            </a:r>
            <a:endParaRPr kumimoji="0" lang="en-US" sz="3000" b="1" i="0" u="none" strike="noStrike" kern="0" cap="none" spc="0" normalizeH="0" baseline="0" noProof="0" dirty="0">
              <a:ln>
                <a:noFill/>
              </a:ln>
              <a:solidFill>
                <a:srgbClr val="000000"/>
              </a:solidFill>
              <a:effectLst/>
              <a:uLnTx/>
              <a:uFillTx/>
              <a:latin typeface="Tie"/>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23885" y="161925"/>
            <a:ext cx="11296650" cy="6463308"/>
          </a:xfrm>
          <a:prstGeom prst="rect">
            <a:avLst/>
          </a:prstGeom>
          <a:noFill/>
        </p:spPr>
        <p:txBody>
          <a:bodyPr wrap="square" rtlCol="0">
            <a:spAutoFit/>
          </a:bodyPr>
          <a:lstStyle/>
          <a:p>
            <a:pPr algn="ctr"/>
            <a:r>
              <a:rPr lang="vi-VN" sz="3000" dirty="0">
                <a:solidFill>
                  <a:srgbClr val="FF0000"/>
                </a:solidFill>
                <a:latin typeface="Tie"/>
                <a:ea typeface="Arial-Rounded" panose="020B0500000000000000" pitchFamily="34" charset="0"/>
                <a:cs typeface="Arial-Rounded" panose="020B0500000000000000" pitchFamily="34" charset="0"/>
              </a:rPr>
              <a:t>Lời giải toán đặc biệt</a:t>
            </a:r>
          </a:p>
          <a:p>
            <a:pPr algn="just"/>
            <a:r>
              <a:rPr lang="en-US" sz="2400" dirty="0">
                <a:latin typeface="Tie"/>
                <a:ea typeface="Arial-Rounded" panose="020B0500000000000000" pitchFamily="34" charset="0"/>
                <a:cs typeface="Arial-Rounded" panose="020B0500000000000000" pitchFamily="34" charset="0"/>
              </a:rPr>
              <a:t>    </a:t>
            </a:r>
            <a:r>
              <a:rPr lang="vi-VN" sz="2400" dirty="0">
                <a:latin typeface="Tie"/>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Tie"/>
                <a:ea typeface="Arial-Rounded" panose="020B0500000000000000" pitchFamily="34" charset="0"/>
                <a:cs typeface="Arial-Rounded" panose="020B0500000000000000" pitchFamily="34" charset="0"/>
              </a:rPr>
              <a:t>   </a:t>
            </a:r>
            <a:r>
              <a:rPr lang="vi-VN" sz="2400" dirty="0">
                <a:latin typeface="Tie"/>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Tie"/>
                <a:ea typeface="Arial-Rounded" panose="020B0500000000000000" pitchFamily="34" charset="0"/>
                <a:cs typeface="Arial-Rounded" panose="020B0500000000000000" pitchFamily="34" charset="0"/>
              </a:rPr>
              <a:t>   </a:t>
            </a:r>
            <a:r>
              <a:rPr lang="vi-VN" sz="2400" dirty="0">
                <a:latin typeface="Tie"/>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Tie"/>
                <a:ea typeface="Arial-Rounded" panose="020B0500000000000000" pitchFamily="34" charset="0"/>
                <a:cs typeface="Arial-Rounded" panose="020B0500000000000000" pitchFamily="34" charset="0"/>
              </a:rPr>
              <a:t>   </a:t>
            </a:r>
            <a:r>
              <a:rPr lang="vi-VN" sz="2400" dirty="0">
                <a:latin typeface="Tie"/>
                <a:ea typeface="Arial-Rounded" panose="020B0500000000000000" pitchFamily="34" charset="0"/>
                <a:cs typeface="Arial-Rounded" panose="020B0500000000000000" pitchFamily="34" charset="0"/>
              </a:rPr>
              <a:t>- Lời giải bài toán được viết bằng thơ! À, ra thế!</a:t>
            </a:r>
          </a:p>
          <a:p>
            <a:pPr lvl="0" algn="just">
              <a:defRPr/>
            </a:pPr>
            <a:r>
              <a:rPr lang="en-US" sz="2400" dirty="0">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Sau</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này</a:t>
            </a:r>
            <a:r>
              <a:rPr lang="vi-VN"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Vich</a:t>
            </a:r>
            <a:r>
              <a:rPr lang="en-US" sz="2400" dirty="0">
                <a:solidFill>
                  <a:prstClr val="black"/>
                </a:solidFill>
                <a:latin typeface="Tie"/>
                <a:ea typeface="Arial-Rounded" panose="020B0500000000000000" pitchFamily="34" charset="0"/>
                <a:cs typeface="Arial-Rounded" panose="020B0500000000000000" pitchFamily="34" charset="0"/>
              </a:rPr>
              <a:t> - to </a:t>
            </a:r>
            <a:r>
              <a:rPr lang="en-US" sz="2400" dirty="0" err="1">
                <a:solidFill>
                  <a:prstClr val="black"/>
                </a:solidFill>
                <a:latin typeface="Tie"/>
                <a:ea typeface="Arial-Rounded" panose="020B0500000000000000" pitchFamily="34" charset="0"/>
                <a:cs typeface="Arial-Rounded" panose="020B0500000000000000" pitchFamily="34" charset="0"/>
              </a:rPr>
              <a:t>Huy</a:t>
            </a:r>
            <a:r>
              <a:rPr lang="en-US" sz="2400" dirty="0">
                <a:solidFill>
                  <a:prstClr val="black"/>
                </a:solidFill>
                <a:latin typeface="Tie"/>
                <a:ea typeface="Arial-Rounded" panose="020B0500000000000000" pitchFamily="34" charset="0"/>
                <a:cs typeface="Arial-Rounded" panose="020B0500000000000000" pitchFamily="34" charset="0"/>
              </a:rPr>
              <a:t> – </a:t>
            </a:r>
            <a:r>
              <a:rPr lang="en-US" sz="2400" dirty="0" err="1">
                <a:solidFill>
                  <a:prstClr val="black"/>
                </a:solidFill>
                <a:latin typeface="Tie"/>
                <a:ea typeface="Arial-Rounded" panose="020B0500000000000000" pitchFamily="34" charset="0"/>
                <a:cs typeface="Arial-Rounded" panose="020B0500000000000000" pitchFamily="34" charset="0"/>
              </a:rPr>
              <a:t>gô</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đã</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trở</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thành</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nhà</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văn</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nhà</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thơ</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nhà</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viết</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kịch</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nổi</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tiếng</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thế</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giới</a:t>
            </a:r>
            <a:r>
              <a:rPr lang="en-US" sz="2400" dirty="0">
                <a:solidFill>
                  <a:prstClr val="black"/>
                </a:solidFill>
                <a:latin typeface="Tie"/>
                <a:ea typeface="Arial-Rounded" panose="020B0500000000000000" pitchFamily="34" charset="0"/>
                <a:cs typeface="Arial-Rounded" panose="020B0500000000000000" pitchFamily="34" charset="0"/>
              </a:rPr>
              <a:t>.</a:t>
            </a:r>
          </a:p>
          <a:p>
            <a:pPr algn="r"/>
            <a:r>
              <a:rPr lang="vi-VN" sz="2400" dirty="0" smtClean="0">
                <a:latin typeface="Tie"/>
                <a:ea typeface="Arial-Rounded" panose="020B0500000000000000" pitchFamily="34" charset="0"/>
                <a:cs typeface="Arial-Rounded" panose="020B0500000000000000" pitchFamily="34" charset="0"/>
              </a:rPr>
              <a:t>(</a:t>
            </a:r>
            <a:r>
              <a:rPr lang="vi-VN" sz="2400" dirty="0">
                <a:latin typeface="Tie"/>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Calibri" panose="020F0502020204030204" pitchFamily="34" charset="0"/>
                <a:cs typeface="Calibri" panose="020F0502020204030204" pitchFamily="34" charset="0"/>
              </a:rPr>
              <a:t>Luyện đọc lại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9668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a16="http://schemas.microsoft.com/office/drawing/2014/main" id="{2ECC8841-1E96-4220-9FF8-1897697A688E}"/>
              </a:ext>
            </a:extLst>
          </p:cNvPr>
          <p:cNvSpPr txBox="1"/>
          <p:nvPr/>
        </p:nvSpPr>
        <p:spPr>
          <a:xfrm>
            <a:off x="2641902" y="981972"/>
            <a:ext cx="5895846"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10</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vừa</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463308"/>
          </a:xfrm>
          <a:prstGeom prst="rect">
            <a:avLst/>
          </a:prstGeom>
          <a:noFill/>
        </p:spPr>
        <p:txBody>
          <a:bodyPr wrap="square" rtlCol="0">
            <a:spAutoFit/>
          </a:bodyPr>
          <a:lstStyle/>
          <a:p>
            <a:pPr algn="ctr"/>
            <a:r>
              <a:rPr lang="vi-VN" sz="3000" dirty="0">
                <a:solidFill>
                  <a:srgbClr val="FF0000"/>
                </a:solidFill>
                <a:latin typeface="Tie"/>
                <a:ea typeface="Arial-Rounded" panose="020B0500000000000000" pitchFamily="34" charset="0"/>
                <a:cs typeface="Arial-Rounded" panose="020B0500000000000000" pitchFamily="34" charset="0"/>
              </a:rPr>
              <a:t>Lời giải toán đặc biệt</a:t>
            </a:r>
          </a:p>
          <a:p>
            <a:pPr algn="just"/>
            <a:r>
              <a:rPr lang="en-US" sz="2400" dirty="0">
                <a:latin typeface="Tie"/>
                <a:ea typeface="Arial-Rounded" panose="020B0500000000000000" pitchFamily="34" charset="0"/>
                <a:cs typeface="Arial-Rounded" panose="020B0500000000000000" pitchFamily="34" charset="0"/>
              </a:rPr>
              <a:t>    </a:t>
            </a:r>
            <a:r>
              <a:rPr lang="vi-VN" sz="2400" dirty="0">
                <a:latin typeface="Tie"/>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Tie"/>
                <a:ea typeface="Arial-Rounded" panose="020B0500000000000000" pitchFamily="34" charset="0"/>
                <a:cs typeface="Arial-Rounded" panose="020B0500000000000000" pitchFamily="34" charset="0"/>
              </a:rPr>
              <a:t>   </a:t>
            </a:r>
            <a:r>
              <a:rPr lang="vi-VN" sz="2400" dirty="0">
                <a:latin typeface="Tie"/>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Tie"/>
                <a:ea typeface="Arial-Rounded" panose="020B0500000000000000" pitchFamily="34" charset="0"/>
                <a:cs typeface="Arial-Rounded" panose="020B0500000000000000" pitchFamily="34" charset="0"/>
              </a:rPr>
              <a:t>   </a:t>
            </a:r>
            <a:r>
              <a:rPr lang="vi-VN" sz="2400" dirty="0">
                <a:latin typeface="Tie"/>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Tie"/>
                <a:ea typeface="Arial-Rounded" panose="020B0500000000000000" pitchFamily="34" charset="0"/>
                <a:cs typeface="Arial-Rounded" panose="020B0500000000000000" pitchFamily="34" charset="0"/>
              </a:rPr>
              <a:t>   </a:t>
            </a:r>
            <a:r>
              <a:rPr lang="vi-VN" sz="2400" dirty="0">
                <a:latin typeface="Tie"/>
                <a:ea typeface="Arial-Rounded" panose="020B0500000000000000" pitchFamily="34" charset="0"/>
                <a:cs typeface="Arial-Rounded" panose="020B0500000000000000" pitchFamily="34" charset="0"/>
              </a:rPr>
              <a:t>- Lời giải bài toán được viết bằng thơ! À, ra thế!</a:t>
            </a:r>
          </a:p>
          <a:p>
            <a:pPr lvl="0" algn="just"/>
            <a:r>
              <a:rPr lang="en-US" sz="2400" dirty="0">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Sau</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này</a:t>
            </a:r>
            <a:r>
              <a:rPr lang="vi-VN"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Vich</a:t>
            </a:r>
            <a:r>
              <a:rPr lang="en-US" sz="2400" dirty="0">
                <a:solidFill>
                  <a:prstClr val="black"/>
                </a:solidFill>
                <a:latin typeface="Tie"/>
                <a:ea typeface="Arial-Rounded" panose="020B0500000000000000" pitchFamily="34" charset="0"/>
                <a:cs typeface="Arial-Rounded" panose="020B0500000000000000" pitchFamily="34" charset="0"/>
              </a:rPr>
              <a:t> - to </a:t>
            </a:r>
            <a:r>
              <a:rPr lang="en-US" sz="2400" dirty="0" err="1">
                <a:solidFill>
                  <a:prstClr val="black"/>
                </a:solidFill>
                <a:latin typeface="Tie"/>
                <a:ea typeface="Arial-Rounded" panose="020B0500000000000000" pitchFamily="34" charset="0"/>
                <a:cs typeface="Arial-Rounded" panose="020B0500000000000000" pitchFamily="34" charset="0"/>
              </a:rPr>
              <a:t>Huy</a:t>
            </a:r>
            <a:r>
              <a:rPr lang="en-US" sz="2400" dirty="0">
                <a:solidFill>
                  <a:prstClr val="black"/>
                </a:solidFill>
                <a:latin typeface="Tie"/>
                <a:ea typeface="Arial-Rounded" panose="020B0500000000000000" pitchFamily="34" charset="0"/>
                <a:cs typeface="Arial-Rounded" panose="020B0500000000000000" pitchFamily="34" charset="0"/>
              </a:rPr>
              <a:t> – </a:t>
            </a:r>
            <a:r>
              <a:rPr lang="en-US" sz="2400" dirty="0" err="1">
                <a:solidFill>
                  <a:prstClr val="black"/>
                </a:solidFill>
                <a:latin typeface="Tie"/>
                <a:ea typeface="Arial-Rounded" panose="020B0500000000000000" pitchFamily="34" charset="0"/>
                <a:cs typeface="Arial-Rounded" panose="020B0500000000000000" pitchFamily="34" charset="0"/>
              </a:rPr>
              <a:t>gô</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đã</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trở</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thành</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nhà</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văn</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nhà</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thơ</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nhà</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viết</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kịch</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nổi</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tiếng</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thế</a:t>
            </a:r>
            <a:r>
              <a:rPr lang="en-US" sz="2400" dirty="0">
                <a:solidFill>
                  <a:prstClr val="black"/>
                </a:solidFill>
                <a:latin typeface="Tie"/>
                <a:ea typeface="Arial-Rounded" panose="020B0500000000000000" pitchFamily="34" charset="0"/>
                <a:cs typeface="Arial-Rounded" panose="020B0500000000000000" pitchFamily="34" charset="0"/>
              </a:rPr>
              <a:t> </a:t>
            </a:r>
            <a:r>
              <a:rPr lang="en-US" sz="2400" dirty="0" err="1">
                <a:solidFill>
                  <a:prstClr val="black"/>
                </a:solidFill>
                <a:latin typeface="Tie"/>
                <a:ea typeface="Arial-Rounded" panose="020B0500000000000000" pitchFamily="34" charset="0"/>
                <a:cs typeface="Arial-Rounded" panose="020B0500000000000000" pitchFamily="34" charset="0"/>
              </a:rPr>
              <a:t>giới</a:t>
            </a:r>
            <a:r>
              <a:rPr lang="en-US" sz="2400" dirty="0" smtClean="0">
                <a:solidFill>
                  <a:prstClr val="black"/>
                </a:solidFill>
                <a:latin typeface="Tie"/>
                <a:ea typeface="Arial-Rounded" panose="020B0500000000000000" pitchFamily="34" charset="0"/>
                <a:cs typeface="Arial-Rounded" panose="020B0500000000000000" pitchFamily="34" charset="0"/>
              </a:rPr>
              <a:t>.</a:t>
            </a:r>
            <a:endParaRPr lang="vi-VN" sz="2400" dirty="0">
              <a:latin typeface="Tie"/>
              <a:ea typeface="Arial-Rounded" panose="020B0500000000000000" pitchFamily="34" charset="0"/>
              <a:cs typeface="Arial-Rounded" panose="020B0500000000000000" pitchFamily="34" charset="0"/>
            </a:endParaRPr>
          </a:p>
          <a:p>
            <a:pPr algn="r"/>
            <a:r>
              <a:rPr lang="vi-VN" sz="2400" dirty="0">
                <a:latin typeface="Tie"/>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Tie"/>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smtClean="0">
                <a:ln>
                  <a:noFill/>
                </a:ln>
                <a:solidFill>
                  <a:prstClr val="black"/>
                </a:solidFill>
                <a:effectLst/>
                <a:uLnTx/>
                <a:uFillTx/>
                <a:latin typeface="Tie"/>
                <a:ea typeface="Arial-Rounded" panose="020B0500000000000000" pitchFamily="34" charset="0"/>
                <a:cs typeface="Arial-Rounded" panose="020B0500000000000000" pitchFamily="34" charset="0"/>
              </a:rPr>
              <a:t>Sau</a:t>
            </a:r>
            <a:r>
              <a:rPr kumimoji="0" lang="en-US" sz="2400" b="0" i="0" u="none" strike="noStrike" kern="1200" cap="none" spc="0" normalizeH="0" baseline="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smtClean="0">
                <a:ln>
                  <a:noFill/>
                </a:ln>
                <a:solidFill>
                  <a:prstClr val="black"/>
                </a:solidFill>
                <a:effectLst/>
                <a:uLnTx/>
                <a:uFillTx/>
                <a:latin typeface="Tie"/>
                <a:ea typeface="Arial-Rounded" panose="020B0500000000000000" pitchFamily="34" charset="0"/>
                <a:cs typeface="Arial-Rounded" panose="020B0500000000000000" pitchFamily="34" charset="0"/>
              </a:rPr>
              <a:t>này</a:t>
            </a:r>
            <a:r>
              <a:rPr kumimoji="0" lang="vi-VN" sz="2400" b="0" i="0" u="none" strike="noStrike" kern="1200" cap="none" spc="0" normalizeH="0" baseline="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smtClean="0">
                <a:ln>
                  <a:noFill/>
                </a:ln>
                <a:solidFill>
                  <a:prstClr val="black"/>
                </a:solidFill>
                <a:effectLst/>
                <a:uLnTx/>
                <a:uFillTx/>
                <a:latin typeface="Tie"/>
                <a:ea typeface="Arial-Rounded" panose="020B0500000000000000" pitchFamily="34" charset="0"/>
                <a:cs typeface="Arial-Rounded" panose="020B0500000000000000" pitchFamily="34" charset="0"/>
              </a:rPr>
              <a:t>Vich</a:t>
            </a:r>
            <a:r>
              <a:rPr kumimoji="0" lang="en-US" sz="2400" b="0" i="0" u="none" strike="noStrike" kern="1200" cap="none" spc="0" normalizeH="0" baseline="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 - t</a:t>
            </a:r>
            <a:r>
              <a:rPr kumimoji="0" lang="en-US" sz="2400" b="0" i="0" u="none" strike="noStrike" kern="1200" cap="none" spc="0" normalizeH="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o </a:t>
            </a:r>
            <a:r>
              <a:rPr kumimoji="0" lang="en-US" sz="2400" b="0" i="0" u="none" strike="noStrike" kern="1200" cap="none" spc="0" normalizeH="0" noProof="0" dirty="0" err="1" smtClean="0">
                <a:ln>
                  <a:noFill/>
                </a:ln>
                <a:solidFill>
                  <a:prstClr val="black"/>
                </a:solidFill>
                <a:effectLst/>
                <a:uLnTx/>
                <a:uFillTx/>
                <a:latin typeface="Tie"/>
                <a:ea typeface="Arial-Rounded" panose="020B0500000000000000" pitchFamily="34" charset="0"/>
                <a:cs typeface="Arial-Rounded" panose="020B0500000000000000" pitchFamily="34" charset="0"/>
              </a:rPr>
              <a:t>Huy</a:t>
            </a:r>
            <a:r>
              <a:rPr kumimoji="0" lang="en-US" sz="2400" b="0" i="0" u="none" strike="noStrike" kern="1200" cap="none" spc="0" normalizeH="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 – </a:t>
            </a:r>
            <a:r>
              <a:rPr kumimoji="0" lang="en-US" sz="2400" b="0" i="0" u="none" strike="noStrike" kern="1200" cap="none" spc="0" normalizeH="0" noProof="0" dirty="0" err="1" smtClean="0">
                <a:ln>
                  <a:noFill/>
                </a:ln>
                <a:solidFill>
                  <a:prstClr val="black"/>
                </a:solidFill>
                <a:effectLst/>
                <a:uLnTx/>
                <a:uFillTx/>
                <a:latin typeface="Tie"/>
                <a:ea typeface="Arial-Rounded" panose="020B0500000000000000" pitchFamily="34" charset="0"/>
                <a:cs typeface="Arial-Rounded" panose="020B0500000000000000" pitchFamily="34" charset="0"/>
              </a:rPr>
              <a:t>gô</a:t>
            </a:r>
            <a:r>
              <a:rPr kumimoji="0" lang="en-US" sz="2400" b="0" i="0" u="none" strike="noStrike" kern="1200" cap="none" spc="0" normalizeH="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smtClean="0">
                <a:ln>
                  <a:noFill/>
                </a:ln>
                <a:solidFill>
                  <a:prstClr val="black"/>
                </a:solidFill>
                <a:effectLst/>
                <a:uLnTx/>
                <a:uFillTx/>
                <a:latin typeface="Tie"/>
                <a:ea typeface="Arial-Rounded" panose="020B0500000000000000" pitchFamily="34" charset="0"/>
                <a:cs typeface="Arial-Rounded" panose="020B0500000000000000" pitchFamily="34" charset="0"/>
              </a:rPr>
              <a:t>đã</a:t>
            </a:r>
            <a:r>
              <a:rPr kumimoji="0" lang="en-US" sz="2400" b="0" i="0" u="none" strike="noStrike" kern="1200" cap="none" spc="0" normalizeH="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smtClean="0">
                <a:ln>
                  <a:noFill/>
                </a:ln>
                <a:solidFill>
                  <a:prstClr val="black"/>
                </a:solidFill>
                <a:effectLst/>
                <a:uLnTx/>
                <a:uFillTx/>
                <a:latin typeface="Tie"/>
                <a:ea typeface="Arial-Rounded" panose="020B0500000000000000" pitchFamily="34" charset="0"/>
                <a:cs typeface="Arial-Rounded" panose="020B0500000000000000" pitchFamily="34" charset="0"/>
              </a:rPr>
              <a:t>trở</a:t>
            </a:r>
            <a:r>
              <a:rPr kumimoji="0" lang="en-US" sz="2400" b="0" i="0" u="none" strike="noStrike" kern="1200" cap="none" spc="0" normalizeH="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smtClean="0">
                <a:ln>
                  <a:noFill/>
                </a:ln>
                <a:solidFill>
                  <a:prstClr val="black"/>
                </a:solidFill>
                <a:effectLst/>
                <a:uLnTx/>
                <a:uFillTx/>
                <a:latin typeface="Tie"/>
                <a:ea typeface="Arial-Rounded" panose="020B0500000000000000" pitchFamily="34" charset="0"/>
                <a:cs typeface="Arial-Rounded" panose="020B0500000000000000" pitchFamily="34" charset="0"/>
              </a:rPr>
              <a:t>thành</a:t>
            </a:r>
            <a:r>
              <a:rPr kumimoji="0" lang="en-US" sz="2400" b="0" i="0" u="none" strike="noStrike" kern="1200" cap="none" spc="0" normalizeH="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smtClean="0">
                <a:ln>
                  <a:noFill/>
                </a:ln>
                <a:solidFill>
                  <a:prstClr val="black"/>
                </a:solidFill>
                <a:effectLst/>
                <a:uLnTx/>
                <a:uFillTx/>
                <a:latin typeface="Tie"/>
                <a:ea typeface="Arial-Rounded" panose="020B0500000000000000" pitchFamily="34" charset="0"/>
                <a:cs typeface="Arial-Rounded" panose="020B0500000000000000" pitchFamily="34" charset="0"/>
              </a:rPr>
              <a:t>nhà</a:t>
            </a:r>
            <a:r>
              <a:rPr kumimoji="0" lang="en-US" sz="2400" b="0" i="0" u="none" strike="noStrike" kern="1200" cap="none" spc="0" normalizeH="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smtClean="0">
                <a:ln>
                  <a:noFill/>
                </a:ln>
                <a:solidFill>
                  <a:prstClr val="black"/>
                </a:solidFill>
                <a:effectLst/>
                <a:uLnTx/>
                <a:uFillTx/>
                <a:latin typeface="Tie"/>
                <a:ea typeface="Arial-Rounded" panose="020B0500000000000000" pitchFamily="34" charset="0"/>
                <a:cs typeface="Arial-Rounded" panose="020B0500000000000000" pitchFamily="34" charset="0"/>
              </a:rPr>
              <a:t>văn</a:t>
            </a:r>
            <a:r>
              <a:rPr kumimoji="0" lang="en-US" sz="2400" b="0" i="0" u="none" strike="noStrike" kern="1200" cap="none" spc="0" normalizeH="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smtClean="0">
                <a:ln>
                  <a:noFill/>
                </a:ln>
                <a:solidFill>
                  <a:prstClr val="black"/>
                </a:solidFill>
                <a:effectLst/>
                <a:uLnTx/>
                <a:uFillTx/>
                <a:latin typeface="Tie"/>
                <a:ea typeface="Arial-Rounded" panose="020B0500000000000000" pitchFamily="34" charset="0"/>
                <a:cs typeface="Arial-Rounded" panose="020B0500000000000000" pitchFamily="34" charset="0"/>
              </a:rPr>
              <a:t>nhà</a:t>
            </a:r>
            <a:r>
              <a:rPr kumimoji="0" lang="en-US" sz="2400" b="0" i="0" u="none" strike="noStrike" kern="1200" cap="none" spc="0" normalizeH="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smtClean="0">
                <a:ln>
                  <a:noFill/>
                </a:ln>
                <a:solidFill>
                  <a:prstClr val="black"/>
                </a:solidFill>
                <a:effectLst/>
                <a:uLnTx/>
                <a:uFillTx/>
                <a:latin typeface="Tie"/>
                <a:ea typeface="Arial-Rounded" panose="020B0500000000000000" pitchFamily="34" charset="0"/>
                <a:cs typeface="Arial-Rounded" panose="020B0500000000000000" pitchFamily="34" charset="0"/>
              </a:rPr>
              <a:t>thơ</a:t>
            </a:r>
            <a:r>
              <a:rPr kumimoji="0" lang="en-US" sz="2400" b="0" i="0" u="none" strike="noStrike" kern="1200" cap="none" spc="0" normalizeH="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smtClean="0">
                <a:ln>
                  <a:noFill/>
                </a:ln>
                <a:solidFill>
                  <a:prstClr val="black"/>
                </a:solidFill>
                <a:effectLst/>
                <a:uLnTx/>
                <a:uFillTx/>
                <a:latin typeface="Tie"/>
                <a:ea typeface="Arial-Rounded" panose="020B0500000000000000" pitchFamily="34" charset="0"/>
                <a:cs typeface="Arial-Rounded" panose="020B0500000000000000" pitchFamily="34" charset="0"/>
              </a:rPr>
              <a:t>nhà</a:t>
            </a:r>
            <a:r>
              <a:rPr kumimoji="0" lang="en-US" sz="2400" b="0" i="0" u="none" strike="noStrike" kern="1200" cap="none" spc="0" normalizeH="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smtClean="0">
                <a:ln>
                  <a:noFill/>
                </a:ln>
                <a:solidFill>
                  <a:prstClr val="black"/>
                </a:solidFill>
                <a:effectLst/>
                <a:uLnTx/>
                <a:uFillTx/>
                <a:latin typeface="Tie"/>
                <a:ea typeface="Arial-Rounded" panose="020B0500000000000000" pitchFamily="34" charset="0"/>
                <a:cs typeface="Arial-Rounded" panose="020B0500000000000000" pitchFamily="34" charset="0"/>
              </a:rPr>
              <a:t>viết</a:t>
            </a:r>
            <a:r>
              <a:rPr kumimoji="0" lang="en-US" sz="2400" b="0" i="0" u="none" strike="noStrike" kern="1200" cap="none" spc="0" normalizeH="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smtClean="0">
                <a:ln>
                  <a:noFill/>
                </a:ln>
                <a:solidFill>
                  <a:prstClr val="black"/>
                </a:solidFill>
                <a:effectLst/>
                <a:uLnTx/>
                <a:uFillTx/>
                <a:latin typeface="Tie"/>
                <a:ea typeface="Arial-Rounded" panose="020B0500000000000000" pitchFamily="34" charset="0"/>
                <a:cs typeface="Arial-Rounded" panose="020B0500000000000000" pitchFamily="34" charset="0"/>
              </a:rPr>
              <a:t>kịch</a:t>
            </a:r>
            <a:r>
              <a:rPr kumimoji="0" lang="en-US" sz="2400" b="0" i="0" u="none" strike="noStrike" kern="1200" cap="none" spc="0" normalizeH="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smtClean="0">
                <a:ln>
                  <a:noFill/>
                </a:ln>
                <a:solidFill>
                  <a:prstClr val="black"/>
                </a:solidFill>
                <a:effectLst/>
                <a:uLnTx/>
                <a:uFillTx/>
                <a:latin typeface="Tie"/>
                <a:ea typeface="Arial-Rounded" panose="020B0500000000000000" pitchFamily="34" charset="0"/>
                <a:cs typeface="Arial-Rounded" panose="020B0500000000000000" pitchFamily="34" charset="0"/>
              </a:rPr>
              <a:t>nổi</a:t>
            </a:r>
            <a:r>
              <a:rPr kumimoji="0" lang="en-US" sz="2400" b="0" i="0" u="none" strike="noStrike" kern="1200" cap="none" spc="0" normalizeH="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smtClean="0">
                <a:ln>
                  <a:noFill/>
                </a:ln>
                <a:solidFill>
                  <a:prstClr val="black"/>
                </a:solidFill>
                <a:effectLst/>
                <a:uLnTx/>
                <a:uFillTx/>
                <a:latin typeface="Tie"/>
                <a:ea typeface="Arial-Rounded" panose="020B0500000000000000" pitchFamily="34" charset="0"/>
                <a:cs typeface="Arial-Rounded" panose="020B0500000000000000" pitchFamily="34" charset="0"/>
              </a:rPr>
              <a:t>tiếng</a:t>
            </a:r>
            <a:r>
              <a:rPr kumimoji="0" lang="en-US" sz="2400" b="0" i="0" u="none" strike="noStrike" kern="1200" cap="none" spc="0" normalizeH="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smtClean="0">
                <a:ln>
                  <a:noFill/>
                </a:ln>
                <a:solidFill>
                  <a:prstClr val="black"/>
                </a:solidFill>
                <a:effectLst/>
                <a:uLnTx/>
                <a:uFillTx/>
                <a:latin typeface="Tie"/>
                <a:ea typeface="Arial-Rounded" panose="020B0500000000000000" pitchFamily="34" charset="0"/>
                <a:cs typeface="Arial-Rounded" panose="020B0500000000000000" pitchFamily="34" charset="0"/>
              </a:rPr>
              <a:t>thế</a:t>
            </a:r>
            <a:r>
              <a:rPr kumimoji="0" lang="en-US" sz="2400" b="0" i="0" u="none" strike="noStrike" kern="1200" cap="none" spc="0" normalizeH="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smtClean="0">
                <a:ln>
                  <a:noFill/>
                </a:ln>
                <a:solidFill>
                  <a:prstClr val="black"/>
                </a:solidFill>
                <a:effectLst/>
                <a:uLnTx/>
                <a:uFillTx/>
                <a:latin typeface="Tie"/>
                <a:ea typeface="Arial-Rounded" panose="020B0500000000000000" pitchFamily="34" charset="0"/>
                <a:cs typeface="Arial-Rounded" panose="020B0500000000000000" pitchFamily="34" charset="0"/>
              </a:rPr>
              <a:t>giới</a:t>
            </a:r>
            <a:r>
              <a:rPr kumimoji="0" lang="en-US" sz="2400" b="0" i="0" u="none" strike="noStrike" kern="1200" cap="none" spc="0" normalizeH="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aseline="0" dirty="0">
                <a:solidFill>
                  <a:prstClr val="black"/>
                </a:solidFill>
                <a:latin typeface="Tie"/>
                <a:ea typeface="Arial-Rounded" panose="020B0500000000000000" pitchFamily="34" charset="0"/>
                <a:cs typeface="Arial-Rounded" panose="020B0500000000000000" pitchFamily="34" charset="0"/>
              </a:rPr>
              <a:t> </a:t>
            </a:r>
            <a:r>
              <a:rPr lang="en-US" sz="2400" baseline="0" dirty="0" smtClean="0">
                <a:solidFill>
                  <a:prstClr val="black"/>
                </a:solidFill>
                <a:latin typeface="Tie"/>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smtClean="0">
                <a:ln>
                  <a:noFill/>
                </a:ln>
                <a:solidFill>
                  <a:prstClr val="black"/>
                </a:solidFill>
                <a:effectLst/>
                <a:uLnTx/>
                <a:uFillTx/>
                <a:latin typeface="Tie"/>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e"/>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140878" y="52896"/>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332400" y="1409700"/>
            <a:ext cx="11324396" cy="2593981"/>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37573" y="4046483"/>
            <a:ext cx="11351465" cy="1352921"/>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84417" y="5440440"/>
            <a:ext cx="11468246" cy="1027610"/>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163563" y="5361792"/>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99353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492125"/>
            <a:ext cx="4095168" cy="1549400"/>
            <a:chOff x="-121940" y="1041401"/>
            <a:chExt cx="3808116" cy="1549400"/>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584775"/>
            </a:xfrm>
            <a:prstGeom prst="rect">
              <a:avLst/>
            </a:prstGeom>
          </p:spPr>
          <p:txBody>
            <a:bodyPr wrap="square">
              <a:spAutoFit/>
            </a:bodyPr>
            <a:lstStyle/>
            <a:p>
              <a:pPr algn="ctr">
                <a:buClrTx/>
                <a:buFontTx/>
                <a:buNone/>
                <a:defRPr/>
              </a:pPr>
              <a:r>
                <a:rPr lang="vi-VN" sz="3200" dirty="0">
                  <a:latin typeface="Tie"/>
                  <a:ea typeface="Arial-Rounded" panose="020B0500000000000000" pitchFamily="34" charset="0"/>
                  <a:cs typeface="Arial-Rounded" panose="020B0500000000000000" pitchFamily="34" charset="0"/>
                </a:rPr>
                <a:t>Vích-to Huy-gô</a:t>
              </a:r>
              <a:endParaRPr lang="zh-CN" altLang="en-US" sz="3200" dirty="0">
                <a:solidFill>
                  <a:srgbClr val="0070C0"/>
                </a:solidFill>
                <a:latin typeface="Tie"/>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Tie"/>
                  <a:ea typeface="Arial-Rounded" panose="020B0500000000000000" pitchFamily="34" charset="0"/>
                  <a:cs typeface="Arial-Rounded" panose="020B0500000000000000" pitchFamily="34" charset="0"/>
                </a:rPr>
                <a:t>mười</a:t>
              </a:r>
              <a:r>
                <a:rPr lang="en-US" altLang="zh-CN" sz="3200" dirty="0">
                  <a:solidFill>
                    <a:srgbClr val="FF0000"/>
                  </a:solidFill>
                  <a:latin typeface="Tie"/>
                  <a:ea typeface="Arial-Rounded" panose="020B0500000000000000" pitchFamily="34" charset="0"/>
                  <a:cs typeface="Arial-Rounded" panose="020B0500000000000000" pitchFamily="34" charset="0"/>
                </a:rPr>
                <a:t> </a:t>
              </a:r>
              <a:r>
                <a:rPr lang="en-US" altLang="zh-CN" sz="3200" dirty="0" err="1">
                  <a:solidFill>
                    <a:srgbClr val="FF0000"/>
                  </a:solidFill>
                  <a:latin typeface="Tie"/>
                  <a:ea typeface="Arial-Rounded" panose="020B0500000000000000" pitchFamily="34" charset="0"/>
                  <a:cs typeface="Arial-Rounded" panose="020B0500000000000000" pitchFamily="34" charset="0"/>
                </a:rPr>
                <a:t>lăm</a:t>
              </a:r>
              <a:r>
                <a:rPr lang="en-US" altLang="zh-CN" sz="3200" dirty="0">
                  <a:solidFill>
                    <a:srgbClr val="FF0000"/>
                  </a:solidFill>
                  <a:latin typeface="Tie"/>
                  <a:ea typeface="Arial-Rounded" panose="020B0500000000000000" pitchFamily="34" charset="0"/>
                  <a:cs typeface="Arial-Rounded" panose="020B0500000000000000" pitchFamily="34" charset="0"/>
                </a:rPr>
                <a:t> </a:t>
              </a:r>
              <a:r>
                <a:rPr lang="en-US" altLang="zh-CN" sz="3200" dirty="0" err="1">
                  <a:solidFill>
                    <a:srgbClr val="FF0000"/>
                  </a:solidFill>
                  <a:latin typeface="Tie"/>
                  <a:ea typeface="Arial-Rounded" panose="020B0500000000000000" pitchFamily="34" charset="0"/>
                  <a:cs typeface="Arial-Rounded" panose="020B0500000000000000" pitchFamily="34" charset="0"/>
                </a:rPr>
                <a:t>phút</a:t>
              </a:r>
              <a:endParaRPr lang="zh-CN" altLang="en-US" sz="3200" dirty="0">
                <a:solidFill>
                  <a:srgbClr val="FF0000"/>
                </a:solidFill>
                <a:latin typeface="Tie"/>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Tie"/>
                  <a:ea typeface="Arial-Rounded" panose="020B0500000000000000" pitchFamily="34" charset="0"/>
                  <a:cs typeface="Arial-Rounded" panose="020B0500000000000000" pitchFamily="34" charset="0"/>
                </a:rPr>
                <a:t>mải</a:t>
              </a:r>
              <a:r>
                <a:rPr lang="en-US" altLang="zh-CN" sz="3200" dirty="0">
                  <a:solidFill>
                    <a:srgbClr val="0070C0"/>
                  </a:solidFill>
                  <a:latin typeface="Tie"/>
                  <a:ea typeface="Arial-Rounded" panose="020B0500000000000000" pitchFamily="34" charset="0"/>
                  <a:cs typeface="Arial-Rounded" panose="020B0500000000000000" pitchFamily="34" charset="0"/>
                </a:rPr>
                <a:t> </a:t>
              </a:r>
              <a:r>
                <a:rPr lang="en-US" altLang="zh-CN" sz="3200" dirty="0" err="1">
                  <a:solidFill>
                    <a:srgbClr val="0070C0"/>
                  </a:solidFill>
                  <a:latin typeface="Tie"/>
                  <a:ea typeface="Arial-Rounded" panose="020B0500000000000000" pitchFamily="34" charset="0"/>
                  <a:cs typeface="Arial-Rounded" panose="020B0500000000000000" pitchFamily="34" charset="0"/>
                </a:rPr>
                <a:t>miết</a:t>
              </a:r>
              <a:endParaRPr lang="zh-CN" altLang="en-US" sz="3200" dirty="0">
                <a:solidFill>
                  <a:srgbClr val="0070C0"/>
                </a:solidFill>
                <a:latin typeface="Tie"/>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Tie"/>
                <a:ea typeface="Arial-Rounded" panose="020B0500000000000000" pitchFamily="34" charset="0"/>
                <a:cs typeface="Arial-Rounded" panose="020B0500000000000000" pitchFamily="34" charset="0"/>
              </a:rPr>
              <a:t>Luyện</a:t>
            </a:r>
            <a:r>
              <a:rPr lang="en-US" altLang="zh-CN" sz="3600" b="1" dirty="0">
                <a:solidFill>
                  <a:srgbClr val="0070C0"/>
                </a:solidFill>
                <a:latin typeface="Tie"/>
                <a:ea typeface="Arial-Rounded" panose="020B0500000000000000" pitchFamily="34" charset="0"/>
                <a:cs typeface="Arial-Rounded" panose="020B0500000000000000" pitchFamily="34" charset="0"/>
              </a:rPr>
              <a:t> </a:t>
            </a:r>
            <a:r>
              <a:rPr lang="en-US" altLang="zh-CN" sz="3600" b="1" dirty="0" err="1">
                <a:solidFill>
                  <a:srgbClr val="0070C0"/>
                </a:solidFill>
                <a:latin typeface="Tie"/>
                <a:ea typeface="Arial-Rounded" panose="020B0500000000000000" pitchFamily="34" charset="0"/>
                <a:cs typeface="Arial-Rounded" panose="020B0500000000000000" pitchFamily="34" charset="0"/>
              </a:rPr>
              <a:t>đọc</a:t>
            </a:r>
            <a:r>
              <a:rPr lang="en-US" altLang="zh-CN" sz="3600" b="1" dirty="0">
                <a:solidFill>
                  <a:srgbClr val="0070C0"/>
                </a:solidFill>
                <a:latin typeface="Tie"/>
                <a:ea typeface="Arial-Rounded" panose="020B0500000000000000" pitchFamily="34" charset="0"/>
                <a:cs typeface="Arial-Rounded" panose="020B0500000000000000" pitchFamily="34" charset="0"/>
              </a:rPr>
              <a:t> </a:t>
            </a:r>
            <a:r>
              <a:rPr lang="en-US" altLang="zh-CN" sz="3600" b="1" dirty="0" err="1">
                <a:solidFill>
                  <a:srgbClr val="0070C0"/>
                </a:solidFill>
                <a:latin typeface="Tie"/>
                <a:ea typeface="Arial-Rounded" panose="020B0500000000000000" pitchFamily="34" charset="0"/>
                <a:cs typeface="Arial-Rounded" panose="020B0500000000000000" pitchFamily="34" charset="0"/>
              </a:rPr>
              <a:t>nhóm</a:t>
            </a:r>
            <a:endParaRPr lang="zh-CN" altLang="en-US" sz="3600" b="1" dirty="0">
              <a:solidFill>
                <a:srgbClr val="0070C0"/>
              </a:solidFill>
              <a:latin typeface="Tie"/>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Tie"/>
                <a:ea typeface="Arial-Rounded" panose="020B0500000000000000" pitchFamily="34" charset="0"/>
                <a:cs typeface="Arial-Rounded" panose="020B0500000000000000" pitchFamily="34" charset="0"/>
              </a:rPr>
              <a:t>Yêu</a:t>
            </a:r>
            <a:r>
              <a:rPr lang="zh-CN" altLang="en-US" sz="3300" b="1" kern="1200" dirty="0">
                <a:solidFill>
                  <a:srgbClr val="00B050"/>
                </a:solidFill>
                <a:latin typeface="Tie"/>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Tie"/>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Tie"/>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Tie"/>
                <a:ea typeface="Arial-Rounded" panose="020B0500000000000000" pitchFamily="34" charset="0"/>
                <a:cs typeface="Arial-Rounded" panose="020B0500000000000000" pitchFamily="34" charset="0"/>
              </a:rPr>
              <a:t>- </a:t>
            </a:r>
            <a:r>
              <a:rPr lang="en-US" altLang="zh-CN" sz="3300" kern="1200" dirty="0" err="1">
                <a:solidFill>
                  <a:srgbClr val="00B050"/>
                </a:solidFill>
                <a:latin typeface="Tie"/>
                <a:ea typeface="Arial-Rounded" panose="020B0500000000000000" pitchFamily="34" charset="0"/>
                <a:cs typeface="Arial-Rounded" panose="020B0500000000000000" pitchFamily="34" charset="0"/>
              </a:rPr>
              <a:t>Phân</a:t>
            </a:r>
            <a:r>
              <a:rPr lang="zh-CN" altLang="en-US" sz="3300" kern="1200" dirty="0">
                <a:solidFill>
                  <a:srgbClr val="00B050"/>
                </a:solidFill>
                <a:latin typeface="Tie"/>
                <a:ea typeface="Arial-Rounded" panose="020B0500000000000000" pitchFamily="34" charset="0"/>
                <a:cs typeface="Arial-Rounded" panose="020B0500000000000000" pitchFamily="34" charset="0"/>
              </a:rPr>
              <a:t> </a:t>
            </a:r>
            <a:r>
              <a:rPr lang="en-US" altLang="zh-CN" sz="3300" kern="1200" dirty="0" err="1">
                <a:solidFill>
                  <a:srgbClr val="00B050"/>
                </a:solidFill>
                <a:latin typeface="Tie"/>
                <a:ea typeface="Arial-Rounded" panose="020B0500000000000000" pitchFamily="34" charset="0"/>
                <a:cs typeface="Arial-Rounded" panose="020B0500000000000000" pitchFamily="34" charset="0"/>
              </a:rPr>
              <a:t>công</a:t>
            </a:r>
            <a:r>
              <a:rPr lang="zh-CN" altLang="en-US" sz="3300" kern="1200" dirty="0">
                <a:solidFill>
                  <a:srgbClr val="00B050"/>
                </a:solidFill>
                <a:latin typeface="Tie"/>
                <a:ea typeface="Arial-Rounded" panose="020B0500000000000000" pitchFamily="34" charset="0"/>
                <a:cs typeface="Arial-Rounded" panose="020B0500000000000000" pitchFamily="34" charset="0"/>
              </a:rPr>
              <a:t> </a:t>
            </a:r>
            <a:r>
              <a:rPr lang="en-US" altLang="zh-CN" sz="3300" kern="1200" dirty="0" err="1">
                <a:solidFill>
                  <a:srgbClr val="00B050"/>
                </a:solidFill>
                <a:latin typeface="Tie"/>
                <a:ea typeface="Arial-Rounded" panose="020B0500000000000000" pitchFamily="34" charset="0"/>
                <a:cs typeface="Arial-Rounded" panose="020B0500000000000000" pitchFamily="34" charset="0"/>
              </a:rPr>
              <a:t>đọc</a:t>
            </a:r>
            <a:r>
              <a:rPr lang="zh-CN" altLang="en-US" sz="3300" kern="1200" dirty="0">
                <a:solidFill>
                  <a:srgbClr val="00B050"/>
                </a:solidFill>
                <a:latin typeface="Tie"/>
                <a:ea typeface="Arial-Rounded" panose="020B0500000000000000" pitchFamily="34" charset="0"/>
                <a:cs typeface="Arial-Rounded" panose="020B0500000000000000" pitchFamily="34" charset="0"/>
              </a:rPr>
              <a:t> </a:t>
            </a:r>
            <a:r>
              <a:rPr lang="en-US" altLang="zh-CN" sz="3300" kern="1200" dirty="0" err="1">
                <a:solidFill>
                  <a:srgbClr val="00B050"/>
                </a:solidFill>
                <a:latin typeface="Tie"/>
                <a:ea typeface="Arial-Rounded" panose="020B0500000000000000" pitchFamily="34" charset="0"/>
                <a:cs typeface="Arial-Rounded" panose="020B0500000000000000" pitchFamily="34" charset="0"/>
              </a:rPr>
              <a:t>theo</a:t>
            </a:r>
            <a:r>
              <a:rPr lang="zh-CN" altLang="en-US" sz="3300" kern="1200" dirty="0">
                <a:solidFill>
                  <a:srgbClr val="00B050"/>
                </a:solidFill>
                <a:latin typeface="Tie"/>
                <a:ea typeface="Arial-Rounded" panose="020B0500000000000000" pitchFamily="34" charset="0"/>
                <a:cs typeface="Arial-Rounded" panose="020B0500000000000000" pitchFamily="34" charset="0"/>
              </a:rPr>
              <a:t> </a:t>
            </a:r>
            <a:r>
              <a:rPr lang="en-US" altLang="zh-CN" sz="3300" kern="1200" dirty="0" err="1">
                <a:solidFill>
                  <a:srgbClr val="00B050"/>
                </a:solidFill>
                <a:latin typeface="Tie"/>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Tie"/>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Tie"/>
                <a:ea typeface="Arial-Rounded" panose="020B0500000000000000" pitchFamily="34" charset="0"/>
                <a:cs typeface="Arial-Rounded" panose="020B0500000000000000" pitchFamily="34" charset="0"/>
              </a:rPr>
              <a:t>- </a:t>
            </a:r>
            <a:r>
              <a:rPr lang="en-US" altLang="zh-CN" sz="3300" kern="1200" dirty="0" err="1">
                <a:solidFill>
                  <a:srgbClr val="00B050"/>
                </a:solidFill>
                <a:latin typeface="Tie"/>
                <a:ea typeface="Arial-Rounded" panose="020B0500000000000000" pitchFamily="34" charset="0"/>
                <a:cs typeface="Arial-Rounded" panose="020B0500000000000000" pitchFamily="34" charset="0"/>
              </a:rPr>
              <a:t>Tất</a:t>
            </a:r>
            <a:r>
              <a:rPr lang="zh-CN" altLang="en-US" sz="3300" kern="1200" dirty="0">
                <a:solidFill>
                  <a:srgbClr val="00B050"/>
                </a:solidFill>
                <a:latin typeface="Tie"/>
                <a:ea typeface="Arial-Rounded" panose="020B0500000000000000" pitchFamily="34" charset="0"/>
                <a:cs typeface="Arial-Rounded" panose="020B0500000000000000" pitchFamily="34" charset="0"/>
              </a:rPr>
              <a:t> </a:t>
            </a:r>
            <a:r>
              <a:rPr lang="en-US" altLang="zh-CN" sz="3300" kern="1200" dirty="0" err="1">
                <a:solidFill>
                  <a:srgbClr val="00B050"/>
                </a:solidFill>
                <a:latin typeface="Tie"/>
                <a:ea typeface="Arial-Rounded" panose="020B0500000000000000" pitchFamily="34" charset="0"/>
                <a:cs typeface="Arial-Rounded" panose="020B0500000000000000" pitchFamily="34" charset="0"/>
              </a:rPr>
              <a:t>cả</a:t>
            </a:r>
            <a:r>
              <a:rPr lang="zh-CN" altLang="en-US" sz="3300" kern="1200" dirty="0">
                <a:solidFill>
                  <a:srgbClr val="00B050"/>
                </a:solidFill>
                <a:latin typeface="Tie"/>
                <a:ea typeface="Arial-Rounded" panose="020B0500000000000000" pitchFamily="34" charset="0"/>
                <a:cs typeface="Arial-Rounded" panose="020B0500000000000000" pitchFamily="34" charset="0"/>
              </a:rPr>
              <a:t> </a:t>
            </a:r>
            <a:r>
              <a:rPr lang="en-US" altLang="zh-CN" sz="3300" kern="1200" dirty="0" err="1">
                <a:solidFill>
                  <a:srgbClr val="00B050"/>
                </a:solidFill>
                <a:latin typeface="Tie"/>
                <a:ea typeface="Arial-Rounded" panose="020B0500000000000000" pitchFamily="34" charset="0"/>
                <a:cs typeface="Arial-Rounded" panose="020B0500000000000000" pitchFamily="34" charset="0"/>
              </a:rPr>
              <a:t>thành</a:t>
            </a:r>
            <a:r>
              <a:rPr lang="zh-CN" altLang="en-US" sz="3300" kern="1200" dirty="0">
                <a:solidFill>
                  <a:srgbClr val="00B050"/>
                </a:solidFill>
                <a:latin typeface="Tie"/>
                <a:ea typeface="Arial-Rounded" panose="020B0500000000000000" pitchFamily="34" charset="0"/>
                <a:cs typeface="Arial-Rounded" panose="020B0500000000000000" pitchFamily="34" charset="0"/>
              </a:rPr>
              <a:t> </a:t>
            </a:r>
            <a:r>
              <a:rPr lang="en-US" altLang="zh-CN" sz="3300" kern="1200" dirty="0" err="1">
                <a:solidFill>
                  <a:srgbClr val="00B050"/>
                </a:solidFill>
                <a:latin typeface="Tie"/>
                <a:ea typeface="Arial-Rounded" panose="020B0500000000000000" pitchFamily="34" charset="0"/>
                <a:cs typeface="Arial-Rounded" panose="020B0500000000000000" pitchFamily="34" charset="0"/>
              </a:rPr>
              <a:t>viên</a:t>
            </a:r>
            <a:r>
              <a:rPr lang="zh-CN" altLang="en-US" sz="3300" kern="1200" dirty="0">
                <a:solidFill>
                  <a:srgbClr val="00B050"/>
                </a:solidFill>
                <a:latin typeface="Tie"/>
                <a:ea typeface="Arial-Rounded" panose="020B0500000000000000" pitchFamily="34" charset="0"/>
                <a:cs typeface="Arial-Rounded" panose="020B0500000000000000" pitchFamily="34" charset="0"/>
              </a:rPr>
              <a:t> </a:t>
            </a:r>
            <a:r>
              <a:rPr lang="en-US" altLang="zh-CN" sz="3300" kern="1200" dirty="0" err="1">
                <a:solidFill>
                  <a:srgbClr val="00B050"/>
                </a:solidFill>
                <a:latin typeface="Tie"/>
                <a:ea typeface="Arial-Rounded" panose="020B0500000000000000" pitchFamily="34" charset="0"/>
                <a:cs typeface="Arial-Rounded" panose="020B0500000000000000" pitchFamily="34" charset="0"/>
              </a:rPr>
              <a:t>đều</a:t>
            </a:r>
            <a:r>
              <a:rPr lang="zh-CN" altLang="en-US" sz="3300" kern="1200" dirty="0">
                <a:solidFill>
                  <a:srgbClr val="00B050"/>
                </a:solidFill>
                <a:latin typeface="Tie"/>
                <a:ea typeface="Arial-Rounded" panose="020B0500000000000000" pitchFamily="34" charset="0"/>
                <a:cs typeface="Arial-Rounded" panose="020B0500000000000000" pitchFamily="34" charset="0"/>
              </a:rPr>
              <a:t> </a:t>
            </a:r>
            <a:r>
              <a:rPr lang="en-US" altLang="zh-CN" sz="3300" kern="1200" dirty="0" err="1">
                <a:solidFill>
                  <a:srgbClr val="00B050"/>
                </a:solidFill>
                <a:latin typeface="Tie"/>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Tie"/>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Tie"/>
                <a:ea typeface="Arial-Rounded" panose="020B0500000000000000" pitchFamily="34" charset="0"/>
                <a:cs typeface="Arial-Rounded" panose="020B0500000000000000" pitchFamily="34" charset="0"/>
              </a:rPr>
              <a:t>- </a:t>
            </a:r>
            <a:r>
              <a:rPr lang="en-US" altLang="zh-CN" sz="3300" kern="1200" dirty="0" err="1">
                <a:solidFill>
                  <a:srgbClr val="00B050"/>
                </a:solidFill>
                <a:latin typeface="Tie"/>
                <a:ea typeface="Arial-Rounded" panose="020B0500000000000000" pitchFamily="34" charset="0"/>
                <a:cs typeface="Arial-Rounded" panose="020B0500000000000000" pitchFamily="34" charset="0"/>
              </a:rPr>
              <a:t>Giải</a:t>
            </a:r>
            <a:r>
              <a:rPr lang="zh-CN" altLang="en-US" sz="3300" kern="1200" dirty="0">
                <a:solidFill>
                  <a:srgbClr val="00B050"/>
                </a:solidFill>
                <a:latin typeface="Tie"/>
                <a:ea typeface="Arial-Rounded" panose="020B0500000000000000" pitchFamily="34" charset="0"/>
                <a:cs typeface="Arial-Rounded" panose="020B0500000000000000" pitchFamily="34" charset="0"/>
              </a:rPr>
              <a:t> </a:t>
            </a:r>
            <a:r>
              <a:rPr lang="en-US" altLang="zh-CN" sz="3300" kern="1200" dirty="0" err="1">
                <a:solidFill>
                  <a:srgbClr val="00B050"/>
                </a:solidFill>
                <a:latin typeface="Tie"/>
                <a:ea typeface="Arial-Rounded" panose="020B0500000000000000" pitchFamily="34" charset="0"/>
                <a:cs typeface="Arial-Rounded" panose="020B0500000000000000" pitchFamily="34" charset="0"/>
              </a:rPr>
              <a:t>nghĩa</a:t>
            </a:r>
            <a:r>
              <a:rPr lang="zh-CN" altLang="en-US" sz="3300" kern="1200" dirty="0">
                <a:solidFill>
                  <a:srgbClr val="00B050"/>
                </a:solidFill>
                <a:latin typeface="Tie"/>
                <a:ea typeface="Arial-Rounded" panose="020B0500000000000000" pitchFamily="34" charset="0"/>
                <a:cs typeface="Arial-Rounded" panose="020B0500000000000000" pitchFamily="34" charset="0"/>
              </a:rPr>
              <a:t> </a:t>
            </a:r>
            <a:r>
              <a:rPr lang="en-US" altLang="zh-CN" sz="3300" kern="1200" dirty="0" err="1">
                <a:solidFill>
                  <a:srgbClr val="00B050"/>
                </a:solidFill>
                <a:latin typeface="Tie"/>
                <a:ea typeface="Arial-Rounded" panose="020B0500000000000000" pitchFamily="34" charset="0"/>
                <a:cs typeface="Arial-Rounded" panose="020B0500000000000000" pitchFamily="34" charset="0"/>
              </a:rPr>
              <a:t>từ</a:t>
            </a:r>
            <a:r>
              <a:rPr lang="zh-CN" altLang="en-US" sz="3300" kern="1200" dirty="0">
                <a:solidFill>
                  <a:srgbClr val="00B050"/>
                </a:solidFill>
                <a:latin typeface="Tie"/>
                <a:ea typeface="Arial-Rounded" panose="020B0500000000000000" pitchFamily="34" charset="0"/>
                <a:cs typeface="Arial-Rounded" panose="020B0500000000000000" pitchFamily="34" charset="0"/>
              </a:rPr>
              <a:t> </a:t>
            </a:r>
            <a:r>
              <a:rPr lang="en-US" altLang="zh-CN" sz="3300" kern="1200" dirty="0" err="1">
                <a:solidFill>
                  <a:srgbClr val="00B050"/>
                </a:solidFill>
                <a:latin typeface="Tie"/>
                <a:ea typeface="Arial-Rounded" panose="020B0500000000000000" pitchFamily="34" charset="0"/>
                <a:cs typeface="Arial-Rounded" panose="020B0500000000000000" pitchFamily="34" charset="0"/>
              </a:rPr>
              <a:t>cùng</a:t>
            </a:r>
            <a:r>
              <a:rPr lang="zh-CN" altLang="en-US" sz="3300" kern="1200" dirty="0">
                <a:solidFill>
                  <a:srgbClr val="00B050"/>
                </a:solidFill>
                <a:latin typeface="Tie"/>
                <a:ea typeface="Arial-Rounded" panose="020B0500000000000000" pitchFamily="34" charset="0"/>
                <a:cs typeface="Arial-Rounded" panose="020B0500000000000000" pitchFamily="34" charset="0"/>
              </a:rPr>
              <a:t> </a:t>
            </a:r>
            <a:r>
              <a:rPr lang="en-US" altLang="zh-CN" sz="3300" kern="1200" dirty="0" err="1">
                <a:solidFill>
                  <a:srgbClr val="00B050"/>
                </a:solidFill>
                <a:latin typeface="Tie"/>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Tie"/>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1801</Words>
  <Application>Microsoft Office PowerPoint</Application>
  <PresentationFormat>Widescreen</PresentationFormat>
  <Paragraphs>96</Paragraphs>
  <Slides>21</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Arial</vt:lpstr>
      <vt:lpstr>Arial-Rounded</vt:lpstr>
      <vt:lpstr>Calibri</vt:lpstr>
      <vt:lpstr>Coiny</vt:lpstr>
      <vt:lpstr>等线</vt:lpstr>
      <vt:lpstr>等线 Light</vt:lpstr>
      <vt:lpstr>inpin heiti</vt:lpstr>
      <vt:lpstr>Pattaya</vt:lpstr>
      <vt:lpstr>Tie</vt:lpstr>
      <vt:lpstr>Times New Roman</vt:lpstr>
      <vt:lpstr>字魂27号-布丁体</vt:lpstr>
      <vt:lpstr>杨任东竹石体-Medium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35</cp:revision>
  <dcterms:created xsi:type="dcterms:W3CDTF">2022-06-21T09:04:21Z</dcterms:created>
  <dcterms:modified xsi:type="dcterms:W3CDTF">2022-10-10T02:39:43Z</dcterms:modified>
</cp:coreProperties>
</file>