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6"/>
  </p:notesMasterIdLst>
  <p:sldIdLst>
    <p:sldId id="257" r:id="rId4"/>
    <p:sldId id="282" r:id="rId5"/>
    <p:sldId id="256" r:id="rId6"/>
    <p:sldId id="283" r:id="rId7"/>
    <p:sldId id="284" r:id="rId8"/>
    <p:sldId id="285" r:id="rId9"/>
    <p:sldId id="286" r:id="rId10"/>
    <p:sldId id="258" r:id="rId11"/>
    <p:sldId id="287" r:id="rId12"/>
    <p:sldId id="263" r:id="rId13"/>
    <p:sldId id="259" r:id="rId14"/>
    <p:sldId id="288" r:id="rId15"/>
    <p:sldId id="289" r:id="rId16"/>
    <p:sldId id="291" r:id="rId17"/>
    <p:sldId id="267" r:id="rId18"/>
    <p:sldId id="318" r:id="rId19"/>
    <p:sldId id="268" r:id="rId20"/>
    <p:sldId id="269" r:id="rId21"/>
    <p:sldId id="319" r:id="rId22"/>
    <p:sldId id="320" r:id="rId23"/>
    <p:sldId id="321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87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3579BA-C72C-4266-ABA9-7F7C6B611989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989FB-3084-4096-960D-B6325808A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848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2110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7790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562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58748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55618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615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755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/>
              <a:t> –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8926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6869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489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1023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896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53246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889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166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26F74D-B0E9-48A0-AF05-478B67D5D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F3E3629-4186-4C92-8108-B9F6E2341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0077F0-9AB5-442D-B55D-96F689E9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C6474F-41B1-4AA4-B95B-297303C70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1B6B97-953B-476E-A79F-92A7CDD3F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185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B3EA44-0A9D-4D23-A69E-E6A001BF1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E45E13-BCD2-4BCD-9F32-167884DD0A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DCADC-B5E3-4471-840E-4661C0B04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C259BB-6471-4FC7-8D1B-86C3470BB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5EB754-6D91-4826-B09F-71D849E75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966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9FA6D46-0B14-4F05-8D4E-D9E1839AD9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A2C84F7-FCED-40DB-B927-7AEB4FD8B7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28B98-21F7-4F1B-9E84-ADB7EC982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915199-E2C5-41F3-B5BF-BC774903C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CB96E7-D9E0-4539-A893-48CB894D8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23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4EA11-4E83-418A-814C-1759C30A97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50FA5C-674D-46F0-9D58-C69EBABD7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6B38AE-1185-43F4-8E21-AC0438E30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D204B8-3394-40EE-A770-6627A5EE2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41CEA-CEE0-4F4E-8FCE-703B5F254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926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64BC9-54E5-4F6D-B988-8AA9CD48F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02B498-1F49-420C-966C-79A78B8212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17B5-2859-4B4D-9051-6836B8D2E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E4E943-5AED-4399-99E0-93FE64F74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B722D1-C7D4-4B58-9B04-916C924E5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538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1B594-217A-473F-9F63-CF122182BB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8C5BB-D472-45F8-915F-9A1E2781E9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00A5F-6644-46D2-8458-99F00615D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DE7B0-98FA-444E-9909-8CB205D8A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C6B234-6D48-4396-99A8-95E115F7C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99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33984-6D4E-4135-93A0-36BBB8284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0AA4C-13C5-4B5A-A65F-3C9357DFB0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932D1F-374F-4F46-B6A3-70B48B8A6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750D6-7F1D-48B6-A955-5DA4BCE6D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C104F-E69E-4EA3-B64C-76D9B01EF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104CA-DBC3-44E0-A5E2-AF9741C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885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AD9CE-F919-40AF-9669-E0A4F9633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8998C-7518-4849-9C12-5AC5EB66D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37C524-C1CB-41EF-ADAA-4681CDCE3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9847FD-9B48-47D0-AF56-834BD4CC20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ED3B13-6F61-487E-ACB1-6E3ECCDBAD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AE729A-9590-4618-8955-0213F2A2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CD5902-FDA8-4588-83EF-66B5CF4B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EF58D7-2E60-4587-ACC8-E1A991C0D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199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6975E-2567-4C25-886F-12F61848C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2548ED-8277-45F8-9D93-918388665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A8BADF-F52E-4874-9269-8CD8CEA9F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AE839F-D142-4D7D-8984-6F516B23D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108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68DE03-D75E-47E8-A4F4-D4B568251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E1FBE0-6C8B-4DF3-BF6C-8458137A1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843CD-A02A-408C-BF8F-6D2863694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4034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91A15-BB4F-4BE9-9D51-892272F60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C2BA09-100F-4A9F-8AEE-CA9EAF5B5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50E83-2728-4238-9208-848E49A85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86B9E-59AC-4D13-94C3-A796203D3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400259-DE3F-4F16-B136-140C02E4E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317FC-A0BC-4E54-8EB8-901894A7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330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80725-6F0E-446C-B9FA-3E62A5295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7A6FA1B-3AE9-4EF9-8079-887256252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B4B028-D676-43A1-B01F-E939FB114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008938-AEC3-4E98-81CA-E4D2ED89C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8BFF72-7D02-4128-8924-956A8D47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260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4B2E-E36C-4102-80E1-3D49A35BE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F9CB2-18C0-4B23-B86D-FC623219D8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487AD5-BE0F-49F1-BFB7-4729A7A8B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AB0EC2-81ED-4280-A362-FB36EDEE7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B202-4037-4605-8E9A-B3AD7758F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A0C3C-5DC3-4BE7-8B57-3AD5CF7E8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7257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7830B-C3C2-4DEF-ABA6-23E1A8AE2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521E2C2-D342-4345-8203-559E6EA498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8DE8E5-7344-4405-8A12-0E91E6983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23782-3BD5-453E-9FA5-6DF831A35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790A1-3E2D-45D5-86A7-8D8CA24D9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071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DC07C8-421A-480A-B640-F7BA97BAD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412B25-C126-4204-96C5-392CFA98A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8CA16-EEDB-451D-BAEE-13EBB5D6F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6387A7-FCE2-492C-8513-469E673D0855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274949-0971-4040-B16D-9859533F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9BABE4-ABAC-4E57-8133-EBAA93E20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8265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9953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23135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8441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5421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2470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2333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771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1E53-A19A-49A7-B0DC-CDEE84204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8512239-5279-41B0-8E3F-614A6D4BB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12B34B-F7D0-4E8A-BDA3-FA14A424F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1897E9-8D63-4E55-8D77-19332A0CC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76AD07-6044-4C2F-AC33-7F4970BF3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99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2729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2118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6567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745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796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BF0A54-42F5-4A11-B5DD-842DB2239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0521FC-BAB6-4EE5-BFCD-0775A2ADD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C7435B9-E7F9-47E5-BA9F-B026BF5BD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B876D37-D432-42B7-B87B-52CB2DCAC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5F2F159-0547-4529-9808-A6934066E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0BF3491-C691-46DF-9320-E7C335706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14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B8A120-F50C-4488-994D-3C02E01D3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FA48777-35EA-4F17-8AE1-41A578123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28302F4-DC6D-45C0-A754-1FD82343B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3A6ABF-53AB-4791-94F4-E62B0E9008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5455962-A847-48BE-BB98-3F99EB6294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88A954E-A57A-4F5C-9F1C-7825B6335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EAAD35E-4C3E-4DAB-AF0E-25C36D6E5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22AE2F3-4B57-4D89-A30E-A8EBDF839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7362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6533BA-43D1-4114-8EC7-1E54AAADB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446B1D1-A97A-4109-A476-245A05B77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71BBDAD-5EF5-4EEF-AEE6-F34942BBF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8CD515-2A59-4079-A500-46A64B15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66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727B8E8-B670-4D1F-B5AE-31EB7276F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CA688EF-7691-418E-A172-9D6142F0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A4E38C0-25AA-47B2-8C51-900964E04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345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1BC3D1-75C5-4C99-BC21-DBA36A66C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D439E76-9BA1-438D-9C12-B67796597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3DAFB73-5796-4AD9-B629-57E2FC25F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DA304D7-66A0-4FFB-9BCC-21C70A090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03B9DB-B9BE-41E0-89F8-69BD6FE95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C89641-4A75-4F99-92B2-9FC89A632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757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0737C8-C274-415B-8BB2-CF95AA0D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0EACCFB-BBAC-479C-9150-EED5E7A285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BDE7B8E-901E-4C13-8CDE-FBDF235AE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6980F5-0C40-46FF-90A0-479AE71D6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F33C01E-0A32-4A13-B651-67D5AE299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E6ABE16-09BF-4C2B-86BA-95559E532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864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8D88352-02E9-4371-9895-C0CA3D25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0E8E7A6-F59A-4ECC-8C0F-B24DF1CD1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0EBFDB-AACC-4325-AC91-6DCA147A65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BD72C-97CF-47E7-A098-2BB1320F13E8}" type="datetimeFigureOut">
              <a:rPr lang="zh-CN" altLang="en-US" smtClean="0"/>
              <a:t>2022/10/18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2797FE-4964-490A-9E6B-8C28C3D38E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C31204-FC1D-4B9D-B44B-BED970F94D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FC4A2C-F273-4982-88F7-46326AD59EE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809" y="205409"/>
            <a:ext cx="1151813" cy="115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680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03B737-30F7-43F5-B26F-E2E314163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CB8DF-8A48-48C2-A7BC-CC7DBFB88B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E24EE-A755-48F5-AE26-A83A91F311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6387A7-FCE2-492C-8513-469E673D0855}" type="datetimeFigureOut">
              <a:rPr lang="en-US" smtClean="0"/>
              <a:t>10/18/2022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5D185-0577-4D10-9EA7-CBD535783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80664-9151-417C-9D07-B72D294232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4B9EA-B108-46A9-A82E-973C52C7293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0271EB-02D2-430A-883B-5AB15D8DC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8118FAE8-DB63-4633-A499-E20C326B4B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809" y="205409"/>
            <a:ext cx="1151813" cy="115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933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8366B1A2-E75B-4A48-939A-35D17EB1D4B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0809" y="205409"/>
            <a:ext cx="1151813" cy="115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607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0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0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0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jpg"/><Relationship Id="rId1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0.png"/><Relationship Id="rId10" Type="http://schemas.microsoft.com/office/2007/relationships/hdphoto" Target="../media/hdphoto5.wdp"/><Relationship Id="rId4" Type="http://schemas.openxmlformats.org/officeDocument/2006/relationships/image" Target="../media/image41.png"/><Relationship Id="rId9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3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0.png"/><Relationship Id="rId10" Type="http://schemas.microsoft.com/office/2007/relationships/hdphoto" Target="../media/hdphoto5.wdp"/><Relationship Id="rId4" Type="http://schemas.openxmlformats.org/officeDocument/2006/relationships/image" Target="../media/image41.png"/><Relationship Id="rId9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18.xml"/><Relationship Id="rId21" Type="http://schemas.microsoft.com/office/2007/relationships/hdphoto" Target="../media/hdphoto3.wdp"/><Relationship Id="rId7" Type="http://schemas.openxmlformats.org/officeDocument/2006/relationships/image" Target="../media/image13.png"/><Relationship Id="rId12" Type="http://schemas.openxmlformats.org/officeDocument/2006/relationships/image" Target="../media/image17.gif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24" Type="http://schemas.openxmlformats.org/officeDocument/2006/relationships/image" Target="../media/image27.png"/><Relationship Id="rId5" Type="http://schemas.openxmlformats.org/officeDocument/2006/relationships/image" Target="../media/image11.gif"/><Relationship Id="rId15" Type="http://schemas.openxmlformats.org/officeDocument/2006/relationships/image" Target="../media/image19.png"/><Relationship Id="rId23" Type="http://schemas.openxmlformats.org/officeDocument/2006/relationships/image" Target="../media/image26.png"/><Relationship Id="rId10" Type="http://schemas.openxmlformats.org/officeDocument/2006/relationships/image" Target="../media/image15.png"/><Relationship Id="rId19" Type="http://schemas.openxmlformats.org/officeDocument/2006/relationships/image" Target="../media/image23.png"/><Relationship Id="rId4" Type="http://schemas.openxmlformats.org/officeDocument/2006/relationships/image" Target="../media/image10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0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8.png"/><Relationship Id="rId18" Type="http://schemas.openxmlformats.org/officeDocument/2006/relationships/slide" Target="slide6.xml"/><Relationship Id="rId26" Type="http://schemas.openxmlformats.org/officeDocument/2006/relationships/image" Target="../media/image22.png"/><Relationship Id="rId3" Type="http://schemas.openxmlformats.org/officeDocument/2006/relationships/audio" Target="../media/audio2.wav"/><Relationship Id="rId21" Type="http://schemas.openxmlformats.org/officeDocument/2006/relationships/image" Target="../media/image30.png"/><Relationship Id="rId7" Type="http://schemas.openxmlformats.org/officeDocument/2006/relationships/image" Target="../media/image13.png"/><Relationship Id="rId12" Type="http://schemas.openxmlformats.org/officeDocument/2006/relationships/image" Target="../media/image17.gif"/><Relationship Id="rId17" Type="http://schemas.openxmlformats.org/officeDocument/2006/relationships/image" Target="../media/image28.png"/><Relationship Id="rId25" Type="http://schemas.openxmlformats.org/officeDocument/2006/relationships/image" Target="../media/image21.png"/><Relationship Id="rId33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20" Type="http://schemas.openxmlformats.org/officeDocument/2006/relationships/slide" Target="slide7.xml"/><Relationship Id="rId29" Type="http://schemas.microsoft.com/office/2007/relationships/hdphoto" Target="../media/hdphoto3.wdp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24" Type="http://schemas.openxmlformats.org/officeDocument/2006/relationships/image" Target="../media/image20.png"/><Relationship Id="rId32" Type="http://schemas.openxmlformats.org/officeDocument/2006/relationships/image" Target="../media/image25.png"/><Relationship Id="rId5" Type="http://schemas.openxmlformats.org/officeDocument/2006/relationships/image" Target="../media/image11.gif"/><Relationship Id="rId15" Type="http://schemas.openxmlformats.org/officeDocument/2006/relationships/image" Target="../media/image19.png"/><Relationship Id="rId23" Type="http://schemas.openxmlformats.org/officeDocument/2006/relationships/image" Target="../media/image31.png"/><Relationship Id="rId28" Type="http://schemas.openxmlformats.org/officeDocument/2006/relationships/image" Target="../media/image24.png"/><Relationship Id="rId10" Type="http://schemas.openxmlformats.org/officeDocument/2006/relationships/image" Target="../media/image15.png"/><Relationship Id="rId19" Type="http://schemas.openxmlformats.org/officeDocument/2006/relationships/image" Target="../media/image29.png"/><Relationship Id="rId31" Type="http://schemas.openxmlformats.org/officeDocument/2006/relationships/image" Target="../media/image33.gif"/><Relationship Id="rId4" Type="http://schemas.openxmlformats.org/officeDocument/2006/relationships/image" Target="../media/image10.pn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openxmlformats.org/officeDocument/2006/relationships/slide" Target="slide4.xml"/><Relationship Id="rId27" Type="http://schemas.openxmlformats.org/officeDocument/2006/relationships/image" Target="../media/image23.png"/><Relationship Id="rId30" Type="http://schemas.openxmlformats.org/officeDocument/2006/relationships/image" Target="../media/image32.png"/><Relationship Id="rId8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4.wav"/><Relationship Id="rId7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slide" Target="slide3.xml"/><Relationship Id="rId4" Type="http://schemas.openxmlformats.org/officeDocument/2006/relationships/image" Target="../media/image10.png"/><Relationship Id="rId9" Type="http://schemas.openxmlformats.org/officeDocument/2006/relationships/image" Target="../media/image3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slide" Target="slide3.xml"/><Relationship Id="rId4" Type="http://schemas.openxmlformats.org/officeDocument/2006/relationships/image" Target="../media/image10.png"/><Relationship Id="rId9" Type="http://schemas.openxmlformats.org/officeDocument/2006/relationships/image" Target="../media/image3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4.wav"/><Relationship Id="rId7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slide" Target="slide3.xml"/><Relationship Id="rId4" Type="http://schemas.openxmlformats.org/officeDocument/2006/relationships/image" Target="../media/image10.png"/><Relationship Id="rId9" Type="http://schemas.openxmlformats.org/officeDocument/2006/relationships/image" Target="../media/image37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audio3.wav"/><Relationship Id="rId7" Type="http://schemas.openxmlformats.org/officeDocument/2006/relationships/image" Target="../media/image35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png"/><Relationship Id="rId5" Type="http://schemas.openxmlformats.org/officeDocument/2006/relationships/slide" Target="slide3.xml"/><Relationship Id="rId4" Type="http://schemas.openxmlformats.org/officeDocument/2006/relationships/image" Target="../media/image10.png"/><Relationship Id="rId9" Type="http://schemas.openxmlformats.org/officeDocument/2006/relationships/image" Target="../media/image37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image" Target="../media/image39.png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484008" y="238582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E2487D7-B3D9-4B5D-92F8-84259CB47D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3568" y="2684129"/>
            <a:ext cx="6395258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59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7FE05A33-FC36-4A76-8605-842D5DA2CD6B}"/>
              </a:ext>
            </a:extLst>
          </p:cNvPr>
          <p:cNvGrpSpPr/>
          <p:nvPr/>
        </p:nvGrpSpPr>
        <p:grpSpPr>
          <a:xfrm>
            <a:off x="-176651" y="874323"/>
            <a:ext cx="6074030" cy="5400241"/>
            <a:chOff x="-176651" y="874323"/>
            <a:chExt cx="6074030" cy="5400241"/>
          </a:xfrm>
        </p:grpSpPr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9AB17A36-FE26-4A9A-BBFE-1C185CDA530E}"/>
                </a:ext>
              </a:extLst>
            </p:cNvPr>
            <p:cNvSpPr/>
            <p:nvPr/>
          </p:nvSpPr>
          <p:spPr>
            <a:xfrm>
              <a:off x="618310" y="1240948"/>
              <a:ext cx="5033617" cy="5033616"/>
            </a:xfrm>
            <a:prstGeom prst="ellipse">
              <a:avLst/>
            </a:prstGeom>
            <a:solidFill>
              <a:srgbClr val="676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80A7DA5B-80E7-41AA-ADDA-498C59FDE985}"/>
                </a:ext>
              </a:extLst>
            </p:cNvPr>
            <p:cNvGrpSpPr/>
            <p:nvPr/>
          </p:nvGrpSpPr>
          <p:grpSpPr>
            <a:xfrm rot="15995782">
              <a:off x="-528956" y="1226628"/>
              <a:ext cx="4539237" cy="3834628"/>
              <a:chOff x="7921140" y="-47422"/>
              <a:chExt cx="4539237" cy="3834628"/>
            </a:xfrm>
          </p:grpSpPr>
          <p:pic>
            <p:nvPicPr>
              <p:cNvPr id="68" name="图片 67">
                <a:extLst>
                  <a:ext uri="{FF2B5EF4-FFF2-40B4-BE49-F238E27FC236}">
                    <a16:creationId xmlns:a16="http://schemas.microsoft.com/office/drawing/2014/main" id="{CDEC5B56-8D93-461C-ADF5-E5C40EB3CB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69" name="图片 68">
                <a:extLst>
                  <a:ext uri="{FF2B5EF4-FFF2-40B4-BE49-F238E27FC236}">
                    <a16:creationId xmlns:a16="http://schemas.microsoft.com/office/drawing/2014/main" id="{9F1F63B0-BD87-4B34-9359-1454D8B36C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70" name="图片 69">
                <a:extLst>
                  <a:ext uri="{FF2B5EF4-FFF2-40B4-BE49-F238E27FC236}">
                    <a16:creationId xmlns:a16="http://schemas.microsoft.com/office/drawing/2014/main" id="{7BDCD883-DB6D-4EF3-84E6-8C159A4D9CE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71" name="图片 70">
                <a:extLst>
                  <a:ext uri="{FF2B5EF4-FFF2-40B4-BE49-F238E27FC236}">
                    <a16:creationId xmlns:a16="http://schemas.microsoft.com/office/drawing/2014/main" id="{0D6B9860-7A39-4E05-9462-90967DE169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72" name="图片 71">
                <a:extLst>
                  <a:ext uri="{FF2B5EF4-FFF2-40B4-BE49-F238E27FC236}">
                    <a16:creationId xmlns:a16="http://schemas.microsoft.com/office/drawing/2014/main" id="{BA410379-18F0-4E84-8504-539A5E7795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553DAD71-111C-4698-8D51-CD4EC31F6591}"/>
                </a:ext>
              </a:extLst>
            </p:cNvPr>
            <p:cNvGrpSpPr/>
            <p:nvPr/>
          </p:nvGrpSpPr>
          <p:grpSpPr>
            <a:xfrm>
              <a:off x="0" y="1441141"/>
              <a:ext cx="5897379" cy="4053163"/>
              <a:chOff x="4461112" y="1821877"/>
              <a:chExt cx="7327590" cy="5036121"/>
            </a:xfrm>
          </p:grpSpPr>
          <p:pic>
            <p:nvPicPr>
              <p:cNvPr id="39" name="图片 38">
                <a:extLst>
                  <a:ext uri="{FF2B5EF4-FFF2-40B4-BE49-F238E27FC236}">
                    <a16:creationId xmlns:a16="http://schemas.microsoft.com/office/drawing/2014/main" id="{4256E83C-1FD6-46AE-BF24-4839ED4EA9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61112" y="1821877"/>
                <a:ext cx="7327590" cy="5036121"/>
              </a:xfrm>
              <a:prstGeom prst="rect">
                <a:avLst/>
              </a:prstGeom>
            </p:spPr>
          </p:pic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id="{2257EB25-DF68-4201-855E-D7745759E3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09668" y="3937635"/>
                <a:ext cx="6141517" cy="2915207"/>
              </a:xfrm>
              <a:prstGeom prst="rect">
                <a:avLst/>
              </a:prstGeom>
            </p:spPr>
          </p:pic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0A7104E-CC36-463F-8159-F9BCDFF3A8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1186" y="1246928"/>
            <a:ext cx="7358510" cy="34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03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74A1E96-CE08-4B0F-ADC1-AC1504AF44F8}"/>
              </a:ext>
            </a:extLst>
          </p:cNvPr>
          <p:cNvSpPr txBox="1"/>
          <p:nvPr/>
        </p:nvSpPr>
        <p:spPr>
          <a:xfrm>
            <a:off x="2426988" y="601105"/>
            <a:ext cx="89281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93BD784-455F-4801-8902-3ABF2F074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054" y="1320451"/>
            <a:ext cx="4839123" cy="50167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7" name="Speech Bubble: Rectangle with Corners Rounded 66">
            <a:extLst>
              <a:ext uri="{FF2B5EF4-FFF2-40B4-BE49-F238E27FC236}">
                <a16:creationId xmlns:a16="http://schemas.microsoft.com/office/drawing/2014/main" id="{F5672687-7AFB-4112-90FE-A45AA83CDEB1}"/>
              </a:ext>
            </a:extLst>
          </p:cNvPr>
          <p:cNvSpPr/>
          <p:nvPr/>
        </p:nvSpPr>
        <p:spPr>
          <a:xfrm>
            <a:off x="6403637" y="1362073"/>
            <a:ext cx="5384800" cy="2025932"/>
          </a:xfrm>
          <a:prstGeom prst="wedgeRoundRectCallout">
            <a:avLst>
              <a:gd name="adj1" fmla="val -51479"/>
              <a:gd name="adj2" fmla="val 7239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46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405B4AC-2028-4FB5-917A-359A384A15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7443" y="964861"/>
            <a:ext cx="5227726" cy="512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0D319ECE-F057-4C09-95E9-20BE167BC65B}"/>
              </a:ext>
            </a:extLst>
          </p:cNvPr>
          <p:cNvSpPr/>
          <p:nvPr/>
        </p:nvSpPr>
        <p:spPr>
          <a:xfrm>
            <a:off x="6151601" y="1314280"/>
            <a:ext cx="5221372" cy="2365994"/>
          </a:xfrm>
          <a:custGeom>
            <a:avLst/>
            <a:gdLst>
              <a:gd name="connsiteX0" fmla="*/ 0 w 5221372"/>
              <a:gd name="connsiteY0" fmla="*/ 394332 h 2365994"/>
              <a:gd name="connsiteX1" fmla="*/ 394332 w 5221372"/>
              <a:gd name="connsiteY1" fmla="*/ 0 h 2365994"/>
              <a:gd name="connsiteX2" fmla="*/ 1116230 w 5221372"/>
              <a:gd name="connsiteY2" fmla="*/ 0 h 2365994"/>
              <a:gd name="connsiteX3" fmla="*/ 1838128 w 5221372"/>
              <a:gd name="connsiteY3" fmla="*/ 0 h 2365994"/>
              <a:gd name="connsiteX4" fmla="*/ 2382718 w 5221372"/>
              <a:gd name="connsiteY4" fmla="*/ 0 h 2365994"/>
              <a:gd name="connsiteX5" fmla="*/ 3060289 w 5221372"/>
              <a:gd name="connsiteY5" fmla="*/ 0 h 2365994"/>
              <a:gd name="connsiteX6" fmla="*/ 3649206 w 5221372"/>
              <a:gd name="connsiteY6" fmla="*/ 0 h 2365994"/>
              <a:gd name="connsiteX7" fmla="*/ 4827040 w 5221372"/>
              <a:gd name="connsiteY7" fmla="*/ 0 h 2365994"/>
              <a:gd name="connsiteX8" fmla="*/ 5221372 w 5221372"/>
              <a:gd name="connsiteY8" fmla="*/ 394332 h 2365994"/>
              <a:gd name="connsiteX9" fmla="*/ 5221372 w 5221372"/>
              <a:gd name="connsiteY9" fmla="*/ 904335 h 2365994"/>
              <a:gd name="connsiteX10" fmla="*/ 5221372 w 5221372"/>
              <a:gd name="connsiteY10" fmla="*/ 1382792 h 2365994"/>
              <a:gd name="connsiteX11" fmla="*/ 5221372 w 5221372"/>
              <a:gd name="connsiteY11" fmla="*/ 1971662 h 2365994"/>
              <a:gd name="connsiteX12" fmla="*/ 4827040 w 5221372"/>
              <a:gd name="connsiteY12" fmla="*/ 2365994 h 2365994"/>
              <a:gd name="connsiteX13" fmla="*/ 4193796 w 5221372"/>
              <a:gd name="connsiteY13" fmla="*/ 2365994 h 2365994"/>
              <a:gd name="connsiteX14" fmla="*/ 3516225 w 5221372"/>
              <a:gd name="connsiteY14" fmla="*/ 2365994 h 2365994"/>
              <a:gd name="connsiteX15" fmla="*/ 2927308 w 5221372"/>
              <a:gd name="connsiteY15" fmla="*/ 2365994 h 2365994"/>
              <a:gd name="connsiteX16" fmla="*/ 2382718 w 5221372"/>
              <a:gd name="connsiteY16" fmla="*/ 2365994 h 2365994"/>
              <a:gd name="connsiteX17" fmla="*/ 1749474 w 5221372"/>
              <a:gd name="connsiteY17" fmla="*/ 2365994 h 2365994"/>
              <a:gd name="connsiteX18" fmla="*/ 1027576 w 5221372"/>
              <a:gd name="connsiteY18" fmla="*/ 2365994 h 2365994"/>
              <a:gd name="connsiteX19" fmla="*/ 394332 w 5221372"/>
              <a:gd name="connsiteY19" fmla="*/ 2365994 h 2365994"/>
              <a:gd name="connsiteX20" fmla="*/ 0 w 5221372"/>
              <a:gd name="connsiteY20" fmla="*/ 1971662 h 2365994"/>
              <a:gd name="connsiteX21" fmla="*/ 0 w 5221372"/>
              <a:gd name="connsiteY21" fmla="*/ 1461659 h 2365994"/>
              <a:gd name="connsiteX22" fmla="*/ 0 w 5221372"/>
              <a:gd name="connsiteY22" fmla="*/ 951655 h 2365994"/>
              <a:gd name="connsiteX23" fmla="*/ 0 w 5221372"/>
              <a:gd name="connsiteY23" fmla="*/ 394332 h 2365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21372" h="2365994" fill="none" extrusionOk="0">
                <a:moveTo>
                  <a:pt x="0" y="394332"/>
                </a:moveTo>
                <a:cubicBezTo>
                  <a:pt x="-12366" y="153607"/>
                  <a:pt x="211582" y="-28092"/>
                  <a:pt x="394332" y="0"/>
                </a:cubicBezTo>
                <a:cubicBezTo>
                  <a:pt x="726674" y="-19395"/>
                  <a:pt x="874110" y="14226"/>
                  <a:pt x="1116230" y="0"/>
                </a:cubicBezTo>
                <a:cubicBezTo>
                  <a:pt x="1358350" y="-14226"/>
                  <a:pt x="1585613" y="-5913"/>
                  <a:pt x="1838128" y="0"/>
                </a:cubicBezTo>
                <a:cubicBezTo>
                  <a:pt x="2090643" y="5913"/>
                  <a:pt x="2149098" y="-17503"/>
                  <a:pt x="2382718" y="0"/>
                </a:cubicBezTo>
                <a:cubicBezTo>
                  <a:pt x="2616338" y="17503"/>
                  <a:pt x="2741980" y="13786"/>
                  <a:pt x="3060289" y="0"/>
                </a:cubicBezTo>
                <a:cubicBezTo>
                  <a:pt x="3378598" y="-13786"/>
                  <a:pt x="3395272" y="8488"/>
                  <a:pt x="3649206" y="0"/>
                </a:cubicBezTo>
                <a:cubicBezTo>
                  <a:pt x="3903140" y="-8488"/>
                  <a:pt x="4498818" y="13409"/>
                  <a:pt x="4827040" y="0"/>
                </a:cubicBezTo>
                <a:cubicBezTo>
                  <a:pt x="5024551" y="49225"/>
                  <a:pt x="5239211" y="182389"/>
                  <a:pt x="5221372" y="394332"/>
                </a:cubicBezTo>
                <a:cubicBezTo>
                  <a:pt x="5209062" y="563117"/>
                  <a:pt x="5218148" y="749216"/>
                  <a:pt x="5221372" y="904335"/>
                </a:cubicBezTo>
                <a:cubicBezTo>
                  <a:pt x="5224596" y="1059454"/>
                  <a:pt x="5199028" y="1157209"/>
                  <a:pt x="5221372" y="1382792"/>
                </a:cubicBezTo>
                <a:cubicBezTo>
                  <a:pt x="5243716" y="1608375"/>
                  <a:pt x="5201546" y="1816328"/>
                  <a:pt x="5221372" y="1971662"/>
                </a:cubicBezTo>
                <a:cubicBezTo>
                  <a:pt x="5205599" y="2240800"/>
                  <a:pt x="5084745" y="2342416"/>
                  <a:pt x="4827040" y="2365994"/>
                </a:cubicBezTo>
                <a:cubicBezTo>
                  <a:pt x="4655935" y="2338318"/>
                  <a:pt x="4503799" y="2382912"/>
                  <a:pt x="4193796" y="2365994"/>
                </a:cubicBezTo>
                <a:cubicBezTo>
                  <a:pt x="3883793" y="2349076"/>
                  <a:pt x="3848731" y="2378003"/>
                  <a:pt x="3516225" y="2365994"/>
                </a:cubicBezTo>
                <a:cubicBezTo>
                  <a:pt x="3183719" y="2353985"/>
                  <a:pt x="3099531" y="2390015"/>
                  <a:pt x="2927308" y="2365994"/>
                </a:cubicBezTo>
                <a:cubicBezTo>
                  <a:pt x="2755085" y="2341973"/>
                  <a:pt x="2565476" y="2355913"/>
                  <a:pt x="2382718" y="2365994"/>
                </a:cubicBezTo>
                <a:cubicBezTo>
                  <a:pt x="2199960" y="2376076"/>
                  <a:pt x="1956513" y="2351771"/>
                  <a:pt x="1749474" y="2365994"/>
                </a:cubicBezTo>
                <a:cubicBezTo>
                  <a:pt x="1542435" y="2380217"/>
                  <a:pt x="1191792" y="2388145"/>
                  <a:pt x="1027576" y="2365994"/>
                </a:cubicBezTo>
                <a:cubicBezTo>
                  <a:pt x="863360" y="2343843"/>
                  <a:pt x="643248" y="2380278"/>
                  <a:pt x="394332" y="2365994"/>
                </a:cubicBezTo>
                <a:cubicBezTo>
                  <a:pt x="189591" y="2344576"/>
                  <a:pt x="7947" y="2210992"/>
                  <a:pt x="0" y="1971662"/>
                </a:cubicBezTo>
                <a:cubicBezTo>
                  <a:pt x="20004" y="1857576"/>
                  <a:pt x="19134" y="1704100"/>
                  <a:pt x="0" y="1461659"/>
                </a:cubicBezTo>
                <a:cubicBezTo>
                  <a:pt x="-19134" y="1219218"/>
                  <a:pt x="-1800" y="1106131"/>
                  <a:pt x="0" y="951655"/>
                </a:cubicBezTo>
                <a:cubicBezTo>
                  <a:pt x="1800" y="797179"/>
                  <a:pt x="-12656" y="508619"/>
                  <a:pt x="0" y="394332"/>
                </a:cubicBezTo>
                <a:close/>
              </a:path>
              <a:path w="5221372" h="2365994" stroke="0" extrusionOk="0">
                <a:moveTo>
                  <a:pt x="0" y="394332"/>
                </a:moveTo>
                <a:cubicBezTo>
                  <a:pt x="-9636" y="209407"/>
                  <a:pt x="209706" y="10954"/>
                  <a:pt x="394332" y="0"/>
                </a:cubicBezTo>
                <a:cubicBezTo>
                  <a:pt x="639977" y="21528"/>
                  <a:pt x="724085" y="-12317"/>
                  <a:pt x="983249" y="0"/>
                </a:cubicBezTo>
                <a:cubicBezTo>
                  <a:pt x="1242413" y="12317"/>
                  <a:pt x="1462234" y="5819"/>
                  <a:pt x="1705147" y="0"/>
                </a:cubicBezTo>
                <a:cubicBezTo>
                  <a:pt x="1948060" y="-5819"/>
                  <a:pt x="2082026" y="3018"/>
                  <a:pt x="2294064" y="0"/>
                </a:cubicBezTo>
                <a:cubicBezTo>
                  <a:pt x="2506102" y="-3018"/>
                  <a:pt x="2676366" y="15965"/>
                  <a:pt x="2794327" y="0"/>
                </a:cubicBezTo>
                <a:cubicBezTo>
                  <a:pt x="2912288" y="-15965"/>
                  <a:pt x="3250097" y="13651"/>
                  <a:pt x="3471898" y="0"/>
                </a:cubicBezTo>
                <a:cubicBezTo>
                  <a:pt x="3693699" y="-13651"/>
                  <a:pt x="4006852" y="26198"/>
                  <a:pt x="4193796" y="0"/>
                </a:cubicBezTo>
                <a:cubicBezTo>
                  <a:pt x="4380740" y="-26198"/>
                  <a:pt x="4588530" y="-3994"/>
                  <a:pt x="4827040" y="0"/>
                </a:cubicBezTo>
                <a:cubicBezTo>
                  <a:pt x="5023065" y="-11215"/>
                  <a:pt x="5265430" y="162788"/>
                  <a:pt x="5221372" y="394332"/>
                </a:cubicBezTo>
                <a:cubicBezTo>
                  <a:pt x="5231130" y="558124"/>
                  <a:pt x="5239256" y="702426"/>
                  <a:pt x="5221372" y="951655"/>
                </a:cubicBezTo>
                <a:cubicBezTo>
                  <a:pt x="5203488" y="1200884"/>
                  <a:pt x="5195299" y="1319661"/>
                  <a:pt x="5221372" y="1508979"/>
                </a:cubicBezTo>
                <a:cubicBezTo>
                  <a:pt x="5247445" y="1698297"/>
                  <a:pt x="5232453" y="1871536"/>
                  <a:pt x="5221372" y="1971662"/>
                </a:cubicBezTo>
                <a:cubicBezTo>
                  <a:pt x="5182414" y="2154736"/>
                  <a:pt x="5033875" y="2361016"/>
                  <a:pt x="4827040" y="2365994"/>
                </a:cubicBezTo>
                <a:cubicBezTo>
                  <a:pt x="4597729" y="2349075"/>
                  <a:pt x="4551347" y="2376968"/>
                  <a:pt x="4326777" y="2365994"/>
                </a:cubicBezTo>
                <a:cubicBezTo>
                  <a:pt x="4102207" y="2355020"/>
                  <a:pt x="3828033" y="2362991"/>
                  <a:pt x="3649206" y="2365994"/>
                </a:cubicBezTo>
                <a:cubicBezTo>
                  <a:pt x="3470379" y="2368997"/>
                  <a:pt x="3382468" y="2386791"/>
                  <a:pt x="3148943" y="2365994"/>
                </a:cubicBezTo>
                <a:cubicBezTo>
                  <a:pt x="2915418" y="2345197"/>
                  <a:pt x="2770307" y="2341051"/>
                  <a:pt x="2560026" y="2365994"/>
                </a:cubicBezTo>
                <a:cubicBezTo>
                  <a:pt x="2349745" y="2390937"/>
                  <a:pt x="2258212" y="2390582"/>
                  <a:pt x="2015437" y="2365994"/>
                </a:cubicBezTo>
                <a:cubicBezTo>
                  <a:pt x="1772662" y="2341406"/>
                  <a:pt x="1699304" y="2392328"/>
                  <a:pt x="1426520" y="2365994"/>
                </a:cubicBezTo>
                <a:cubicBezTo>
                  <a:pt x="1153736" y="2339660"/>
                  <a:pt x="680980" y="2413393"/>
                  <a:pt x="394332" y="2365994"/>
                </a:cubicBezTo>
                <a:cubicBezTo>
                  <a:pt x="129195" y="2360925"/>
                  <a:pt x="51220" y="2196886"/>
                  <a:pt x="0" y="1971662"/>
                </a:cubicBezTo>
                <a:cubicBezTo>
                  <a:pt x="-3641" y="1857950"/>
                  <a:pt x="6638" y="1657150"/>
                  <a:pt x="0" y="1461659"/>
                </a:cubicBezTo>
                <a:cubicBezTo>
                  <a:pt x="-6638" y="1266168"/>
                  <a:pt x="-16518" y="1092499"/>
                  <a:pt x="0" y="983202"/>
                </a:cubicBezTo>
                <a:cubicBezTo>
                  <a:pt x="16518" y="873905"/>
                  <a:pt x="22737" y="643949"/>
                  <a:pt x="0" y="394332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Hai bạn nhỏ đang đi trên</a:t>
            </a:r>
          </a:p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 đường. Một bạn nhìn thấy 1 bà cụ và nói: “Bà Lan xóm mình kìa!”</a:t>
            </a:r>
            <a:endParaRPr lang="vi-VN" sz="3200" b="1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308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0D319ECE-F057-4C09-95E9-20BE167BC65B}"/>
              </a:ext>
            </a:extLst>
          </p:cNvPr>
          <p:cNvSpPr/>
          <p:nvPr/>
        </p:nvSpPr>
        <p:spPr>
          <a:xfrm>
            <a:off x="6151601" y="1571716"/>
            <a:ext cx="5221372" cy="2573272"/>
          </a:xfrm>
          <a:custGeom>
            <a:avLst/>
            <a:gdLst>
              <a:gd name="connsiteX0" fmla="*/ 0 w 5221372"/>
              <a:gd name="connsiteY0" fmla="*/ 428879 h 2573272"/>
              <a:gd name="connsiteX1" fmla="*/ 428879 w 5221372"/>
              <a:gd name="connsiteY1" fmla="*/ 0 h 2573272"/>
              <a:gd name="connsiteX2" fmla="*/ 1139525 w 5221372"/>
              <a:gd name="connsiteY2" fmla="*/ 0 h 2573272"/>
              <a:gd name="connsiteX3" fmla="*/ 1850170 w 5221372"/>
              <a:gd name="connsiteY3" fmla="*/ 0 h 2573272"/>
              <a:gd name="connsiteX4" fmla="*/ 2386272 w 5221372"/>
              <a:gd name="connsiteY4" fmla="*/ 0 h 2573272"/>
              <a:gd name="connsiteX5" fmla="*/ 3053281 w 5221372"/>
              <a:gd name="connsiteY5" fmla="*/ 0 h 2573272"/>
              <a:gd name="connsiteX6" fmla="*/ 3633018 w 5221372"/>
              <a:gd name="connsiteY6" fmla="*/ 0 h 2573272"/>
              <a:gd name="connsiteX7" fmla="*/ 4792493 w 5221372"/>
              <a:gd name="connsiteY7" fmla="*/ 0 h 2573272"/>
              <a:gd name="connsiteX8" fmla="*/ 5221372 w 5221372"/>
              <a:gd name="connsiteY8" fmla="*/ 428879 h 2573272"/>
              <a:gd name="connsiteX9" fmla="*/ 5221372 w 5221372"/>
              <a:gd name="connsiteY9" fmla="*/ 983562 h 2573272"/>
              <a:gd name="connsiteX10" fmla="*/ 5221372 w 5221372"/>
              <a:gd name="connsiteY10" fmla="*/ 1503934 h 2573272"/>
              <a:gd name="connsiteX11" fmla="*/ 5221372 w 5221372"/>
              <a:gd name="connsiteY11" fmla="*/ 2144393 h 2573272"/>
              <a:gd name="connsiteX12" fmla="*/ 4792493 w 5221372"/>
              <a:gd name="connsiteY12" fmla="*/ 2573272 h 2573272"/>
              <a:gd name="connsiteX13" fmla="*/ 4169120 w 5221372"/>
              <a:gd name="connsiteY13" fmla="*/ 2573272 h 2573272"/>
              <a:gd name="connsiteX14" fmla="*/ 3502110 w 5221372"/>
              <a:gd name="connsiteY14" fmla="*/ 2573272 h 2573272"/>
              <a:gd name="connsiteX15" fmla="*/ 2922373 w 5221372"/>
              <a:gd name="connsiteY15" fmla="*/ 2573272 h 2573272"/>
              <a:gd name="connsiteX16" fmla="*/ 2386272 w 5221372"/>
              <a:gd name="connsiteY16" fmla="*/ 2573272 h 2573272"/>
              <a:gd name="connsiteX17" fmla="*/ 1762898 w 5221372"/>
              <a:gd name="connsiteY17" fmla="*/ 2573272 h 2573272"/>
              <a:gd name="connsiteX18" fmla="*/ 1052252 w 5221372"/>
              <a:gd name="connsiteY18" fmla="*/ 2573272 h 2573272"/>
              <a:gd name="connsiteX19" fmla="*/ 428879 w 5221372"/>
              <a:gd name="connsiteY19" fmla="*/ 2573272 h 2573272"/>
              <a:gd name="connsiteX20" fmla="*/ 0 w 5221372"/>
              <a:gd name="connsiteY20" fmla="*/ 2144393 h 2573272"/>
              <a:gd name="connsiteX21" fmla="*/ 0 w 5221372"/>
              <a:gd name="connsiteY21" fmla="*/ 1589710 h 2573272"/>
              <a:gd name="connsiteX22" fmla="*/ 0 w 5221372"/>
              <a:gd name="connsiteY22" fmla="*/ 1035027 h 2573272"/>
              <a:gd name="connsiteX23" fmla="*/ 0 w 5221372"/>
              <a:gd name="connsiteY23" fmla="*/ 428879 h 2573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21372" h="2573272" fill="none" extrusionOk="0">
                <a:moveTo>
                  <a:pt x="0" y="428879"/>
                </a:moveTo>
                <a:cubicBezTo>
                  <a:pt x="-27260" y="141445"/>
                  <a:pt x="232580" y="-32526"/>
                  <a:pt x="428879" y="0"/>
                </a:cubicBezTo>
                <a:cubicBezTo>
                  <a:pt x="751804" y="-3333"/>
                  <a:pt x="952384" y="24573"/>
                  <a:pt x="1139525" y="0"/>
                </a:cubicBezTo>
                <a:cubicBezTo>
                  <a:pt x="1326666" y="-24573"/>
                  <a:pt x="1595118" y="-27948"/>
                  <a:pt x="1850170" y="0"/>
                </a:cubicBezTo>
                <a:cubicBezTo>
                  <a:pt x="2105222" y="27948"/>
                  <a:pt x="2140485" y="19463"/>
                  <a:pt x="2386272" y="0"/>
                </a:cubicBezTo>
                <a:cubicBezTo>
                  <a:pt x="2632059" y="-19463"/>
                  <a:pt x="2912757" y="-17186"/>
                  <a:pt x="3053281" y="0"/>
                </a:cubicBezTo>
                <a:cubicBezTo>
                  <a:pt x="3193805" y="17186"/>
                  <a:pt x="3454299" y="-194"/>
                  <a:pt x="3633018" y="0"/>
                </a:cubicBezTo>
                <a:cubicBezTo>
                  <a:pt x="3811737" y="194"/>
                  <a:pt x="4463712" y="51074"/>
                  <a:pt x="4792493" y="0"/>
                </a:cubicBezTo>
                <a:cubicBezTo>
                  <a:pt x="5026434" y="7096"/>
                  <a:pt x="5253411" y="202507"/>
                  <a:pt x="5221372" y="428879"/>
                </a:cubicBezTo>
                <a:cubicBezTo>
                  <a:pt x="5230975" y="590648"/>
                  <a:pt x="5222402" y="825745"/>
                  <a:pt x="5221372" y="983562"/>
                </a:cubicBezTo>
                <a:cubicBezTo>
                  <a:pt x="5220342" y="1141379"/>
                  <a:pt x="5203752" y="1258699"/>
                  <a:pt x="5221372" y="1503934"/>
                </a:cubicBezTo>
                <a:cubicBezTo>
                  <a:pt x="5238992" y="1749169"/>
                  <a:pt x="5240804" y="1939889"/>
                  <a:pt x="5221372" y="2144393"/>
                </a:cubicBezTo>
                <a:cubicBezTo>
                  <a:pt x="5217887" y="2392604"/>
                  <a:pt x="5073845" y="2546996"/>
                  <a:pt x="4792493" y="2573272"/>
                </a:cubicBezTo>
                <a:cubicBezTo>
                  <a:pt x="4539943" y="2576926"/>
                  <a:pt x="4373955" y="2602359"/>
                  <a:pt x="4169120" y="2573272"/>
                </a:cubicBezTo>
                <a:cubicBezTo>
                  <a:pt x="3964285" y="2544185"/>
                  <a:pt x="3801709" y="2565673"/>
                  <a:pt x="3502110" y="2573272"/>
                </a:cubicBezTo>
                <a:cubicBezTo>
                  <a:pt x="3202511" y="2580872"/>
                  <a:pt x="3105362" y="2574783"/>
                  <a:pt x="2922373" y="2573272"/>
                </a:cubicBezTo>
                <a:cubicBezTo>
                  <a:pt x="2739384" y="2571761"/>
                  <a:pt x="2544785" y="2546878"/>
                  <a:pt x="2386272" y="2573272"/>
                </a:cubicBezTo>
                <a:cubicBezTo>
                  <a:pt x="2227759" y="2599666"/>
                  <a:pt x="1958203" y="2545390"/>
                  <a:pt x="1762898" y="2573272"/>
                </a:cubicBezTo>
                <a:cubicBezTo>
                  <a:pt x="1567593" y="2601154"/>
                  <a:pt x="1322251" y="2591538"/>
                  <a:pt x="1052252" y="2573272"/>
                </a:cubicBezTo>
                <a:cubicBezTo>
                  <a:pt x="782253" y="2555006"/>
                  <a:pt x="605710" y="2547671"/>
                  <a:pt x="428879" y="2573272"/>
                </a:cubicBezTo>
                <a:cubicBezTo>
                  <a:pt x="204466" y="2552827"/>
                  <a:pt x="19657" y="2434548"/>
                  <a:pt x="0" y="2144393"/>
                </a:cubicBezTo>
                <a:cubicBezTo>
                  <a:pt x="-5339" y="1902598"/>
                  <a:pt x="25185" y="1705752"/>
                  <a:pt x="0" y="1589710"/>
                </a:cubicBezTo>
                <a:cubicBezTo>
                  <a:pt x="-25185" y="1473668"/>
                  <a:pt x="-443" y="1198122"/>
                  <a:pt x="0" y="1035027"/>
                </a:cubicBezTo>
                <a:cubicBezTo>
                  <a:pt x="443" y="871932"/>
                  <a:pt x="23353" y="710712"/>
                  <a:pt x="0" y="428879"/>
                </a:cubicBezTo>
                <a:close/>
              </a:path>
              <a:path w="5221372" h="2573272" stroke="0" extrusionOk="0">
                <a:moveTo>
                  <a:pt x="0" y="428879"/>
                </a:moveTo>
                <a:cubicBezTo>
                  <a:pt x="-7609" y="217964"/>
                  <a:pt x="236079" y="14557"/>
                  <a:pt x="428879" y="0"/>
                </a:cubicBezTo>
                <a:cubicBezTo>
                  <a:pt x="629185" y="1807"/>
                  <a:pt x="789004" y="-27487"/>
                  <a:pt x="1008616" y="0"/>
                </a:cubicBezTo>
                <a:cubicBezTo>
                  <a:pt x="1228228" y="27487"/>
                  <a:pt x="1436883" y="-22053"/>
                  <a:pt x="1719262" y="0"/>
                </a:cubicBezTo>
                <a:cubicBezTo>
                  <a:pt x="2001641" y="22053"/>
                  <a:pt x="2128240" y="14613"/>
                  <a:pt x="2298999" y="0"/>
                </a:cubicBezTo>
                <a:cubicBezTo>
                  <a:pt x="2469758" y="-14613"/>
                  <a:pt x="2576739" y="21922"/>
                  <a:pt x="2791464" y="0"/>
                </a:cubicBezTo>
                <a:cubicBezTo>
                  <a:pt x="3006189" y="-21922"/>
                  <a:pt x="3237236" y="21623"/>
                  <a:pt x="3458474" y="0"/>
                </a:cubicBezTo>
                <a:cubicBezTo>
                  <a:pt x="3679712" y="-21623"/>
                  <a:pt x="3843169" y="-31448"/>
                  <a:pt x="4169120" y="0"/>
                </a:cubicBezTo>
                <a:cubicBezTo>
                  <a:pt x="4495071" y="31448"/>
                  <a:pt x="4570722" y="20504"/>
                  <a:pt x="4792493" y="0"/>
                </a:cubicBezTo>
                <a:cubicBezTo>
                  <a:pt x="5010312" y="-9816"/>
                  <a:pt x="5255897" y="181233"/>
                  <a:pt x="5221372" y="428879"/>
                </a:cubicBezTo>
                <a:cubicBezTo>
                  <a:pt x="5216705" y="622522"/>
                  <a:pt x="5193351" y="762638"/>
                  <a:pt x="5221372" y="1035027"/>
                </a:cubicBezTo>
                <a:cubicBezTo>
                  <a:pt x="5249393" y="1307416"/>
                  <a:pt x="5227610" y="1452037"/>
                  <a:pt x="5221372" y="1641176"/>
                </a:cubicBezTo>
                <a:cubicBezTo>
                  <a:pt x="5215134" y="1830315"/>
                  <a:pt x="5205608" y="1912758"/>
                  <a:pt x="5221372" y="2144393"/>
                </a:cubicBezTo>
                <a:cubicBezTo>
                  <a:pt x="5208158" y="2369482"/>
                  <a:pt x="5015542" y="2566991"/>
                  <a:pt x="4792493" y="2573272"/>
                </a:cubicBezTo>
                <a:cubicBezTo>
                  <a:pt x="4652820" y="2564375"/>
                  <a:pt x="4421818" y="2569611"/>
                  <a:pt x="4300028" y="2573272"/>
                </a:cubicBezTo>
                <a:cubicBezTo>
                  <a:pt x="4178239" y="2576933"/>
                  <a:pt x="3923886" y="2592124"/>
                  <a:pt x="3633018" y="2573272"/>
                </a:cubicBezTo>
                <a:cubicBezTo>
                  <a:pt x="3342150" y="2554421"/>
                  <a:pt x="3359476" y="2557338"/>
                  <a:pt x="3140553" y="2573272"/>
                </a:cubicBezTo>
                <a:cubicBezTo>
                  <a:pt x="2921630" y="2589206"/>
                  <a:pt x="2782564" y="2599821"/>
                  <a:pt x="2560816" y="2573272"/>
                </a:cubicBezTo>
                <a:cubicBezTo>
                  <a:pt x="2339068" y="2546723"/>
                  <a:pt x="2191155" y="2563590"/>
                  <a:pt x="2024715" y="2573272"/>
                </a:cubicBezTo>
                <a:cubicBezTo>
                  <a:pt x="1858275" y="2582954"/>
                  <a:pt x="1579580" y="2552430"/>
                  <a:pt x="1444978" y="2573272"/>
                </a:cubicBezTo>
                <a:cubicBezTo>
                  <a:pt x="1310376" y="2594114"/>
                  <a:pt x="907836" y="2607160"/>
                  <a:pt x="428879" y="2573272"/>
                </a:cubicBezTo>
                <a:cubicBezTo>
                  <a:pt x="147561" y="2568514"/>
                  <a:pt x="45293" y="2387835"/>
                  <a:pt x="0" y="2144393"/>
                </a:cubicBezTo>
                <a:cubicBezTo>
                  <a:pt x="13733" y="1934379"/>
                  <a:pt x="-11280" y="1735265"/>
                  <a:pt x="0" y="1589710"/>
                </a:cubicBezTo>
                <a:cubicBezTo>
                  <a:pt x="11280" y="1444155"/>
                  <a:pt x="-6207" y="1201139"/>
                  <a:pt x="0" y="1069338"/>
                </a:cubicBezTo>
                <a:cubicBezTo>
                  <a:pt x="6207" y="937537"/>
                  <a:pt x="-24319" y="636168"/>
                  <a:pt x="0" y="42887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Cả hai bạn cùng chạy đến bên bà cụ và đồng thanh nói: “Bà để chúng cháu  xách giúp ạ!”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A545C7-42A0-4E19-B367-05E14F1378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1495" y="1050446"/>
            <a:ext cx="4864925" cy="4638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5977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sp>
        <p:nvSpPr>
          <p:cNvPr id="31" name="Flowchart: Alternate Process 30">
            <a:extLst>
              <a:ext uri="{FF2B5EF4-FFF2-40B4-BE49-F238E27FC236}">
                <a16:creationId xmlns:a16="http://schemas.microsoft.com/office/drawing/2014/main" id="{0D319ECE-F057-4C09-95E9-20BE167BC65B}"/>
              </a:ext>
            </a:extLst>
          </p:cNvPr>
          <p:cNvSpPr/>
          <p:nvPr/>
        </p:nvSpPr>
        <p:spPr>
          <a:xfrm>
            <a:off x="6151601" y="1314280"/>
            <a:ext cx="5221372" cy="2739352"/>
          </a:xfrm>
          <a:custGeom>
            <a:avLst/>
            <a:gdLst>
              <a:gd name="connsiteX0" fmla="*/ 0 w 5221372"/>
              <a:gd name="connsiteY0" fmla="*/ 456559 h 2739352"/>
              <a:gd name="connsiteX1" fmla="*/ 456559 w 5221372"/>
              <a:gd name="connsiteY1" fmla="*/ 0 h 2739352"/>
              <a:gd name="connsiteX2" fmla="*/ 1158189 w 5221372"/>
              <a:gd name="connsiteY2" fmla="*/ 0 h 2739352"/>
              <a:gd name="connsiteX3" fmla="*/ 1859819 w 5221372"/>
              <a:gd name="connsiteY3" fmla="*/ 0 h 2739352"/>
              <a:gd name="connsiteX4" fmla="*/ 2389119 w 5221372"/>
              <a:gd name="connsiteY4" fmla="*/ 0 h 2739352"/>
              <a:gd name="connsiteX5" fmla="*/ 3047666 w 5221372"/>
              <a:gd name="connsiteY5" fmla="*/ 0 h 2739352"/>
              <a:gd name="connsiteX6" fmla="*/ 3620048 w 5221372"/>
              <a:gd name="connsiteY6" fmla="*/ 0 h 2739352"/>
              <a:gd name="connsiteX7" fmla="*/ 4764813 w 5221372"/>
              <a:gd name="connsiteY7" fmla="*/ 0 h 2739352"/>
              <a:gd name="connsiteX8" fmla="*/ 5221372 w 5221372"/>
              <a:gd name="connsiteY8" fmla="*/ 456559 h 2739352"/>
              <a:gd name="connsiteX9" fmla="*/ 5221372 w 5221372"/>
              <a:gd name="connsiteY9" fmla="*/ 1047041 h 2739352"/>
              <a:gd name="connsiteX10" fmla="*/ 5221372 w 5221372"/>
              <a:gd name="connsiteY10" fmla="*/ 1600999 h 2739352"/>
              <a:gd name="connsiteX11" fmla="*/ 5221372 w 5221372"/>
              <a:gd name="connsiteY11" fmla="*/ 2282793 h 2739352"/>
              <a:gd name="connsiteX12" fmla="*/ 4764813 w 5221372"/>
              <a:gd name="connsiteY12" fmla="*/ 2739352 h 2739352"/>
              <a:gd name="connsiteX13" fmla="*/ 4149348 w 5221372"/>
              <a:gd name="connsiteY13" fmla="*/ 2739352 h 2739352"/>
              <a:gd name="connsiteX14" fmla="*/ 3490801 w 5221372"/>
              <a:gd name="connsiteY14" fmla="*/ 2739352 h 2739352"/>
              <a:gd name="connsiteX15" fmla="*/ 2918418 w 5221372"/>
              <a:gd name="connsiteY15" fmla="*/ 2739352 h 2739352"/>
              <a:gd name="connsiteX16" fmla="*/ 2389119 w 5221372"/>
              <a:gd name="connsiteY16" fmla="*/ 2739352 h 2739352"/>
              <a:gd name="connsiteX17" fmla="*/ 1773654 w 5221372"/>
              <a:gd name="connsiteY17" fmla="*/ 2739352 h 2739352"/>
              <a:gd name="connsiteX18" fmla="*/ 1072024 w 5221372"/>
              <a:gd name="connsiteY18" fmla="*/ 2739352 h 2739352"/>
              <a:gd name="connsiteX19" fmla="*/ 456559 w 5221372"/>
              <a:gd name="connsiteY19" fmla="*/ 2739352 h 2739352"/>
              <a:gd name="connsiteX20" fmla="*/ 0 w 5221372"/>
              <a:gd name="connsiteY20" fmla="*/ 2282793 h 2739352"/>
              <a:gd name="connsiteX21" fmla="*/ 0 w 5221372"/>
              <a:gd name="connsiteY21" fmla="*/ 1692311 h 2739352"/>
              <a:gd name="connsiteX22" fmla="*/ 0 w 5221372"/>
              <a:gd name="connsiteY22" fmla="*/ 1101828 h 2739352"/>
              <a:gd name="connsiteX23" fmla="*/ 0 w 5221372"/>
              <a:gd name="connsiteY23" fmla="*/ 456559 h 2739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221372" h="2739352" fill="none" extrusionOk="0">
                <a:moveTo>
                  <a:pt x="0" y="456559"/>
                </a:moveTo>
                <a:cubicBezTo>
                  <a:pt x="-28081" y="152313"/>
                  <a:pt x="221106" y="-13389"/>
                  <a:pt x="456559" y="0"/>
                </a:cubicBezTo>
                <a:cubicBezTo>
                  <a:pt x="667420" y="33085"/>
                  <a:pt x="819036" y="19445"/>
                  <a:pt x="1158189" y="0"/>
                </a:cubicBezTo>
                <a:cubicBezTo>
                  <a:pt x="1497342" y="-19445"/>
                  <a:pt x="1698340" y="-2257"/>
                  <a:pt x="1859819" y="0"/>
                </a:cubicBezTo>
                <a:cubicBezTo>
                  <a:pt x="2021298" y="2257"/>
                  <a:pt x="2168195" y="-20318"/>
                  <a:pt x="2389119" y="0"/>
                </a:cubicBezTo>
                <a:cubicBezTo>
                  <a:pt x="2610043" y="20318"/>
                  <a:pt x="2782504" y="28150"/>
                  <a:pt x="3047666" y="0"/>
                </a:cubicBezTo>
                <a:cubicBezTo>
                  <a:pt x="3312828" y="-28150"/>
                  <a:pt x="3493526" y="3858"/>
                  <a:pt x="3620048" y="0"/>
                </a:cubicBezTo>
                <a:cubicBezTo>
                  <a:pt x="3746570" y="-3858"/>
                  <a:pt x="4249444" y="-15989"/>
                  <a:pt x="4764813" y="0"/>
                </a:cubicBezTo>
                <a:cubicBezTo>
                  <a:pt x="5008092" y="21542"/>
                  <a:pt x="5257203" y="216140"/>
                  <a:pt x="5221372" y="456559"/>
                </a:cubicBezTo>
                <a:cubicBezTo>
                  <a:pt x="5242234" y="649303"/>
                  <a:pt x="5210401" y="896053"/>
                  <a:pt x="5221372" y="1047041"/>
                </a:cubicBezTo>
                <a:cubicBezTo>
                  <a:pt x="5232343" y="1198029"/>
                  <a:pt x="5246378" y="1338380"/>
                  <a:pt x="5221372" y="1600999"/>
                </a:cubicBezTo>
                <a:cubicBezTo>
                  <a:pt x="5196366" y="1863618"/>
                  <a:pt x="5223420" y="2033397"/>
                  <a:pt x="5221372" y="2282793"/>
                </a:cubicBezTo>
                <a:cubicBezTo>
                  <a:pt x="5211509" y="2567058"/>
                  <a:pt x="5058852" y="2714612"/>
                  <a:pt x="4764813" y="2739352"/>
                </a:cubicBezTo>
                <a:cubicBezTo>
                  <a:pt x="4581085" y="2728639"/>
                  <a:pt x="4302374" y="2749459"/>
                  <a:pt x="4149348" y="2739352"/>
                </a:cubicBezTo>
                <a:cubicBezTo>
                  <a:pt x="3996322" y="2729245"/>
                  <a:pt x="3647056" y="2720803"/>
                  <a:pt x="3490801" y="2739352"/>
                </a:cubicBezTo>
                <a:cubicBezTo>
                  <a:pt x="3334546" y="2757901"/>
                  <a:pt x="3195171" y="2716135"/>
                  <a:pt x="2918418" y="2739352"/>
                </a:cubicBezTo>
                <a:cubicBezTo>
                  <a:pt x="2641665" y="2762569"/>
                  <a:pt x="2645966" y="2764665"/>
                  <a:pt x="2389119" y="2739352"/>
                </a:cubicBezTo>
                <a:cubicBezTo>
                  <a:pt x="2132272" y="2714039"/>
                  <a:pt x="1948947" y="2766775"/>
                  <a:pt x="1773654" y="2739352"/>
                </a:cubicBezTo>
                <a:cubicBezTo>
                  <a:pt x="1598362" y="2711929"/>
                  <a:pt x="1420401" y="2722440"/>
                  <a:pt x="1072024" y="2739352"/>
                </a:cubicBezTo>
                <a:cubicBezTo>
                  <a:pt x="723647" y="2756265"/>
                  <a:pt x="616015" y="2723356"/>
                  <a:pt x="456559" y="2739352"/>
                </a:cubicBezTo>
                <a:cubicBezTo>
                  <a:pt x="221139" y="2711877"/>
                  <a:pt x="15105" y="2575896"/>
                  <a:pt x="0" y="2282793"/>
                </a:cubicBezTo>
                <a:cubicBezTo>
                  <a:pt x="3911" y="2013748"/>
                  <a:pt x="2308" y="1926524"/>
                  <a:pt x="0" y="1692311"/>
                </a:cubicBezTo>
                <a:cubicBezTo>
                  <a:pt x="-2308" y="1458098"/>
                  <a:pt x="-25708" y="1227407"/>
                  <a:pt x="0" y="1101828"/>
                </a:cubicBezTo>
                <a:cubicBezTo>
                  <a:pt x="25708" y="976249"/>
                  <a:pt x="12807" y="670162"/>
                  <a:pt x="0" y="456559"/>
                </a:cubicBezTo>
                <a:close/>
              </a:path>
              <a:path w="5221372" h="2739352" stroke="0" extrusionOk="0">
                <a:moveTo>
                  <a:pt x="0" y="456559"/>
                </a:moveTo>
                <a:cubicBezTo>
                  <a:pt x="-9245" y="235933"/>
                  <a:pt x="219655" y="5037"/>
                  <a:pt x="456559" y="0"/>
                </a:cubicBezTo>
                <a:cubicBezTo>
                  <a:pt x="707475" y="-2974"/>
                  <a:pt x="874276" y="22201"/>
                  <a:pt x="1028941" y="0"/>
                </a:cubicBezTo>
                <a:cubicBezTo>
                  <a:pt x="1183606" y="-22201"/>
                  <a:pt x="1422986" y="-14420"/>
                  <a:pt x="1730571" y="0"/>
                </a:cubicBezTo>
                <a:cubicBezTo>
                  <a:pt x="2038156" y="14420"/>
                  <a:pt x="2157566" y="-11853"/>
                  <a:pt x="2302954" y="0"/>
                </a:cubicBezTo>
                <a:cubicBezTo>
                  <a:pt x="2448342" y="11853"/>
                  <a:pt x="2624220" y="-11162"/>
                  <a:pt x="2789171" y="0"/>
                </a:cubicBezTo>
                <a:cubicBezTo>
                  <a:pt x="2954122" y="11162"/>
                  <a:pt x="3240830" y="23689"/>
                  <a:pt x="3447718" y="0"/>
                </a:cubicBezTo>
                <a:cubicBezTo>
                  <a:pt x="3654606" y="-23689"/>
                  <a:pt x="3965844" y="-29485"/>
                  <a:pt x="4149348" y="0"/>
                </a:cubicBezTo>
                <a:cubicBezTo>
                  <a:pt x="4332852" y="29485"/>
                  <a:pt x="4596343" y="6610"/>
                  <a:pt x="4764813" y="0"/>
                </a:cubicBezTo>
                <a:cubicBezTo>
                  <a:pt x="5002097" y="-7663"/>
                  <a:pt x="5250817" y="195212"/>
                  <a:pt x="5221372" y="456559"/>
                </a:cubicBezTo>
                <a:cubicBezTo>
                  <a:pt x="5189725" y="616049"/>
                  <a:pt x="5207852" y="809375"/>
                  <a:pt x="5221372" y="1101828"/>
                </a:cubicBezTo>
                <a:cubicBezTo>
                  <a:pt x="5234892" y="1394281"/>
                  <a:pt x="5228824" y="1579452"/>
                  <a:pt x="5221372" y="1747098"/>
                </a:cubicBezTo>
                <a:cubicBezTo>
                  <a:pt x="5213921" y="1914744"/>
                  <a:pt x="5220894" y="2125788"/>
                  <a:pt x="5221372" y="2282793"/>
                </a:cubicBezTo>
                <a:cubicBezTo>
                  <a:pt x="5209962" y="2524778"/>
                  <a:pt x="5004118" y="2733511"/>
                  <a:pt x="4764813" y="2739352"/>
                </a:cubicBezTo>
                <a:cubicBezTo>
                  <a:pt x="4632541" y="2731915"/>
                  <a:pt x="4389933" y="2754240"/>
                  <a:pt x="4278596" y="2739352"/>
                </a:cubicBezTo>
                <a:cubicBezTo>
                  <a:pt x="4167259" y="2724464"/>
                  <a:pt x="3889575" y="2721640"/>
                  <a:pt x="3620048" y="2739352"/>
                </a:cubicBezTo>
                <a:cubicBezTo>
                  <a:pt x="3350521" y="2757064"/>
                  <a:pt x="3289641" y="2734715"/>
                  <a:pt x="3133831" y="2739352"/>
                </a:cubicBezTo>
                <a:cubicBezTo>
                  <a:pt x="2978021" y="2743989"/>
                  <a:pt x="2764118" y="2735651"/>
                  <a:pt x="2561449" y="2739352"/>
                </a:cubicBezTo>
                <a:cubicBezTo>
                  <a:pt x="2358780" y="2743053"/>
                  <a:pt x="2268959" y="2726955"/>
                  <a:pt x="2032149" y="2739352"/>
                </a:cubicBezTo>
                <a:cubicBezTo>
                  <a:pt x="1795339" y="2751749"/>
                  <a:pt x="1726618" y="2741589"/>
                  <a:pt x="1459767" y="2739352"/>
                </a:cubicBezTo>
                <a:cubicBezTo>
                  <a:pt x="1192916" y="2737115"/>
                  <a:pt x="957899" y="2782829"/>
                  <a:pt x="456559" y="2739352"/>
                </a:cubicBezTo>
                <a:cubicBezTo>
                  <a:pt x="170937" y="2735769"/>
                  <a:pt x="28359" y="2539063"/>
                  <a:pt x="0" y="2282793"/>
                </a:cubicBezTo>
                <a:cubicBezTo>
                  <a:pt x="15653" y="2119479"/>
                  <a:pt x="5825" y="1884498"/>
                  <a:pt x="0" y="1692311"/>
                </a:cubicBezTo>
                <a:cubicBezTo>
                  <a:pt x="-5825" y="1500124"/>
                  <a:pt x="-22131" y="1307655"/>
                  <a:pt x="0" y="1138353"/>
                </a:cubicBezTo>
                <a:cubicBezTo>
                  <a:pt x="22131" y="969051"/>
                  <a:pt x="-6293" y="628151"/>
                  <a:pt x="0" y="45655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  <a:extLst>
              <a:ext uri="{C807C97D-BFC1-408E-A445-0C87EB9F89A2}">
                <ask:lineSketchStyleProps xmlns="" xmlns:ask="http://schemas.microsoft.com/office/drawing/2018/sketchyshapes" sd="3478589231">
                  <a:prstGeom prst="flowChartAlternateProcess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>
                <a:solidFill>
                  <a:srgbClr val="FF0000"/>
                </a:solidFill>
              </a:rPr>
              <a:t>Khi các bạn giúp bà xách đồ về đến nhà, bà cụ đã nói: “Các cháu ngoan quá, bà cảm ơn các cháu!”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822893-86AD-4628-88A1-B736698774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9301" y="1182762"/>
            <a:ext cx="4684866" cy="4420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4665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E143F18-383E-4288-B231-6FB08900F743}"/>
              </a:ext>
            </a:extLst>
          </p:cNvPr>
          <p:cNvGrpSpPr/>
          <p:nvPr/>
        </p:nvGrpSpPr>
        <p:grpSpPr>
          <a:xfrm>
            <a:off x="840098" y="4204513"/>
            <a:ext cx="4278451" cy="2175001"/>
            <a:chOff x="892354" y="3758439"/>
            <a:chExt cx="4278451" cy="2175001"/>
          </a:xfrm>
        </p:grpSpPr>
        <p:pic>
          <p:nvPicPr>
            <p:cNvPr id="49" name="Picture 9">
              <a:extLst>
                <a:ext uri="{FF2B5EF4-FFF2-40B4-BE49-F238E27FC236}">
                  <a16:creationId xmlns:a16="http://schemas.microsoft.com/office/drawing/2014/main" id="{CA129A58-67BB-48A7-BE48-F9604439A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EDC5E6E8-A29B-4933-AD73-BDB7A9DC9B24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pic>
        <p:nvPicPr>
          <p:cNvPr id="70" name="Picture 69">
            <a:extLst>
              <a:ext uri="{FF2B5EF4-FFF2-40B4-BE49-F238E27FC236}">
                <a16:creationId xmlns:a16="http://schemas.microsoft.com/office/drawing/2014/main" id="{650672BB-AE98-4A8D-8778-FBC7EF0A09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2941" y="562158"/>
            <a:ext cx="4651797" cy="4822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1" name="Speech Bubble: Rectangle with Corners Rounded 4">
            <a:extLst>
              <a:ext uri="{FF2B5EF4-FFF2-40B4-BE49-F238E27FC236}">
                <a16:creationId xmlns:a16="http://schemas.microsoft.com/office/drawing/2014/main" id="{8D4381FA-36B3-40CE-9DA5-1CBE1642D1AE}"/>
              </a:ext>
            </a:extLst>
          </p:cNvPr>
          <p:cNvSpPr/>
          <p:nvPr/>
        </p:nvSpPr>
        <p:spPr>
          <a:xfrm flipH="1">
            <a:off x="840098" y="702468"/>
            <a:ext cx="4866640" cy="1505695"/>
          </a:xfrm>
          <a:prstGeom prst="wedgeRoundRectCallout">
            <a:avLst>
              <a:gd name="adj1" fmla="val 34759"/>
              <a:gd name="adj2" fmla="val 85845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nghĩa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Speech Bubble: Rectangle with Corners Rounded 4">
            <a:extLst>
              <a:ext uri="{FF2B5EF4-FFF2-40B4-BE49-F238E27FC236}">
                <a16:creationId xmlns:a16="http://schemas.microsoft.com/office/drawing/2014/main" id="{EF6908B9-3EBC-4B2A-B230-058CADE7A642}"/>
              </a:ext>
            </a:extLst>
          </p:cNvPr>
          <p:cNvSpPr/>
          <p:nvPr/>
        </p:nvSpPr>
        <p:spPr>
          <a:xfrm flipH="1">
            <a:off x="2127064" y="2555324"/>
            <a:ext cx="4698196" cy="1505695"/>
          </a:xfrm>
          <a:prstGeom prst="wedgeRoundRectCallout">
            <a:avLst>
              <a:gd name="adj1" fmla="val 38099"/>
              <a:gd name="adj2" fmla="val 73699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giềng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01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48" name="Picture 47">
            <a:extLst>
              <a:ext uri="{FF2B5EF4-FFF2-40B4-BE49-F238E27FC236}">
                <a16:creationId xmlns:a16="http://schemas.microsoft.com/office/drawing/2014/main" id="{E492826C-81FF-4925-990C-9DCC90758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0941" y="1017748"/>
            <a:ext cx="4651797" cy="4822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9" name="Speech Bubble: Rectangle with Corners Rounded 4">
            <a:extLst>
              <a:ext uri="{FF2B5EF4-FFF2-40B4-BE49-F238E27FC236}">
                <a16:creationId xmlns:a16="http://schemas.microsoft.com/office/drawing/2014/main" id="{F8C12F50-E56C-4F64-AE76-5DF8E44BFF27}"/>
              </a:ext>
            </a:extLst>
          </p:cNvPr>
          <p:cNvSpPr/>
          <p:nvPr/>
        </p:nvSpPr>
        <p:spPr>
          <a:xfrm flipH="1">
            <a:off x="5920643" y="732948"/>
            <a:ext cx="5210413" cy="1979772"/>
          </a:xfrm>
          <a:prstGeom prst="wedgeRoundRectCallout">
            <a:avLst>
              <a:gd name="adj1" fmla="val 48329"/>
              <a:gd name="adj2" fmla="val 78147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xóm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xách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 làm đó đã giúp bà đỡ mệt hơn.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Speech Bubble: Rectangle with Corners Rounded 4">
            <a:extLst>
              <a:ext uri="{FF2B5EF4-FFF2-40B4-BE49-F238E27FC236}">
                <a16:creationId xmlns:a16="http://schemas.microsoft.com/office/drawing/2014/main" id="{27F28458-C369-4EE4-BEC3-8A7DE740BF45}"/>
              </a:ext>
            </a:extLst>
          </p:cNvPr>
          <p:cNvSpPr/>
          <p:nvPr/>
        </p:nvSpPr>
        <p:spPr>
          <a:xfrm flipH="1">
            <a:off x="6069688" y="3429000"/>
            <a:ext cx="5061369" cy="1894840"/>
          </a:xfrm>
          <a:prstGeom prst="wedgeRoundRectCallout">
            <a:avLst>
              <a:gd name="adj1" fmla="val 48479"/>
              <a:gd name="adj2" fmla="val 77073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</a:t>
            </a: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 giúp đỡ hàng xóm láng giềng là xây dựng tình cảm tốt đẹp với mọi người xung quanh.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72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F0D1D11-A2FA-4DAF-BB1D-31C2EC0CF3DC}"/>
              </a:ext>
            </a:extLst>
          </p:cNvPr>
          <p:cNvGrpSpPr/>
          <p:nvPr/>
        </p:nvGrpSpPr>
        <p:grpSpPr>
          <a:xfrm>
            <a:off x="2355072" y="3737397"/>
            <a:ext cx="9439138" cy="1670766"/>
            <a:chOff x="1629819" y="733985"/>
            <a:chExt cx="9439138" cy="1670766"/>
          </a:xfrm>
        </p:grpSpPr>
        <p:pic>
          <p:nvPicPr>
            <p:cNvPr id="81" name="图片 16">
              <a:extLst>
                <a:ext uri="{FF2B5EF4-FFF2-40B4-BE49-F238E27FC236}">
                  <a16:creationId xmlns:a16="http://schemas.microsoft.com/office/drawing/2014/main" id="{3CBBE360-3FD0-487B-913F-2EED4E69EB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F142FCB5-0BB8-433E-8F55-EBE70F8E680B}"/>
                </a:ext>
              </a:extLst>
            </p:cNvPr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A04C5EF2-52E0-484E-8497-03C75417CF70}"/>
              </a:ext>
            </a:extLst>
          </p:cNvPr>
          <p:cNvSpPr txBox="1"/>
          <p:nvPr/>
        </p:nvSpPr>
        <p:spPr>
          <a:xfrm>
            <a:off x="1453186" y="2047896"/>
            <a:ext cx="983039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người chúng ta không </a:t>
            </a:r>
            <a:r>
              <a:rPr lang="vi-VN" sz="42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42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ể</a:t>
            </a:r>
            <a:r>
              <a:rPr lang="vi-VN" sz="42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4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ố</a:t>
            </a:r>
            <a:r>
              <a:rPr lang="vi-VN" sz="4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 tách biệt với cộng đồng, vì thế chúng ta cần xây dựng mối quan hệ tốt đẹp với mọi người xung quanh, ở khu dân cư chính là mối quan hệ hàng xóm láng giềng.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A1AC587-9868-4DDF-89FB-436C76B60FFA}"/>
              </a:ext>
            </a:extLst>
          </p:cNvPr>
          <p:cNvGrpSpPr/>
          <p:nvPr/>
        </p:nvGrpSpPr>
        <p:grpSpPr>
          <a:xfrm>
            <a:off x="-87865" y="-111778"/>
            <a:ext cx="3319272" cy="2277152"/>
            <a:chOff x="1216259" y="668944"/>
            <a:chExt cx="3385354" cy="3045590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557D7766-582D-4922-A52F-E0C0DE2E1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785943">
              <a:off x="1216259" y="668944"/>
              <a:ext cx="3385354" cy="3045590"/>
            </a:xfrm>
            <a:prstGeom prst="rect">
              <a:avLst/>
            </a:prstGeom>
          </p:spPr>
        </p:pic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92BBF312-0233-4E24-B47B-4358F4242B9E}"/>
                </a:ext>
              </a:extLst>
            </p:cNvPr>
            <p:cNvSpPr/>
            <p:nvPr/>
          </p:nvSpPr>
          <p:spPr>
            <a:xfrm>
              <a:off x="1676400" y="1209040"/>
              <a:ext cx="2529840" cy="209542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Kết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cs typeface="+mn-cs"/>
                </a:rPr>
                <a:t>luận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962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1F0D1D11-A2FA-4DAF-BB1D-31C2EC0CF3DC}"/>
              </a:ext>
            </a:extLst>
          </p:cNvPr>
          <p:cNvGrpSpPr/>
          <p:nvPr/>
        </p:nvGrpSpPr>
        <p:grpSpPr>
          <a:xfrm>
            <a:off x="2355072" y="3737397"/>
            <a:ext cx="9439138" cy="1670766"/>
            <a:chOff x="1629819" y="733985"/>
            <a:chExt cx="9439138" cy="1670766"/>
          </a:xfrm>
        </p:grpSpPr>
        <p:pic>
          <p:nvPicPr>
            <p:cNvPr id="81" name="图片 16">
              <a:extLst>
                <a:ext uri="{FF2B5EF4-FFF2-40B4-BE49-F238E27FC236}">
                  <a16:creationId xmlns:a16="http://schemas.microsoft.com/office/drawing/2014/main" id="{3CBBE360-3FD0-487B-913F-2EED4E69EB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2" t="19699" r="27415" b="24031"/>
            <a:stretch/>
          </p:blipFill>
          <p:spPr>
            <a:xfrm flipH="1">
              <a:off x="9532265" y="733985"/>
              <a:ext cx="1536692" cy="1670766"/>
            </a:xfrm>
            <a:prstGeom prst="rect">
              <a:avLst/>
            </a:prstGeom>
          </p:spPr>
        </p:pic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F142FCB5-0BB8-433E-8F55-EBE70F8E680B}"/>
                </a:ext>
              </a:extLst>
            </p:cNvPr>
            <p:cNvCxnSpPr/>
            <p:nvPr/>
          </p:nvCxnSpPr>
          <p:spPr>
            <a:xfrm>
              <a:off x="1629819" y="2303151"/>
              <a:ext cx="8094752" cy="0"/>
            </a:xfrm>
            <a:prstGeom prst="line">
              <a:avLst/>
            </a:prstGeom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A04C5EF2-52E0-484E-8497-03C75417CF70}"/>
              </a:ext>
            </a:extLst>
          </p:cNvPr>
          <p:cNvSpPr txBox="1"/>
          <p:nvPr/>
        </p:nvSpPr>
        <p:spPr>
          <a:xfrm>
            <a:off x="1530235" y="1664396"/>
            <a:ext cx="983039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có mối quan hệ tốt với hàng xóm láng giềng, mỗi người c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ần</a:t>
            </a:r>
            <a:r>
              <a:rPr lang="vi-V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biết đoàn kết, tương trợ, quan tâm, chia sẻ với nhau.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chính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truyền thống từ bao đời nay của dân tộc ta, góp phần xây dựng nếp sống văn hóa ở khu dân cư, thôn, xóm, tổ dân phố.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A1AC587-9868-4DDF-89FB-436C76B60FFA}"/>
              </a:ext>
            </a:extLst>
          </p:cNvPr>
          <p:cNvGrpSpPr/>
          <p:nvPr/>
        </p:nvGrpSpPr>
        <p:grpSpPr>
          <a:xfrm>
            <a:off x="-87865" y="-111778"/>
            <a:ext cx="3237465" cy="1960891"/>
            <a:chOff x="1216259" y="668944"/>
            <a:chExt cx="3385354" cy="3045590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557D7766-582D-4922-A52F-E0C0DE2E1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20785943">
              <a:off x="1216259" y="668944"/>
              <a:ext cx="3385354" cy="3045590"/>
            </a:xfrm>
            <a:prstGeom prst="rect">
              <a:avLst/>
            </a:prstGeom>
          </p:spPr>
        </p:pic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92BBF312-0233-4E24-B47B-4358F4242B9E}"/>
                </a:ext>
              </a:extLst>
            </p:cNvPr>
            <p:cNvSpPr/>
            <p:nvPr/>
          </p:nvSpPr>
          <p:spPr>
            <a:xfrm>
              <a:off x="1676400" y="1209040"/>
              <a:ext cx="2529840" cy="2095420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Kết</a:t>
              </a: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luận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995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BBBC41-1924-4D22-BDE4-E17BE5CF58D8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3769" y="-964562"/>
            <a:ext cx="8121934" cy="541462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F44482A-6550-4124-B066-37C65FCFA4B1}"/>
              </a:ext>
            </a:extLst>
          </p:cNvPr>
          <p:cNvSpPr txBox="1"/>
          <p:nvPr/>
        </p:nvSpPr>
        <p:spPr>
          <a:xfrm>
            <a:off x="1028672" y="1201295"/>
            <a:ext cx="4762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Nông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trại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kCartoon Music (12)">
            <a:hlinkClick r:id="" action="ppaction://media"/>
            <a:extLst>
              <a:ext uri="{FF2B5EF4-FFF2-40B4-BE49-F238E27FC236}">
                <a16:creationId xmlns:a16="http://schemas.microsoft.com/office/drawing/2014/main" id="{5A518A2E-0E19-47D0-A4D1-42B792E9CE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651469" y="-2186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484008" y="238582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A19F31C-8659-466B-A67D-13B3D7E52EB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3445" y="2517114"/>
            <a:ext cx="5182049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0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56421C-A9A2-4F37-B890-376ED5EF69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6400" y="3017842"/>
            <a:ext cx="3031922" cy="3873743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409EA1D2-5A04-4415-A9A5-56C97FD84873}"/>
              </a:ext>
            </a:extLst>
          </p:cNvPr>
          <p:cNvSpPr/>
          <p:nvPr/>
        </p:nvSpPr>
        <p:spPr>
          <a:xfrm>
            <a:off x="1635760" y="1541043"/>
            <a:ext cx="7800340" cy="24384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Chia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sẻ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về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những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việc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em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đã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làm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và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sẽ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làm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để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thể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hiện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quan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tâm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đến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hàng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xóm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láng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iCiel Cadena" panose="02000503000000020004" pitchFamily="50" charset="0"/>
              </a:rPr>
              <a:t>giềng</a:t>
            </a:r>
            <a:r>
              <a:rPr lang="en-US" sz="4000" dirty="0">
                <a:solidFill>
                  <a:srgbClr val="0070C0"/>
                </a:solidFill>
                <a:latin typeface="iCiel Cadena" panose="02000503000000020004" pitchFamily="50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661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729575" y="241606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1BBE5872-DE22-4E51-BB06-3C4CD40151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18909" y="1869892"/>
            <a:ext cx="5267401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164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E8E66E-C8A1-400D-B8BA-34E6AF441B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34" name="Picture 10" descr="[animate output image]">
            <a:extLst>
              <a:ext uri="{FF2B5EF4-FFF2-40B4-BE49-F238E27FC236}">
                <a16:creationId xmlns:a16="http://schemas.microsoft.com/office/drawing/2014/main" id="{125A4119-AF17-4096-A57D-205A6F4DB9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557" y="2730872"/>
            <a:ext cx="2156752" cy="197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21 NK PowerSkills">
            <a:extLst>
              <a:ext uri="{FF2B5EF4-FFF2-40B4-BE49-F238E27FC236}">
                <a16:creationId xmlns:a16="http://schemas.microsoft.com/office/drawing/2014/main" id="{6F1E8628-B968-4DA5-8C1C-79693AAC15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54782" y="404821"/>
            <a:ext cx="3726260" cy="4679058"/>
          </a:xfrm>
          <a:prstGeom prst="rect">
            <a:avLst/>
          </a:prstGeom>
        </p:spPr>
      </p:pic>
      <p:pic>
        <p:nvPicPr>
          <p:cNvPr id="14" name="21 NK PowerSkills">
            <a:extLst>
              <a:ext uri="{FF2B5EF4-FFF2-40B4-BE49-F238E27FC236}">
                <a16:creationId xmlns:a16="http://schemas.microsoft.com/office/drawing/2014/main" id="{A99BBECF-83B7-4477-AFA4-5103DFD0224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992" y="3765249"/>
            <a:ext cx="1646387" cy="1527803"/>
          </a:xfrm>
          <a:prstGeom prst="rect">
            <a:avLst/>
          </a:prstGeom>
        </p:spPr>
      </p:pic>
      <p:pic>
        <p:nvPicPr>
          <p:cNvPr id="1030" name="Picture 6" descr="Cartoon Cows Wallpapers - Wallpaper Cave">
            <a:extLst>
              <a:ext uri="{FF2B5EF4-FFF2-40B4-BE49-F238E27FC236}">
                <a16:creationId xmlns:a16="http://schemas.microsoft.com/office/drawing/2014/main" id="{B2E82BD6-9031-4ABF-8695-A11ECDF7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59" b="94675" l="2676" r="98328">
                        <a14:foregroundMark x1="21070" y1="31953" x2="33110" y2="50888"/>
                        <a14:foregroundMark x1="43144" y1="50296" x2="38796" y2="58580"/>
                        <a14:foregroundMark x1="33110" y1="43195" x2="59197" y2="53846"/>
                        <a14:foregroundMark x1="55184" y1="53846" x2="49164" y2="64497"/>
                        <a14:foregroundMark x1="61204" y1="33728" x2="42809" y2="42012"/>
                        <a14:foregroundMark x1="54181" y1="24852" x2="46823" y2="25444"/>
                        <a14:foregroundMark x1="47157" y1="28994" x2="29431" y2="30769"/>
                        <a14:foregroundMark x1="29431" y1="30769" x2="15385" y2="20118"/>
                        <a14:foregroundMark x1="14047" y1="17751" x2="4348" y2="24260"/>
                        <a14:foregroundMark x1="11037" y1="10059" x2="12375" y2="19527"/>
                        <a14:foregroundMark x1="9699" y1="26627" x2="3010" y2="33136"/>
                        <a14:foregroundMark x1="14716" y1="24260" x2="27425" y2="21893"/>
                        <a14:foregroundMark x1="16388" y1="38462" x2="15385" y2="46746"/>
                        <a14:foregroundMark x1="10033" y1="36686" x2="9699" y2="27219"/>
                        <a14:foregroundMark x1="10368" y1="2959" x2="10368" y2="2959"/>
                        <a14:foregroundMark x1="31438" y1="3550" x2="31438" y2="3550"/>
                        <a14:foregroundMark x1="67893" y1="45562" x2="68227" y2="47337"/>
                        <a14:foregroundMark x1="67559" y1="35503" x2="67224" y2="63314"/>
                        <a14:foregroundMark x1="65217" y1="34320" x2="58528" y2="60947"/>
                        <a14:foregroundMark x1="65552" y1="41420" x2="60535" y2="68639"/>
                        <a14:foregroundMark x1="64214" y1="66864" x2="59197" y2="72189"/>
                        <a14:foregroundMark x1="57191" y1="86982" x2="56856" y2="90533"/>
                        <a14:foregroundMark x1="56856" y1="91716" x2="57191" y2="95266"/>
                        <a14:foregroundMark x1="65217" y1="85799" x2="59866" y2="78698"/>
                        <a14:foregroundMark x1="55853" y1="78107" x2="54515" y2="86391"/>
                        <a14:foregroundMark x1="56856" y1="73964" x2="41137" y2="69231"/>
                        <a14:foregroundMark x1="49498" y1="68639" x2="34783" y2="72189"/>
                        <a14:foregroundMark x1="35452" y1="69231" x2="31438" y2="88757"/>
                        <a14:foregroundMark x1="32441" y1="87574" x2="32107" y2="93491"/>
                        <a14:foregroundMark x1="26421" y1="77515" x2="24415" y2="90533"/>
                        <a14:foregroundMark x1="23746" y1="65089" x2="20736" y2="59172"/>
                        <a14:foregroundMark x1="29431" y1="67456" x2="26421" y2="52663"/>
                        <a14:foregroundMark x1="53512" y1="42012" x2="61538" y2="37278"/>
                        <a14:foregroundMark x1="91973" y1="47337" x2="91973" y2="49112"/>
                        <a14:foregroundMark x1="95987" y1="47337" x2="95987" y2="47337"/>
                        <a14:foregroundMark x1="95987" y1="50888" x2="95987" y2="50888"/>
                        <a14:foregroundMark x1="98328" y1="46746" x2="98328" y2="4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560" y="2744350"/>
            <a:ext cx="3349411" cy="189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3136EC2-9DB7-4AEE-B449-6C75A984B664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773" y="3833821"/>
            <a:ext cx="4297680" cy="165487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6EFED7-E9E5-4BD5-BD29-54452D7BC2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36893" b="52929"/>
          <a:stretch/>
        </p:blipFill>
        <p:spPr>
          <a:xfrm>
            <a:off x="7257929" y="5235343"/>
            <a:ext cx="2315030" cy="18422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8088D-7C1E-4751-876E-2CAA45441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988" y="3765011"/>
            <a:ext cx="2962178" cy="2962178"/>
          </a:xfrm>
          <a:prstGeom prst="rect">
            <a:avLst/>
          </a:prstGeom>
        </p:spPr>
      </p:pic>
      <p:pic>
        <p:nvPicPr>
          <p:cNvPr id="28" name="7" descr="Car Wheel Png - Car Wheel Cartoon Transparent, Png Download - kindpng">
            <a:extLst>
              <a:ext uri="{FF2B5EF4-FFF2-40B4-BE49-F238E27FC236}">
                <a16:creationId xmlns:a16="http://schemas.microsoft.com/office/drawing/2014/main" id="{227BFF77-3ADE-44CD-B96E-C5739132C4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7679304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Car Wheel Png - Car Wheel Cartoon Transparent, Png Download - kindpng">
            <a:extLst>
              <a:ext uri="{FF2B5EF4-FFF2-40B4-BE49-F238E27FC236}">
                <a16:creationId xmlns:a16="http://schemas.microsoft.com/office/drawing/2014/main" id="{BE602906-35D1-4148-A974-2136706A74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46" b="95434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14" t="3952" r="13527" b="3756"/>
          <a:stretch/>
        </p:blipFill>
        <p:spPr bwMode="auto">
          <a:xfrm>
            <a:off x="8583425" y="6052271"/>
            <a:ext cx="372023" cy="3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861285-01F2-4A5E-BEBF-10EF63BBF95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5319" y="4225161"/>
            <a:ext cx="1216053" cy="107899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BDEA9A4-6AE0-438D-887F-DB873C3DB24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25710" y="4856102"/>
            <a:ext cx="1216053" cy="107899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ADF9399-5CEE-4F37-B09A-346F4A33B02D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110" y="5487043"/>
            <a:ext cx="1216053" cy="107899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FC5F42F-B2E7-4970-A551-FF2513D97CD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0646" y="4024641"/>
            <a:ext cx="1216053" cy="107899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706AFAB-1088-4E01-BB4E-0DE1A8B8ADA1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3048" y="4544383"/>
            <a:ext cx="1216053" cy="107899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B613A33-60A6-4F6C-9103-E3A4887A903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46669" y="5061979"/>
            <a:ext cx="1216053" cy="1078992"/>
          </a:xfrm>
          <a:prstGeom prst="rect">
            <a:avLst/>
          </a:prstGeom>
        </p:spPr>
      </p:pic>
      <p:pic>
        <p:nvPicPr>
          <p:cNvPr id="47" name="5 Ghé thăm Fb.com/nkpowerskills">
            <a:hlinkClick r:id="rId16" action="ppaction://hlinksldjump"/>
            <a:extLst>
              <a:ext uri="{FF2B5EF4-FFF2-40B4-BE49-F238E27FC236}">
                <a16:creationId xmlns:a16="http://schemas.microsoft.com/office/drawing/2014/main" id="{87663DDE-D071-4232-9ABE-45F18C0A0FA4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52257" y="2229945"/>
            <a:ext cx="662946" cy="714301"/>
          </a:xfrm>
          <a:prstGeom prst="rect">
            <a:avLst/>
          </a:prstGeom>
        </p:spPr>
      </p:pic>
      <p:pic>
        <p:nvPicPr>
          <p:cNvPr id="48" name="4 Ghé thăm Fb.com/nkpowerskills">
            <a:hlinkClick r:id="rId18" action="ppaction://hlinksldjump"/>
            <a:extLst>
              <a:ext uri="{FF2B5EF4-FFF2-40B4-BE49-F238E27FC236}">
                <a16:creationId xmlns:a16="http://schemas.microsoft.com/office/drawing/2014/main" id="{63CD9689-957F-4CAF-A006-F12CA8D04859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5536" y="278583"/>
            <a:ext cx="679286" cy="704964"/>
          </a:xfrm>
          <a:prstGeom prst="rect">
            <a:avLst/>
          </a:prstGeom>
        </p:spPr>
      </p:pic>
      <p:pic>
        <p:nvPicPr>
          <p:cNvPr id="49" name="3 Ghé thăm Fb.com/nkpowerskills">
            <a:hlinkClick r:id="rId20" action="ppaction://hlinksldjump"/>
            <a:extLst>
              <a:ext uri="{FF2B5EF4-FFF2-40B4-BE49-F238E27FC236}">
                <a16:creationId xmlns:a16="http://schemas.microsoft.com/office/drawing/2014/main" id="{EB64DCC2-080F-48E7-9CDA-2DFB7D7A4511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58710" y="3025995"/>
            <a:ext cx="655943" cy="681621"/>
          </a:xfrm>
          <a:prstGeom prst="rect">
            <a:avLst/>
          </a:prstGeom>
        </p:spPr>
      </p:pic>
      <p:pic>
        <p:nvPicPr>
          <p:cNvPr id="51" name="1 Ghé thăm Fb.com/nkpowerskills">
            <a:hlinkClick r:id="rId22" action="ppaction://hlinksldjump"/>
            <a:extLst>
              <a:ext uri="{FF2B5EF4-FFF2-40B4-BE49-F238E27FC236}">
                <a16:creationId xmlns:a16="http://schemas.microsoft.com/office/drawing/2014/main" id="{82A172DA-4077-47CF-9BC9-7229515E914B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0406" y="2004305"/>
            <a:ext cx="735860" cy="764666"/>
          </a:xfrm>
          <a:prstGeom prst="rect">
            <a:avLst/>
          </a:prstGeom>
        </p:spPr>
      </p:pic>
      <p:pic>
        <p:nvPicPr>
          <p:cNvPr id="1026" name="Picture 2" descr="Milk carton - Cool Milk">
            <a:extLst>
              <a:ext uri="{FF2B5EF4-FFF2-40B4-BE49-F238E27FC236}">
                <a16:creationId xmlns:a16="http://schemas.microsoft.com/office/drawing/2014/main" id="{14A2F2E3-4E6A-4379-9447-E55876B96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649" y="49667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F69219D8-EE72-475B-A08C-E8B31B0B2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713130">
            <a:off x="7692444" y="4960558"/>
            <a:ext cx="889949" cy="629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20 NK PowerSkills">
            <a:extLst>
              <a:ext uri="{FF2B5EF4-FFF2-40B4-BE49-F238E27FC236}">
                <a16:creationId xmlns:a16="http://schemas.microsoft.com/office/drawing/2014/main" id="{6C09F464-BEE1-4BB5-9ED2-47D50CD7C04C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60822" y="5305282"/>
            <a:ext cx="436221" cy="44126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4E0E7F-E3E0-412B-A66D-7383F5AD0CC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97276" y="4793665"/>
            <a:ext cx="1055367" cy="936417"/>
          </a:xfrm>
          <a:prstGeom prst="rect">
            <a:avLst/>
          </a:prstGeom>
        </p:spPr>
      </p:pic>
      <p:pic>
        <p:nvPicPr>
          <p:cNvPr id="52" name="16 NK PowerSkills">
            <a:extLst>
              <a:ext uri="{FF2B5EF4-FFF2-40B4-BE49-F238E27FC236}">
                <a16:creationId xmlns:a16="http://schemas.microsoft.com/office/drawing/2014/main" id="{E73488C3-F046-45EF-880E-045C9586A49C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7092" y="5334484"/>
            <a:ext cx="436221" cy="441264"/>
          </a:xfrm>
          <a:prstGeom prst="rect">
            <a:avLst/>
          </a:prstGeom>
        </p:spPr>
      </p:pic>
      <p:pic>
        <p:nvPicPr>
          <p:cNvPr id="53" name="19 NK PowerSkills">
            <a:extLst>
              <a:ext uri="{FF2B5EF4-FFF2-40B4-BE49-F238E27FC236}">
                <a16:creationId xmlns:a16="http://schemas.microsoft.com/office/drawing/2014/main" id="{183B5852-CC0D-4421-9533-C9676326813F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86711" y="5095987"/>
            <a:ext cx="436221" cy="441264"/>
          </a:xfrm>
          <a:prstGeom prst="rect">
            <a:avLst/>
          </a:prstGeom>
        </p:spPr>
      </p:pic>
      <p:pic>
        <p:nvPicPr>
          <p:cNvPr id="54" name="Ghé thăm Fb.com/nkpowerskills">
            <a:extLst>
              <a:ext uri="{FF2B5EF4-FFF2-40B4-BE49-F238E27FC236}">
                <a16:creationId xmlns:a16="http://schemas.microsoft.com/office/drawing/2014/main" id="{0A31E0AE-0218-45C3-A168-8E16FCCA935F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8153531" y="5095669"/>
            <a:ext cx="672720" cy="635604"/>
          </a:xfrm>
          <a:prstGeom prst="rect">
            <a:avLst/>
          </a:prstGeom>
        </p:spPr>
      </p:pic>
      <p:pic>
        <p:nvPicPr>
          <p:cNvPr id="55" name="Picture 4" descr="Vector Cartoon Box Grocery Basket Crate Wooden Container Stock ...">
            <a:extLst>
              <a:ext uri="{FF2B5EF4-FFF2-40B4-BE49-F238E27FC236}">
                <a16:creationId xmlns:a16="http://schemas.microsoft.com/office/drawing/2014/main" id="{BE3267A1-8FE3-46B5-AAA8-31C729A003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7810" b="93090" l="10000" r="90000">
                        <a14:backgroundMark x1="34316" y1="42975" x2="19579" y2="43526"/>
                        <a14:backgroundMark x1="16632" y1="42424" x2="14947" y2="44077"/>
                        <a14:backgroundMark x1="19368" y1="38567" x2="83158" y2="41322"/>
                        <a14:backgroundMark x1="87368" y1="46832" x2="84842" y2="45179"/>
                        <a14:backgroundMark x1="15158" y1="44628" x2="13684" y2="45730"/>
                        <a14:backgroundMark x1="12842" y1="46832" x2="13263" y2="46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900"/>
          <a:stretch/>
        </p:blipFill>
        <p:spPr bwMode="auto">
          <a:xfrm>
            <a:off x="7344842" y="5083796"/>
            <a:ext cx="2315414" cy="124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">
            <a:extLst>
              <a:ext uri="{FF2B5EF4-FFF2-40B4-BE49-F238E27FC236}">
                <a16:creationId xmlns:a16="http://schemas.microsoft.com/office/drawing/2014/main" id="{DF726854-7103-446D-B0C7-A3006310A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45214">
            <a:off x="8127060" y="2561525"/>
            <a:ext cx="905062" cy="639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Milk carton - Cool Milk">
            <a:extLst>
              <a:ext uri="{FF2B5EF4-FFF2-40B4-BE49-F238E27FC236}">
                <a16:creationId xmlns:a16="http://schemas.microsoft.com/office/drawing/2014/main" id="{EA05189F-8631-4B5D-80F5-83024FB9D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3467" y="2851457"/>
            <a:ext cx="553383" cy="79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2" descr="Káº¿t quáº£ hÃ¬nh áº£nh cho win text gif">
            <a:extLst>
              <a:ext uri="{FF2B5EF4-FFF2-40B4-BE49-F238E27FC236}">
                <a16:creationId xmlns:a16="http://schemas.microsoft.com/office/drawing/2014/main" id="{8F1CC257-044F-4836-8840-34AC0A69B9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393" y="-701762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20 NK PowerSkills">
            <a:extLst>
              <a:ext uri="{FF2B5EF4-FFF2-40B4-BE49-F238E27FC236}">
                <a16:creationId xmlns:a16="http://schemas.microsoft.com/office/drawing/2014/main" id="{D29E390A-76FC-44DE-AD85-C2019238E880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92042" y="1098404"/>
            <a:ext cx="436221" cy="441264"/>
          </a:xfrm>
          <a:prstGeom prst="rect">
            <a:avLst/>
          </a:prstGeom>
        </p:spPr>
      </p:pic>
      <p:pic>
        <p:nvPicPr>
          <p:cNvPr id="9" name="19 NK PowerSkills">
            <a:extLst>
              <a:ext uri="{FF2B5EF4-FFF2-40B4-BE49-F238E27FC236}">
                <a16:creationId xmlns:a16="http://schemas.microsoft.com/office/drawing/2014/main" id="{44C43EF0-3941-4325-9999-C88829AEFD42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88314" y="1184197"/>
            <a:ext cx="436221" cy="441264"/>
          </a:xfrm>
          <a:prstGeom prst="rect">
            <a:avLst/>
          </a:prstGeom>
        </p:spPr>
      </p:pic>
      <p:pic>
        <p:nvPicPr>
          <p:cNvPr id="13" name="15 NK PowerSkills">
            <a:extLst>
              <a:ext uri="{FF2B5EF4-FFF2-40B4-BE49-F238E27FC236}">
                <a16:creationId xmlns:a16="http://schemas.microsoft.com/office/drawing/2014/main" id="{FA6AF2F6-78F9-41CD-878C-040E7AC6C8B4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80307" y="1397569"/>
            <a:ext cx="436221" cy="441264"/>
          </a:xfrm>
          <a:prstGeom prst="rect">
            <a:avLst/>
          </a:prstGeom>
        </p:spPr>
      </p:pic>
      <p:pic>
        <p:nvPicPr>
          <p:cNvPr id="16" name="Ghé thăm Fb.com/nkpowerskills">
            <a:extLst>
              <a:ext uri="{FF2B5EF4-FFF2-40B4-BE49-F238E27FC236}">
                <a16:creationId xmlns:a16="http://schemas.microsoft.com/office/drawing/2014/main" id="{1E5F6603-FD1B-4AA5-B556-E1CD310A49B5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070599" y="4558843"/>
            <a:ext cx="672720" cy="635604"/>
          </a:xfrm>
          <a:prstGeom prst="rect">
            <a:avLst/>
          </a:prstGeom>
        </p:spPr>
      </p:pic>
      <p:pic>
        <p:nvPicPr>
          <p:cNvPr id="17" name="Ghé thăm Fb.com/nkpowerskills">
            <a:extLst>
              <a:ext uri="{FF2B5EF4-FFF2-40B4-BE49-F238E27FC236}">
                <a16:creationId xmlns:a16="http://schemas.microsoft.com/office/drawing/2014/main" id="{C394421C-260F-4054-BAAE-E480460FBFE5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20593981">
            <a:off x="4370521" y="4588195"/>
            <a:ext cx="672720" cy="635604"/>
          </a:xfrm>
          <a:prstGeom prst="rect">
            <a:avLst/>
          </a:prstGeom>
        </p:spPr>
      </p:pic>
      <p:pic>
        <p:nvPicPr>
          <p:cNvPr id="18" name="Ghé thăm Fb.com/nkpowerskills">
            <a:extLst>
              <a:ext uri="{FF2B5EF4-FFF2-40B4-BE49-F238E27FC236}">
                <a16:creationId xmlns:a16="http://schemas.microsoft.com/office/drawing/2014/main" id="{75D91212-317F-4AE9-929E-65ADF24D2CE0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 rot="900000">
            <a:off x="4658285" y="4558843"/>
            <a:ext cx="672720" cy="6356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D5122C6-40D2-4809-94F0-3151EE6C000C}"/>
              </a:ext>
            </a:extLst>
          </p:cNvPr>
          <p:cNvPicPr>
            <a:picLocks noChangeAspect="1"/>
          </p:cNvPicPr>
          <p:nvPr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51450" y="4856102"/>
            <a:ext cx="1427769" cy="695782"/>
          </a:xfrm>
          <a:prstGeom prst="rect">
            <a:avLst/>
          </a:prstGeom>
        </p:spPr>
      </p:pic>
      <p:sp>
        <p:nvSpPr>
          <p:cNvPr id="2" name="Rectangle: Rounded Corners 1">
            <a:hlinkClick r:id="rId33" action="ppaction://hlinksldjump"/>
            <a:extLst>
              <a:ext uri="{FF2B5EF4-FFF2-40B4-BE49-F238E27FC236}">
                <a16:creationId xmlns:a16="http://schemas.microsoft.com/office/drawing/2014/main" id="{09B3B2A2-640F-4951-AA4B-FCC8EA5F9DF6}"/>
              </a:ext>
            </a:extLst>
          </p:cNvPr>
          <p:cNvSpPr/>
          <p:nvPr/>
        </p:nvSpPr>
        <p:spPr>
          <a:xfrm>
            <a:off x="10525760" y="91440"/>
            <a:ext cx="1493520" cy="5435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34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4.07407E-6 L 0.01211 -4.07407E-6 C 0.00924 0.00324 0.00677 0.00764 0.00377 0.01019 C 0.0026 0.01135 0.00143 0.01181 0.00039 0.0132 C -0.00091 0.01482 -0.00169 0.01737 -0.003 0.01922 C -0.00391 0.02037 -0.00521 0.02084 -0.00625 0.02223 C -0.01354 0.0301 -0.00534 0.02269 -0.0138 0.03403 C -0.01446 0.03496 -0.0155 0.03496 -0.01628 0.03542 C -0.01745 0.0375 -0.01849 0.03959 -0.01966 0.04144 C -0.02044 0.0426 -0.02136 0.04329 -0.02214 0.04445 C -0.02383 0.04676 -0.02539 0.04931 -0.02709 0.05186 C -0.02787 0.05278 -0.02891 0.05348 -0.02956 0.05463 C -0.0405 0.07199 -0.02774 0.05533 -0.04297 0.07408 L -0.053 0.08588 L -0.05794 0.09167 C -0.06172 0.10162 -0.0569 0.09051 -0.0655 0.10209 C -0.07409 0.11389 -0.06706 0.10903 -0.07292 0.1125 C -0.07565 0.11899 -0.07578 0.11968 -0.07956 0.12593 C -0.0806 0.12755 -0.0819 0.12848 -0.08294 0.13033 C -0.0836 0.13149 -0.08399 0.13334 -0.08464 0.13473 C -0.08568 0.13727 -0.08698 0.13959 -0.08789 0.14213 C -0.08893 0.14445 -0.08946 0.14723 -0.0905 0.14954 C -0.09141 0.15186 -0.09271 0.15348 -0.09375 0.15556 C -0.09792 0.16412 -0.09948 0.16945 -0.10378 0.17616 C -0.10482 0.17778 -0.10612 0.17917 -0.10716 0.18079 C -0.10834 0.18241 -0.10925 0.18496 -0.11042 0.18658 C -0.11172 0.18843 -0.11328 0.18936 -0.11459 0.19098 C -0.11589 0.19283 -0.11667 0.19537 -0.11797 0.19699 C -0.12214 0.20278 -0.12136 0.2 -0.12539 0.2044 C -0.12656 0.20579 -0.12761 0.20741 -0.12878 0.2088 C -0.13008 0.21042 -0.13164 0.21158 -0.13294 0.2132 C -0.13412 0.21459 -0.13516 0.21644 -0.13633 0.21783 L -0.14623 0.22963 C -0.14714 0.23056 -0.14792 0.23149 -0.14883 0.23264 C -0.15964 0.24699 -0.1461 0.22917 -0.15456 0.24005 C -0.15573 0.24144 -0.15677 0.24306 -0.15794 0.24445 C -0.15873 0.24537 -0.15964 0.2463 -0.16042 0.24746 C -0.16159 0.24885 -0.16263 0.25047 -0.1638 0.25186 C -0.16511 0.25348 -0.16667 0.25463 -0.16797 0.25625 C -0.1694 0.25811 -0.17071 0.26042 -0.17214 0.26227 C -0.17344 0.26389 -0.17487 0.26505 -0.1763 0.26667 C -0.17878 0.26945 -0.18125 0.27246 -0.18373 0.27547 L -0.19623 0.29028 L -0.2013 0.2963 C -0.20209 0.29723 -0.20287 0.29862 -0.20378 0.29931 C -0.20456 0.29977 -0.20547 0.3 -0.20625 0.3007 C -0.20807 0.30255 -0.20964 0.30463 -0.21133 0.30672 C -0.21211 0.30764 -0.21276 0.30973 -0.2138 0.30973 L -0.21537 0.30973 " pathEditMode="relative" ptsTypes="AAAAAAAAAAAAAAAAAAAAAAAAAAAAAAAAAAAAAAAAAAAAAAAAA">
                                      <p:cBhvr>
                                        <p:cTn id="5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01042 L 0.01016 0.01042 C 0.00899 0.01435 0.00795 0.01829 0.00678 0.02223 C 0.00626 0.02361 0.00533 0.025 0.00508 0.02662 C 0.00482 0.02824 0.00352 0.04792 0.00338 0.04885 C 0.003 0.05324 0.00222 0.05764 0.00183 0.06227 C 5E-6 0.07986 0.00196 0.06852 0.00013 0.07848 C -0.00013 0.08542 -0.00026 0.09236 -0.00065 0.09931 C -0.00078 0.10116 -0.0013 0.10324 -0.00157 0.1051 C -0.00182 0.10764 -0.00208 0.10996 -0.00234 0.1125 C -0.0026 0.12199 -0.00273 0.13125 -0.00325 0.14074 C -0.00325 0.14213 -0.0039 0.14352 -0.00403 0.14514 C -0.00442 0.15209 -0.00455 0.15903 -0.00481 0.16598 C -0.0052 0.18473 -0.0052 0.20348 -0.00572 0.22223 C -0.00572 0.22523 -0.00624 0.22801 -0.00651 0.23102 C -0.00716 0.23773 -0.00768 0.24028 -0.0082 0.24746 C -0.00859 0.25232 -0.00859 0.25718 -0.00898 0.26227 C -0.00924 0.26412 -0.00963 0.26621 -0.00989 0.26806 C -0.01015 0.27107 -0.01028 0.27408 -0.01067 0.27709 C -0.01093 0.27848 -0.01132 0.27986 -0.01145 0.28148 C -0.01249 0.28866 -0.01263 0.29306 -0.01315 0.3007 C -0.01341 0.30417 -0.0138 0.30764 -0.01406 0.31111 C -0.01432 0.31505 -0.01445 0.31898 -0.01484 0.32292 C -0.01679 0.34167 -0.01445 0.30394 -0.01653 0.33635 C -0.01692 0.34213 -0.01692 0.34815 -0.01731 0.35394 C -0.01744 0.35648 -0.01809 0.36158 -0.01809 0.36158 " pathEditMode="relative" ptsTypes="AAAAAAAAAAAAAAAAAAAAAAAAAA">
                                      <p:cBhvr>
                                        <p:cTn id="7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0"/>
                            </p:stCondLst>
                            <p:childTnLst>
                              <p:par>
                                <p:cTn id="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5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8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026 0.00532 0.00026 0.01088 0.00078 0.0162 C 0.00117 0.02013 0.00247 0.02801 0.00247 0.02801 C 0.00273 0.03356 0.00273 0.03888 0.00326 0.04421 C 0.00352 0.04745 0.00456 0.05023 0.00495 0.05324 C 0.00521 0.05578 0.00547 0.0581 0.00573 0.06064 C 0.00716 0.07384 0.00586 0.06551 0.0082 0.07847 L 0.00911 0.08287 C 0.00938 0.08426 0.00951 0.08588 0.0099 0.08726 C 0.01471 0.1 0.00898 0.08379 0.01237 0.09606 C 0.01289 0.09768 0.01367 0.09907 0.01406 0.10069 C 0.01445 0.10208 0.01445 0.1037 0.01497 0.10509 C 0.01589 0.1081 0.01719 0.11088 0.01823 0.11388 L 0.02161 0.12291 L 0.02331 0.12731 C 0.02383 0.1287 0.02422 0.13055 0.02487 0.13171 C 0.02708 0.13564 0.02982 0.13981 0.03073 0.14513 C 0.03099 0.14652 0.03125 0.14814 0.03164 0.14953 C 0.03581 0.16435 0.0306 0.14166 0.0349 0.15995 C 0.03529 0.16134 0.03529 0.16296 0.03581 0.16435 C 0.03672 0.16736 0.03841 0.1699 0.03906 0.17314 C 0.03932 0.17476 0.03945 0.17638 0.03997 0.17754 C 0.04089 0.18078 0.04258 0.18333 0.04323 0.18657 C 0.04375 0.18888 0.04427 0.19143 0.04492 0.19398 C 0.04635 0.1993 0.04727 0.20185 0.04909 0.20717 C 0.04935 0.20926 0.04961 0.21134 0.04987 0.21319 C 0.05039 0.21574 0.05117 0.21805 0.05156 0.2206 C 0.05404 0.23495 0.05065 0.22152 0.05404 0.23402 C 0.05443 0.2368 0.05456 0.23981 0.05495 0.24282 C 0.05508 0.24444 0.0556 0.24583 0.05573 0.24722 C 0.05716 0.2581 0.05612 0.25578 0.05742 0.26805 C 0.05755 0.26944 0.05807 0.27083 0.0582 0.27245 C 0.05859 0.2743 0.05885 0.27638 0.05911 0.27847 C 0.05938 0.28078 0.05964 0.28333 0.0599 0.28588 C 0.06016 0.28726 0.06055 0.28865 0.06081 0.29027 C 0.06133 0.29421 0.06172 0.29814 0.06237 0.30208 C 0.06276 0.30347 0.06302 0.30509 0.06328 0.30648 C 0.0638 0.31041 0.06432 0.31435 0.06497 0.31828 L 0.06576 0.3243 C 0.06602 0.32615 0.06628 0.32824 0.06654 0.33032 C 0.06862 0.34097 0.06615 0.32754 0.06823 0.34051 C 0.06849 0.34213 0.06888 0.34351 0.06914 0.34513 C 0.0694 0.34699 0.06966 0.34907 0.06992 0.35092 C 0.07018 0.35254 0.07057 0.35393 0.0707 0.35532 C 0.07109 0.3574 0.07122 0.35949 0.07161 0.36134 C 0.07214 0.36435 0.07266 0.36736 0.07331 0.37013 L 0.07747 0.39236 L 0.07904 0.40138 C 0.0793 0.40277 0.07969 0.40416 0.07995 0.40578 C 0.08021 0.40763 0.08047 0.40972 0.08073 0.4118 C 0.08125 0.41458 0.0819 0.41759 0.08242 0.4206 L 0.08659 0.44282 L 0.08828 0.45162 C 0.08854 0.45324 0.0888 0.45463 0.08906 0.45601 C 0.08932 0.4581 0.08958 0.46018 0.08997 0.46203 C 0.09036 0.46504 0.09102 0.46805 0.09154 0.47083 C 0.0918 0.47245 0.09232 0.47384 0.09245 0.47546 C 0.09271 0.47824 0.09297 0.48125 0.09323 0.48426 C 0.09349 0.48773 0.09362 0.4912 0.09414 0.49467 C 0.09453 0.49768 0.09518 0.50046 0.0957 0.50347 C 0.09596 0.50509 0.09609 0.50671 0.09661 0.50787 C 0.09714 0.50949 0.09779 0.51088 0.09831 0.5125 C 0.09896 0.51527 0.09935 0.51828 0.09987 0.52129 L 0.10247 0.53472 L 0.10495 0.54791 C 0.10586 0.55277 0.10482 0.55231 0.10664 0.55231 " pathEditMode="relative" ptsTypes="AAAAAAAAAAAAAAAAAAAAAAAAAAAAAAAAAAAAAAAAAAAAAAAAAAAAAAAAAAAAAAAAAAA">
                                      <p:cBhvr>
                                        <p:cTn id="9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00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823 -0.04746 0.00547 -0.01736 0.02552 -0.05903 C 0.03568 -0.08033 0.04023 -0.0956 0.0569 -0.10972 C 0.07591 -0.1257 0.0793 -0.13056 0.10052 -0.14005 C 0.10312 -0.14121 0.1056 -0.14213 0.1082 -0.14352 C 0.11003 -0.14445 0.11185 -0.1463 0.1138 -0.14676 C 0.12838 -0.15 0.11432 -0.14722 0.13385 -0.15023 L 0.15378 -0.15347 C 0.16575 -0.15301 0.17786 -0.15394 0.18984 -0.15185 C 0.19427 -0.15116 0.21029 -0.13843 0.21354 -0.13496 C 0.21601 -0.13241 0.21797 -0.12824 0.22018 -0.125 C 0.22135 -0.12315 0.22279 -0.12176 0.22396 -0.11991 C 0.225 -0.11829 0.22578 -0.11621 0.22682 -0.11482 C 0.23021 -0.11042 0.23437 -0.1081 0.23724 -0.10301 C 0.24557 -0.0882 0.23503 -0.10625 0.24297 -0.09445 C 0.24401 -0.09306 0.24479 -0.09097 0.24583 -0.08959 C 0.24844 -0.08542 0.2513 -0.08241 0.25443 -0.0794 C 0.2556 -0.07824 0.25703 -0.07755 0.2582 -0.07593 C 0.25924 -0.07454 0.26003 -0.07246 0.26107 -0.07084 C 0.2625 -0.06852 0.26419 -0.06667 0.26575 -0.06412 C 0.26849 -0.05972 0.27135 -0.05463 0.27331 -0.04908 C 0.27409 -0.04676 0.27461 -0.04445 0.27526 -0.04213 C 0.28112 -0.02338 0.27565 -0.0456 0.28281 -0.01181 C 0.28385 -0.00741 0.2845 -0.00278 0.28568 0.00162 C 0.28698 0.00625 0.28854 0.01041 0.28945 0.01504 C 0.28984 0.0169 0.2901 0.01852 0.29049 0.02014 C 0.29075 0.02245 0.29088 0.02477 0.29141 0.02685 C 0.2918 0.0287 0.29271 0.03032 0.29323 0.03194 C 0.29362 0.03426 0.29401 0.03657 0.29427 0.03866 C 0.29453 0.04166 0.29479 0.04444 0.29518 0.04722 C 0.2957 0.05069 0.29648 0.05393 0.29713 0.05741 C 0.29753 0.05949 0.29766 0.0618 0.29805 0.06412 C 0.29909 0.08379 0.29739 0.07708 0.3 0.08611 " pathEditMode="relative" ptsTypes="AAAAAAAAAAAAAAAAAAAAAAAAAAAAAAAAAA">
                                      <p:cBhvr>
                                        <p:cTn id="1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500"/>
                            </p:stCondLst>
                            <p:childTnLst>
                              <p:par>
                                <p:cTn id="1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30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646656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đau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3744697" y="469211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Vứt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rác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sang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1223804" y="31897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7849" y="363082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470" y="360476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161" y="508220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66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Lan –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1099410" y="311366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3521214" y="457760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mua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454908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678" y="468677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4" y="354053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805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Lâm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cạnh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viện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2976880" y="4797825"/>
            <a:ext cx="6815758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Sang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thăm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sức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khỏe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A0CB2E6B-2DF2-43E1-B2E7-41EED65AE637}"/>
              </a:ext>
            </a:extLst>
          </p:cNvPr>
          <p:cNvSpPr/>
          <p:nvPr/>
        </p:nvSpPr>
        <p:spPr>
          <a:xfrm>
            <a:off x="1210455" y="317780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vì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47616" y="316568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Sang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sân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đùa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182" y="514072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5282" y="35806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AB1476E6-EAAD-4FE4-B888-D4C9DE086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19" y="35678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95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F6FD3A-9E2E-4C29-B34C-C0BD21B9E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913" t="15692" r="6044" b="94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CEFA667-A085-46F3-9BB2-ED2FD3E75808}"/>
              </a:ext>
            </a:extLst>
          </p:cNvPr>
          <p:cNvSpPr/>
          <p:nvPr/>
        </p:nvSpPr>
        <p:spPr>
          <a:xfrm>
            <a:off x="1099410" y="121597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id="{948B21E1-20E0-46E5-A7E1-56391AAAD8A8}"/>
              </a:ext>
            </a:extLst>
          </p:cNvPr>
          <p:cNvSpPr txBox="1"/>
          <p:nvPr/>
        </p:nvSpPr>
        <p:spPr>
          <a:xfrm>
            <a:off x="1107462" y="307426"/>
            <a:ext cx="10176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Khi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gặp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ứng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xử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id="{D23F89C1-228A-4F27-9087-64EF72E39AFF}"/>
              </a:ext>
            </a:extLst>
          </p:cNvPr>
          <p:cNvSpPr/>
          <p:nvPr/>
        </p:nvSpPr>
        <p:spPr>
          <a:xfrm>
            <a:off x="3962400" y="4682735"/>
            <a:ext cx="6097645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lễ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id="{8DFB6E95-DF69-49AC-AF42-F9D63B3D74B6}"/>
              </a:ext>
            </a:extLst>
          </p:cNvPr>
          <p:cNvSpPr/>
          <p:nvPr/>
        </p:nvSpPr>
        <p:spPr>
          <a:xfrm>
            <a:off x="1210455" y="3125551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C9C17CB-38E1-4687-A28A-6E167476FF1E}"/>
              </a:ext>
            </a:extLst>
          </p:cNvPr>
          <p:cNvSpPr/>
          <p:nvPr/>
        </p:nvSpPr>
        <p:spPr>
          <a:xfrm>
            <a:off x="6575100" y="312071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Chạy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xóm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9A4A853-11BA-4067-A9C0-C0F3D0488F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2" y="5745480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63510AD7-88F9-422B-AA87-0BFC9CC4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4898" y="51237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FAE65247-141A-47C9-A464-389C12877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145" y="353115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637F6954-7CF4-4698-BC97-145E82727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088" y="354171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id="{FB911CEA-DD05-4E72-90B7-D568C9F53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6608" y="1053936"/>
            <a:ext cx="3180221" cy="322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02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382DF5F6-F1D4-4810-A125-71C381928D47}"/>
              </a:ext>
            </a:extLst>
          </p:cNvPr>
          <p:cNvGrpSpPr/>
          <p:nvPr/>
        </p:nvGrpSpPr>
        <p:grpSpPr>
          <a:xfrm>
            <a:off x="15948" y="93397"/>
            <a:ext cx="10356745" cy="6325565"/>
            <a:chOff x="474561" y="93397"/>
            <a:chExt cx="9560689" cy="6325565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870BC637-8D83-458D-A358-0AD013739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4" t="18105" r="6010" b="17423"/>
            <a:stretch/>
          </p:blipFill>
          <p:spPr>
            <a:xfrm>
              <a:off x="474561" y="93397"/>
              <a:ext cx="9560689" cy="6325565"/>
            </a:xfrm>
            <a:prstGeom prst="rect">
              <a:avLst/>
            </a:prstGeom>
          </p:spPr>
        </p:pic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B8DA0DBA-1C35-4D51-86B7-978014C67580}"/>
                </a:ext>
              </a:extLst>
            </p:cNvPr>
            <p:cNvSpPr/>
            <p:nvPr/>
          </p:nvSpPr>
          <p:spPr>
            <a:xfrm>
              <a:off x="1375083" y="1280157"/>
              <a:ext cx="7653170" cy="4229392"/>
            </a:xfrm>
            <a:prstGeom prst="rect">
              <a:avLst/>
            </a:prstGeom>
            <a:solidFill>
              <a:srgbClr val="676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B13831A5-36AC-4AC2-A3A0-13D52C9306C5}"/>
              </a:ext>
            </a:extLst>
          </p:cNvPr>
          <p:cNvGrpSpPr/>
          <p:nvPr/>
        </p:nvGrpSpPr>
        <p:grpSpPr>
          <a:xfrm>
            <a:off x="7450207" y="3657600"/>
            <a:ext cx="5028549" cy="3200400"/>
            <a:chOff x="634915" y="0"/>
            <a:chExt cx="11011145" cy="7008000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D7E33F16-CA55-4D6D-BA9A-9A882437AB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915" y="0"/>
              <a:ext cx="10922170" cy="685800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0911C33-F971-4164-A49A-3B69B2B1E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939" y="150000"/>
              <a:ext cx="10800121" cy="6858000"/>
            </a:xfrm>
            <a:prstGeom prst="rect">
              <a:avLst/>
            </a:prstGeom>
          </p:spPr>
        </p:pic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DFC7E4A0-FCB5-400C-9DEC-4E9E667ECC26}"/>
              </a:ext>
            </a:extLst>
          </p:cNvPr>
          <p:cNvGrpSpPr/>
          <p:nvPr/>
        </p:nvGrpSpPr>
        <p:grpSpPr>
          <a:xfrm rot="15995782">
            <a:off x="-528956" y="4241"/>
            <a:ext cx="4539237" cy="3834628"/>
            <a:chOff x="7921140" y="-47422"/>
            <a:chExt cx="4539237" cy="3834628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4DC48EF9-BB22-4866-9D6C-6B3B3994384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ED4EFB66-02E4-4C4C-9CF6-83D488F2F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92CCAF9F-EB23-4065-A2EE-63C03514E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E223B34A-60CF-4E01-A5D8-B3AE8166EE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7E3BD64F-D257-44CD-8C9A-190A262441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D8928BCE-5947-4637-8488-26516B9B92C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7" t="50028"/>
          <a:stretch/>
        </p:blipFill>
        <p:spPr>
          <a:xfrm rot="4793054">
            <a:off x="9146866" y="3647154"/>
            <a:ext cx="1400662" cy="4312532"/>
          </a:xfrm>
          <a:prstGeom prst="rect">
            <a:avLst/>
          </a:pr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6200B829-9429-463E-8629-33C47AFE9AE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-230175" y="4865648"/>
            <a:ext cx="1672201" cy="1543574"/>
          </a:xfrm>
          <a:prstGeom prst="rect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68BE53F9-9F3A-40DF-B550-6326E2AFDF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961246" y="411867"/>
            <a:ext cx="1672201" cy="1543574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E841C494-1F3B-4ECF-B1AC-708DD3F484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0"/>
          <a:stretch/>
        </p:blipFill>
        <p:spPr>
          <a:xfrm>
            <a:off x="8340465" y="-85010"/>
            <a:ext cx="1672201" cy="154357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F286BDE-77A3-411A-9106-69F2EB02920C}"/>
              </a:ext>
            </a:extLst>
          </p:cNvPr>
          <p:cNvSpPr txBox="1"/>
          <p:nvPr/>
        </p:nvSpPr>
        <p:spPr>
          <a:xfrm>
            <a:off x="2834639" y="135043"/>
            <a:ext cx="690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E1B9C1E-C4D2-4B70-9EB0-2185086FDF8C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393418" y="1105745"/>
            <a:ext cx="3837012" cy="11153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AB1A47-6095-45F5-AA33-C62D6EAE10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6352" y="1922869"/>
            <a:ext cx="7675529" cy="26032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2F7150-6D71-446F-8EB1-F24CD88F0F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29636" y="4226050"/>
            <a:ext cx="1828959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848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484008" y="238582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38297B5-AA1E-4C98-B734-8AEC1613B1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3101" y="2520162"/>
            <a:ext cx="5627096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664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542</Words>
  <Application>Microsoft Office PowerPoint</Application>
  <PresentationFormat>Widescreen</PresentationFormat>
  <Paragraphs>52</Paragraphs>
  <Slides>22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Arial</vt:lpstr>
      <vt:lpstr>Calibri</vt:lpstr>
      <vt:lpstr>Calibri Light</vt:lpstr>
      <vt:lpstr>Coiny</vt:lpstr>
      <vt:lpstr>等线</vt:lpstr>
      <vt:lpstr>等线 Light</vt:lpstr>
      <vt:lpstr>Georgia</vt:lpstr>
      <vt:lpstr>iCiel Cadena</vt:lpstr>
      <vt:lpstr>Times New Roman</vt:lpstr>
      <vt:lpstr>Office 主题​​</vt:lpstr>
      <vt:lpstr>Office Theme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25</cp:revision>
  <dcterms:created xsi:type="dcterms:W3CDTF">2022-07-20T06:52:57Z</dcterms:created>
  <dcterms:modified xsi:type="dcterms:W3CDTF">2022-10-18T08:22:15Z</dcterms:modified>
</cp:coreProperties>
</file>