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6"/>
  </p:notesMasterIdLst>
  <p:sldIdLst>
    <p:sldId id="257" r:id="rId3"/>
    <p:sldId id="259" r:id="rId4"/>
    <p:sldId id="261" r:id="rId5"/>
    <p:sldId id="258" r:id="rId6"/>
    <p:sldId id="315" r:id="rId7"/>
    <p:sldId id="316" r:id="rId8"/>
    <p:sldId id="317" r:id="rId9"/>
    <p:sldId id="2631" r:id="rId10"/>
    <p:sldId id="320" r:id="rId11"/>
    <p:sldId id="321" r:id="rId12"/>
    <p:sldId id="322" r:id="rId13"/>
    <p:sldId id="263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2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1.gif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3.xml"/><Relationship Id="rId18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2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1.png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4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1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0.pn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8.png"/><Relationship Id="rId20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81" y="1718099"/>
            <a:ext cx="6312573" cy="51018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6076464" y="1868399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2321311" y="446362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300</Words>
  <Application>Microsoft Office PowerPoint</Application>
  <PresentationFormat>Widescreen</PresentationFormat>
  <Paragraphs>77</Paragraphs>
  <Slides>13</Slides>
  <Notes>9</Notes>
  <HiddenSlides>0</HiddenSlides>
  <MMClips>17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Dosis</vt:lpstr>
      <vt:lpstr>iCiel Cadena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22</cp:revision>
  <dcterms:created xsi:type="dcterms:W3CDTF">2022-07-01T10:56:17Z</dcterms:created>
  <dcterms:modified xsi:type="dcterms:W3CDTF">2022-10-13T03:19:08Z</dcterms:modified>
</cp:coreProperties>
</file>