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91" r:id="rId4"/>
    <p:sldMasterId id="2147483709" r:id="rId5"/>
    <p:sldMasterId id="2147483721" r:id="rId6"/>
  </p:sldMasterIdLst>
  <p:notesMasterIdLst>
    <p:notesMasterId r:id="rId23"/>
  </p:notesMasterIdLst>
  <p:sldIdLst>
    <p:sldId id="312" r:id="rId7"/>
    <p:sldId id="259" r:id="rId8"/>
    <p:sldId id="257" r:id="rId9"/>
    <p:sldId id="2639" r:id="rId10"/>
    <p:sldId id="2640" r:id="rId11"/>
    <p:sldId id="341" r:id="rId12"/>
    <p:sldId id="2652" r:id="rId13"/>
    <p:sldId id="2653" r:id="rId14"/>
    <p:sldId id="2654" r:id="rId15"/>
    <p:sldId id="2655" r:id="rId16"/>
    <p:sldId id="2657" r:id="rId17"/>
    <p:sldId id="2656" r:id="rId18"/>
    <p:sldId id="2659" r:id="rId19"/>
    <p:sldId id="291" r:id="rId20"/>
    <p:sldId id="2649" r:id="rId21"/>
    <p:sldId id="33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2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76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46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76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" name="Google Shape;10;p2"/>
          <p:cNvSpPr/>
          <p:nvPr/>
        </p:nvSpPr>
        <p:spPr>
          <a:xfrm>
            <a:off x="2157100" y="778400"/>
            <a:ext cx="7877600" cy="530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35517" y="1381133"/>
            <a:ext cx="4321200" cy="3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066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63397" y="5079335"/>
            <a:ext cx="54652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2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7014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2022/10/13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2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1713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852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55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/>
          <p:cNvSpPr/>
          <p:nvPr userDrawn="1"/>
        </p:nvSpPr>
        <p:spPr>
          <a:xfrm>
            <a:off x="0" y="0"/>
            <a:ext cx="12192000" cy="694866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12" name="组合 14"/>
          <p:cNvGrpSpPr/>
          <p:nvPr userDrawn="1"/>
        </p:nvGrpSpPr>
        <p:grpSpPr>
          <a:xfrm>
            <a:off x="-183742" y="3010282"/>
            <a:ext cx="12447640" cy="4343018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5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幼圆" panose="02010509060101010101" pitchFamily="49" charset="-122"/>
              </a:endParaRPr>
            </a:p>
          </p:txBody>
        </p:sp>
      </p:grpSp>
      <p:sp>
        <p:nvSpPr>
          <p:cNvPr id="24" name="椭圆 7"/>
          <p:cNvSpPr/>
          <p:nvPr userDrawn="1"/>
        </p:nvSpPr>
        <p:spPr>
          <a:xfrm>
            <a:off x="-88492" y="4343400"/>
            <a:ext cx="12280492" cy="2698837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pic>
        <p:nvPicPr>
          <p:cNvPr id="25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 b="17256"/>
          <a:stretch/>
        </p:blipFill>
        <p:spPr>
          <a:xfrm flipH="1">
            <a:off x="9139571" y="3654352"/>
            <a:ext cx="808266" cy="1037732"/>
          </a:xfrm>
          <a:prstGeom prst="rect">
            <a:avLst/>
          </a:prstGeom>
        </p:spPr>
      </p:pic>
      <p:grpSp>
        <p:nvGrpSpPr>
          <p:cNvPr id="27" name="组合 107"/>
          <p:cNvGrpSpPr/>
          <p:nvPr userDrawn="1"/>
        </p:nvGrpSpPr>
        <p:grpSpPr>
          <a:xfrm>
            <a:off x="2092238" y="3401163"/>
            <a:ext cx="683879" cy="1307849"/>
            <a:chOff x="181346" y="1761375"/>
            <a:chExt cx="1517253" cy="2901593"/>
          </a:xfrm>
        </p:grpSpPr>
        <p:pic>
          <p:nvPicPr>
            <p:cNvPr id="2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97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2022/10/13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41.jp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slide" Target="slide14.xml"/><Relationship Id="rId9" Type="http://schemas.openxmlformats.org/officeDocument/2006/relationships/slide" Target="slide3.xml"/><Relationship Id="rId1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0" Type="http://schemas.openxmlformats.org/officeDocument/2006/relationships/image" Target="../media/image62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Relationship Id="rId1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3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1.png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9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9" name="Google Shape;369;p39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/>
        </p:blipFill>
        <p:spPr>
          <a:xfrm>
            <a:off x="7247106" y="3626021"/>
            <a:ext cx="4503907" cy="1715156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4" y="4438791"/>
            <a:ext cx="2044719" cy="20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15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8263E-8FFF-46FB-A4A7-1E5C8BC9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59" y="1210277"/>
            <a:ext cx="776088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654" y="1241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6" y="340896"/>
            <a:ext cx="7214824" cy="2229490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5" y="616939"/>
            <a:ext cx="60302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giúp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thỏ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cà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rốt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cho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hỏi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!</a:t>
            </a: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68390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484065"/>
            <a:ext cx="1741743" cy="22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410485"/>
            <a:ext cx="1741258" cy="2321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632936"/>
            <a:ext cx="1740994" cy="2048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601845"/>
            <a:ext cx="1870542" cy="2070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C9DDC-C8BC-43B1-9796-14802D2F0F3D}"/>
              </a:ext>
            </a:extLst>
          </p:cNvPr>
          <p:cNvGrpSpPr/>
          <p:nvPr/>
        </p:nvGrpSpPr>
        <p:grpSpPr>
          <a:xfrm>
            <a:off x="3185861" y="148383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6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827314" y="626610"/>
            <a:ext cx="10421257" cy="34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Kiến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chăm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</a:t>
            </a:r>
            <a:r>
              <a:rPr kumimoji="0" lang="vi-VN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ỉ</a:t>
            </a:r>
            <a:endParaRPr kumimoji="0" lang="en-US" sz="88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Arial" panose="020F0502020204030204"/>
              <a:ea typeface="微软雅黑"/>
              <a:cs typeface="+mn-cs"/>
              <a:sym typeface="Arial"/>
            </a:endParaRP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06" b="53966" l="2765" r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" t="18856" r="74980" b="43538"/>
          <a:stretch/>
        </p:blipFill>
        <p:spPr>
          <a:xfrm>
            <a:off x="9769725" y="1754421"/>
            <a:ext cx="1599393" cy="1809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40" b="61120" l="19931" r="54032">
                        <a14:foregroundMark x1="31682" y1="45412" x2="31682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2099" r="51296" b="40295"/>
          <a:stretch/>
        </p:blipFill>
        <p:spPr>
          <a:xfrm rot="10800000">
            <a:off x="1316945" y="2368871"/>
            <a:ext cx="1225697" cy="1271539"/>
          </a:xfrm>
          <a:prstGeom prst="rect">
            <a:avLst/>
          </a:prstGeom>
        </p:spPr>
      </p:pic>
      <p:sp>
        <p:nvSpPr>
          <p:cNvPr id="15" name="play">
            <a:hlinkClick r:id="" action="ppaction://macro?name=RESET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09" y="2972479"/>
            <a:ext cx="2761116" cy="21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..?.. x 2 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432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893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27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907189" y="55785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Tie"/>
                <a:ea typeface="微软雅黑" panose="020B0503020204020204" pitchFamily="34" charset="-122"/>
                <a:sym typeface="Arial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Tie"/>
                <a:ea typeface="微软雅黑" panose="020B0503020204020204" pitchFamily="34" charset="-122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Tie"/>
                <a:ea typeface="微软雅黑" panose="020B0503020204020204" pitchFamily="34" charset="-122"/>
                <a:sym typeface="Arial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Tie"/>
                <a:ea typeface="微软雅黑" panose="020B0503020204020204" pitchFamily="34" charset="-122"/>
                <a:sym typeface="Arial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Tie"/>
                <a:ea typeface="微软雅黑" panose="020B0503020204020204" pitchFamily="34" charset="-122"/>
                <a:sym typeface="Arial"/>
              </a:rPr>
              <a:t>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Tie"/>
                <a:ea typeface="微软雅黑" panose="020B0503020204020204" pitchFamily="34" charset="-122"/>
                <a:sym typeface="Arial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Tie"/>
                <a:ea typeface="微软雅黑" panose="020B0503020204020204" pitchFamily="34" charset="-122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Tie"/>
                <a:ea typeface="微软雅黑" panose="020B0503020204020204" pitchFamily="34" charset="-122"/>
                <a:sym typeface="Arial"/>
              </a:rPr>
              <a:t>năm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Tie"/>
              <a:ea typeface="微软雅黑" panose="020B0503020204020204" pitchFamily="34" charset="-122"/>
              <a:sym typeface="Arial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e"/>
                <a:ea typeface="微软雅黑" panose="020B0503020204020204" pitchFamily="34" charset="-122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e"/>
              <a:ea typeface="微软雅黑" panose="020B0503020204020204" pitchFamily="34" charset="-122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5" grpId="0"/>
      <p:bldP spid="49" grpId="0" animBg="1"/>
      <p:bldP spid="65" grpId="0" animBg="1"/>
      <p:bldP spid="78" grpId="0" animBg="1"/>
      <p:bldP spid="82" grpId="0" animBg="1"/>
      <p:bldP spid="83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243</Words>
  <Application>Microsoft Office PowerPoint</Application>
  <PresentationFormat>Widescreen</PresentationFormat>
  <Paragraphs>61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9" baseType="lpstr">
      <vt:lpstr>微软雅黑</vt:lpstr>
      <vt:lpstr>宋体</vt:lpstr>
      <vt:lpstr>Arial</vt:lpstr>
      <vt:lpstr>Bebas Neue</vt:lpstr>
      <vt:lpstr>Calibri</vt:lpstr>
      <vt:lpstr>Cambria Math</vt:lpstr>
      <vt:lpstr>Coiny</vt:lpstr>
      <vt:lpstr>等线</vt:lpstr>
      <vt:lpstr>等线 Light</vt:lpstr>
      <vt:lpstr>ITC Avant Garde Std Bk</vt:lpstr>
      <vt:lpstr>Quicksand Light</vt:lpstr>
      <vt:lpstr>Sue Ellen Francisco</vt:lpstr>
      <vt:lpstr>Tie</vt:lpstr>
      <vt:lpstr>UVN Banh Mi</vt:lpstr>
      <vt:lpstr>幼圆</vt:lpstr>
      <vt:lpstr>庞门正道标题体</vt:lpstr>
      <vt:lpstr>方正卡通简体</vt:lpstr>
      <vt:lpstr>November Daily Slides by Slidesgo</vt:lpstr>
      <vt:lpstr>Office 主题​​</vt:lpstr>
      <vt:lpstr>千图网海量PPT模板www.58pic.com​​</vt:lpstr>
      <vt:lpstr>1_Office Theme</vt:lpstr>
      <vt:lpstr>10_Office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37</cp:revision>
  <dcterms:created xsi:type="dcterms:W3CDTF">2022-07-01T08:54:55Z</dcterms:created>
  <dcterms:modified xsi:type="dcterms:W3CDTF">2022-10-13T03:14:05Z</dcterms:modified>
</cp:coreProperties>
</file>