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4"/>
  </p:notesMasterIdLst>
  <p:handoutMasterIdLst>
    <p:handoutMasterId r:id="rId25"/>
  </p:handoutMasterIdLst>
  <p:sldIdLst>
    <p:sldId id="345" r:id="rId4"/>
    <p:sldId id="256" r:id="rId5"/>
    <p:sldId id="313" r:id="rId6"/>
    <p:sldId id="314" r:id="rId7"/>
    <p:sldId id="261" r:id="rId8"/>
    <p:sldId id="2649" r:id="rId9"/>
    <p:sldId id="2650" r:id="rId10"/>
    <p:sldId id="2651" r:id="rId11"/>
    <p:sldId id="2644" r:id="rId12"/>
    <p:sldId id="331" r:id="rId13"/>
    <p:sldId id="2645" r:id="rId14"/>
    <p:sldId id="333" r:id="rId15"/>
    <p:sldId id="344" r:id="rId16"/>
    <p:sldId id="262" r:id="rId17"/>
    <p:sldId id="263" r:id="rId18"/>
    <p:sldId id="346" r:id="rId19"/>
    <p:sldId id="2647" r:id="rId20"/>
    <p:sldId id="2646" r:id="rId21"/>
    <p:sldId id="350" r:id="rId22"/>
    <p:sldId id="351" r:id="rId23"/>
  </p:sldIdLst>
  <p:sldSz cx="9144000" cy="5143500" type="screen16x9"/>
  <p:notesSz cx="6858000" cy="9144000"/>
  <p:embeddedFontLs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Patrick Hand" panose="020B0604020202020204" charset="0"/>
      <p:regular r:id="rId38"/>
    </p:embeddedFont>
    <p:embeddedFont>
      <p:font typeface="Roboto Condensed Light" panose="020B0604020202020204" charset="0"/>
      <p:regular r:id="rId39"/>
      <p:italic r:id="rId40"/>
    </p:embeddedFont>
    <p:embeddedFont>
      <p:font typeface="iCiel Cadena" panose="02000503000000020004" charset="0"/>
      <p:bold r:id="rId41"/>
    </p:embeddedFont>
    <p:embeddedFont>
      <p:font typeface="Livvic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Berkshire Swash" panose="020B0604020202020204" charset="0"/>
      <p:regular r:id="rId50"/>
    </p:embeddedFont>
    <p:embeddedFont>
      <p:font typeface="Coiny" panose="020B0604020202020204" charset="0"/>
      <p:regular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29" autoAdjust="0"/>
  </p:normalViewPr>
  <p:slideViewPr>
    <p:cSldViewPr snapToGrid="0">
      <p:cViewPr varScale="1">
        <p:scale>
          <a:sx n="106" d="100"/>
          <a:sy n="106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3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2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8.sv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svg"/><Relationship Id="rId12" Type="http://schemas.openxmlformats.org/officeDocument/2006/relationships/image" Target="../media/image28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59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9.svg"/><Relationship Id="rId3" Type="http://schemas.openxmlformats.org/officeDocument/2006/relationships/audio" Target="../media/audio2.wav"/><Relationship Id="rId7" Type="http://schemas.openxmlformats.org/officeDocument/2006/relationships/image" Target="../media/image65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slide" Target="slide19.xml"/><Relationship Id="rId5" Type="http://schemas.openxmlformats.org/officeDocument/2006/relationships/image" Target="../media/image63.svg"/><Relationship Id="rId10" Type="http://schemas.openxmlformats.org/officeDocument/2006/relationships/image" Target="../media/image73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svg"/><Relationship Id="rId5" Type="http://schemas.openxmlformats.org/officeDocument/2006/relationships/image" Target="../media/image44.png"/><Relationship Id="rId4" Type="http://schemas.openxmlformats.org/officeDocument/2006/relationships/image" Target="../media/image63.svg"/><Relationship Id="rId9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63.svg"/><Relationship Id="rId10" Type="http://schemas.openxmlformats.org/officeDocument/2006/relationships/slide" Target="slide19.xml"/><Relationship Id="rId4" Type="http://schemas.openxmlformats.org/officeDocument/2006/relationships/image" Target="../media/image38.png"/><Relationship Id="rId9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78.svg"/><Relationship Id="rId5" Type="http://schemas.openxmlformats.org/officeDocument/2006/relationships/image" Target="../media/image63.sv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69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25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30.sv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sv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0.svg"/><Relationship Id="rId9" Type="http://schemas.openxmlformats.org/officeDocument/2006/relationships/image" Target="../media/image48.sv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0.sv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0.sv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085324" y="349287"/>
            <a:ext cx="5859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4EC9B7-E4CF-4A21-988C-BFA3E32D4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467" y="1239517"/>
            <a:ext cx="6986622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e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e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e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e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e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511309" y="-447886"/>
            <a:ext cx="5984275" cy="2166077"/>
            <a:chOff x="3366016" y="-483908"/>
            <a:chExt cx="5756586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366016" y="290257"/>
              <a:ext cx="5756586" cy="1230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e"/>
                  <a:cs typeface="Calibri" panose="020F0502020204030204" pitchFamily="34" charset="0"/>
                </a:rPr>
                <a:t>Trạm</a:t>
              </a:r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e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0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e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65828" y="762885"/>
            <a:ext cx="2847972" cy="1854488"/>
            <a:chOff x="1209676" y="1395055"/>
            <a:chExt cx="2847972" cy="185448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230018" y="25220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1200" dirty="0">
                  <a:solidFill>
                    <a:schemeClr val="tx1"/>
                  </a:solidFill>
                  <a:latin typeface="Calibri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0730" y="194796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</a:rPr>
              <a:t>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59982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e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e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e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>
                <a:solidFill>
                  <a:schemeClr val="tx1"/>
                </a:solidFill>
                <a:latin typeface="Coiny" panose="02000903060500060000" pitchFamily="2" charset="0"/>
              </a:rPr>
              <a:t>Hôm nay chúng mình tiếp tục công việc còn dang dở ở tiết học trước nhé!</a:t>
            </a:r>
            <a:endParaRPr sz="3600" dirty="0">
              <a:solidFill>
                <a:schemeClr val="tx1"/>
              </a:solidFill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tiết học trước chúng mình đã thực hiện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 thu hoạch được vườn cà rốt to. Giờ đây các </a:t>
              </a:r>
              <a:r>
                <a:rPr lang="en-US" sz="2800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hãy tiếp tục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F8A4C35-2CD4-4450-8F79-2B58D65BDAD5}"/>
              </a:ext>
            </a:extLst>
          </p:cNvPr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lang="en-US" sz="2000" dirty="0"/>
              <a:t>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2758</TotalTime>
  <Words>733</Words>
  <Application>Microsoft Office PowerPoint</Application>
  <PresentationFormat>On-screen Show (16:9)</PresentationFormat>
  <Paragraphs>125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Roboto</vt:lpstr>
      <vt:lpstr>Lato</vt:lpstr>
      <vt:lpstr>Open Sans</vt:lpstr>
      <vt:lpstr>iCiel Panton Black</vt:lpstr>
      <vt:lpstr>Patrick Hand</vt:lpstr>
      <vt:lpstr>Roboto Condensed Light</vt:lpstr>
      <vt:lpstr>iCiel Cadena</vt:lpstr>
      <vt:lpstr>Arial-Rounded</vt:lpstr>
      <vt:lpstr>Livvic</vt:lpstr>
      <vt:lpstr>Tie</vt:lpstr>
      <vt:lpstr>Calibri</vt:lpstr>
      <vt:lpstr>Berkshire Swash</vt:lpstr>
      <vt:lpstr>Arial</vt:lpstr>
      <vt:lpstr>Coiny</vt:lpstr>
      <vt:lpstr>Weltkindertag! by Slidego</vt:lpstr>
      <vt:lpstr>2_Weltkindertag! by Slidego</vt:lpstr>
      <vt:lpstr>1_Weltkindertag!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Techsi.vn</cp:lastModifiedBy>
  <cp:revision>32</cp:revision>
  <dcterms:modified xsi:type="dcterms:W3CDTF">2022-10-12T03:29:37Z</dcterms:modified>
</cp:coreProperties>
</file>