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4344662"/>
            <a:ext cx="836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MR: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Tìm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chữ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có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tích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chữ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bằng</a:t>
            </a:r>
            <a:r>
              <a:rPr lang="en-US" sz="3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18. </a:t>
            </a:r>
            <a:endParaRPr lang="en-US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518</Words>
  <Application>Microsoft Office PowerPoint</Application>
  <PresentationFormat>Widescreen</PresentationFormat>
  <Paragraphs>194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等线</vt:lpstr>
      <vt:lpstr>等线 Light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2022-07-01T06:48:54Z</dcterms:created>
  <dcterms:modified xsi:type="dcterms:W3CDTF">2022-10-10T07:54:57Z</dcterms:modified>
</cp:coreProperties>
</file>