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.wav" ContentType="audio/wav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34" r:id="rId7"/>
    <p:sldMasterId id="2147483748" r:id="rId8"/>
    <p:sldMasterId id="2147483760" r:id="rId9"/>
    <p:sldMasterId id="2147483772" r:id="rId10"/>
  </p:sldMasterIdLst>
  <p:notesMasterIdLst>
    <p:notesMasterId r:id="rId54"/>
  </p:notesMasterIdLst>
  <p:sldIdLst>
    <p:sldId id="257" r:id="rId11"/>
    <p:sldId id="263" r:id="rId12"/>
    <p:sldId id="264" r:id="rId13"/>
    <p:sldId id="258" r:id="rId14"/>
    <p:sldId id="259" r:id="rId15"/>
    <p:sldId id="260" r:id="rId16"/>
    <p:sldId id="261" r:id="rId17"/>
    <p:sldId id="266" r:id="rId18"/>
    <p:sldId id="268" r:id="rId19"/>
    <p:sldId id="509" r:id="rId20"/>
    <p:sldId id="270" r:id="rId21"/>
    <p:sldId id="271" r:id="rId22"/>
    <p:sldId id="506" r:id="rId23"/>
    <p:sldId id="507" r:id="rId24"/>
    <p:sldId id="508" r:id="rId25"/>
    <p:sldId id="304" r:id="rId26"/>
    <p:sldId id="494" r:id="rId27"/>
    <p:sldId id="495" r:id="rId28"/>
    <p:sldId id="496" r:id="rId29"/>
    <p:sldId id="497" r:id="rId30"/>
    <p:sldId id="278" r:id="rId31"/>
    <p:sldId id="325" r:id="rId32"/>
    <p:sldId id="276" r:id="rId33"/>
    <p:sldId id="279" r:id="rId34"/>
    <p:sldId id="280" r:id="rId35"/>
    <p:sldId id="498" r:id="rId36"/>
    <p:sldId id="510" r:id="rId37"/>
    <p:sldId id="511" r:id="rId38"/>
    <p:sldId id="282" r:id="rId39"/>
    <p:sldId id="285" r:id="rId40"/>
    <p:sldId id="286" r:id="rId41"/>
    <p:sldId id="512" r:id="rId42"/>
    <p:sldId id="499" r:id="rId43"/>
    <p:sldId id="505" r:id="rId44"/>
    <p:sldId id="500" r:id="rId45"/>
    <p:sldId id="501" r:id="rId46"/>
    <p:sldId id="256" r:id="rId47"/>
    <p:sldId id="502" r:id="rId48"/>
    <p:sldId id="503" r:id="rId49"/>
    <p:sldId id="504" r:id="rId50"/>
    <p:sldId id="328" r:id="rId51"/>
    <p:sldId id="487" r:id="rId52"/>
    <p:sldId id="29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17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6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5D4B-7987-4B4D-B5BA-F731370483F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6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Đến đây</a:t>
            </a:r>
            <a:r>
              <a:rPr lang="en-US" baseline="0"/>
              <a:t> thì cho HS tự nói về độ cao, độ rộng, GV k cần chú thích nữa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</a:t>
            </a:r>
            <a:r>
              <a:rPr lang="en-US" baseline="0"/>
              <a:t> hoa Q gồm mấy nét?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24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31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2.wdp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6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slide" Target="slide6.xml"/><Relationship Id="rId26" Type="http://schemas.openxmlformats.org/officeDocument/2006/relationships/image" Target="../media/image16.png"/><Relationship Id="rId39" Type="http://schemas.openxmlformats.org/officeDocument/2006/relationships/image" Target="../media/image38.png"/><Relationship Id="rId21" Type="http://schemas.openxmlformats.org/officeDocument/2006/relationships/image" Target="../media/image13.png"/><Relationship Id="rId34" Type="http://schemas.openxmlformats.org/officeDocument/2006/relationships/image" Target="../media/image35.png"/><Relationship Id="rId42" Type="http://schemas.microsoft.com/office/2007/relationships/hdphoto" Target="../media/hdphoto26.wdp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8.png"/><Relationship Id="rId24" Type="http://schemas.openxmlformats.org/officeDocument/2006/relationships/image" Target="../media/image32.png"/><Relationship Id="rId32" Type="http://schemas.openxmlformats.org/officeDocument/2006/relationships/image" Target="../media/image17.png"/><Relationship Id="rId37" Type="http://schemas.openxmlformats.org/officeDocument/2006/relationships/image" Target="../media/image37.png"/><Relationship Id="rId40" Type="http://schemas.microsoft.com/office/2007/relationships/hdphoto" Target="../media/hdphoto25.wdp"/><Relationship Id="rId45" Type="http://schemas.openxmlformats.org/officeDocument/2006/relationships/image" Target="../media/image41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23" Type="http://schemas.openxmlformats.org/officeDocument/2006/relationships/slide" Target="slide7.xml"/><Relationship Id="rId28" Type="http://schemas.openxmlformats.org/officeDocument/2006/relationships/image" Target="../media/image33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1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7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4.png"/><Relationship Id="rId35" Type="http://schemas.openxmlformats.org/officeDocument/2006/relationships/image" Target="../media/image36.png"/><Relationship Id="rId43" Type="http://schemas.openxmlformats.org/officeDocument/2006/relationships/image" Target="../media/image40.png"/><Relationship Id="rId8" Type="http://schemas.microsoft.com/office/2007/relationships/hdphoto" Target="../media/hdphoto17.wdp"/><Relationship Id="rId3" Type="http://schemas.openxmlformats.org/officeDocument/2006/relationships/image" Target="../media/image24.png"/><Relationship Id="rId12" Type="http://schemas.microsoft.com/office/2007/relationships/hdphoto" Target="../media/hdphoto19.wdp"/><Relationship Id="rId17" Type="http://schemas.openxmlformats.org/officeDocument/2006/relationships/image" Target="../media/image30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5.xml"/><Relationship Id="rId41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6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30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slide" Target="slide40.xml"/><Relationship Id="rId3" Type="http://schemas.openxmlformats.org/officeDocument/2006/relationships/image" Target="../media/image69.jpeg"/><Relationship Id="rId7" Type="http://schemas.openxmlformats.org/officeDocument/2006/relationships/slide" Target="slide38.xml"/><Relationship Id="rId12" Type="http://schemas.openxmlformats.org/officeDocument/2006/relationships/image" Target="../media/image75.png"/><Relationship Id="rId2" Type="http://schemas.openxmlformats.org/officeDocument/2006/relationships/image" Target="../media/image68.jpeg"/><Relationship Id="rId16" Type="http://schemas.openxmlformats.org/officeDocument/2006/relationships/image" Target="../media/image78.gi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5" Type="http://schemas.openxmlformats.org/officeDocument/2006/relationships/image" Target="../media/image77.png"/><Relationship Id="rId10" Type="http://schemas.openxmlformats.org/officeDocument/2006/relationships/slide" Target="slide39.xml"/><Relationship Id="rId4" Type="http://schemas.openxmlformats.org/officeDocument/2006/relationships/slide" Target="slide37.xml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gif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84.gif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0.png"/><Relationship Id="rId11" Type="http://schemas.openxmlformats.org/officeDocument/2006/relationships/image" Target="../media/image83.gif"/><Relationship Id="rId5" Type="http://schemas.openxmlformats.org/officeDocument/2006/relationships/image" Target="../media/image80.gif"/><Relationship Id="rId1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79.png"/><Relationship Id="rId9" Type="http://schemas.openxmlformats.org/officeDocument/2006/relationships/slide" Target="slide36.xml"/><Relationship Id="rId14" Type="http://schemas.openxmlformats.org/officeDocument/2006/relationships/image" Target="../media/image86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gif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84.gif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2.png"/><Relationship Id="rId11" Type="http://schemas.openxmlformats.org/officeDocument/2006/relationships/image" Target="../media/image83.gif"/><Relationship Id="rId5" Type="http://schemas.openxmlformats.org/officeDocument/2006/relationships/image" Target="../media/image80.gif"/><Relationship Id="rId1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79.png"/><Relationship Id="rId9" Type="http://schemas.openxmlformats.org/officeDocument/2006/relationships/slide" Target="slide36.xml"/><Relationship Id="rId14" Type="http://schemas.openxmlformats.org/officeDocument/2006/relationships/image" Target="../media/image86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gif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84.gif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4.png"/><Relationship Id="rId11" Type="http://schemas.openxmlformats.org/officeDocument/2006/relationships/image" Target="../media/image83.gif"/><Relationship Id="rId5" Type="http://schemas.openxmlformats.org/officeDocument/2006/relationships/image" Target="../media/image80.gif"/><Relationship Id="rId1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79.png"/><Relationship Id="rId9" Type="http://schemas.openxmlformats.org/officeDocument/2006/relationships/slide" Target="slide36.xml"/><Relationship Id="rId14" Type="http://schemas.openxmlformats.org/officeDocument/2006/relationships/image" Target="../media/image8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gif"/><Relationship Id="rId3" Type="http://schemas.openxmlformats.org/officeDocument/2006/relationships/audio" Target="../media/audio2.wav"/><Relationship Id="rId7" Type="http://schemas.openxmlformats.org/officeDocument/2006/relationships/image" Target="../media/image77.png"/><Relationship Id="rId12" Type="http://schemas.openxmlformats.org/officeDocument/2006/relationships/image" Target="../media/image84.gif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6.png"/><Relationship Id="rId11" Type="http://schemas.openxmlformats.org/officeDocument/2006/relationships/image" Target="../media/image83.gif"/><Relationship Id="rId5" Type="http://schemas.openxmlformats.org/officeDocument/2006/relationships/image" Target="../media/image80.gif"/><Relationship Id="rId1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79.png"/><Relationship Id="rId9" Type="http://schemas.openxmlformats.org/officeDocument/2006/relationships/slide" Target="slide36.xml"/><Relationship Id="rId14" Type="http://schemas.openxmlformats.org/officeDocument/2006/relationships/image" Target="../media/image86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690" y="717630"/>
            <a:ext cx="109954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234" y="46291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6A1B2D-CBBF-4678-8B78-F239F672D379}"/>
              </a:ext>
            </a:extLst>
          </p:cNvPr>
          <p:cNvSpPr/>
          <p:nvPr/>
        </p:nvSpPr>
        <p:spPr>
          <a:xfrm>
            <a:off x="8994098" y="4746913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5970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nhất câu thơ nào? Vì sao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288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667" y="555585"/>
            <a:ext cx="1101714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quai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trễ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Thông qua các hoạt động học, HS phát triển năng lực: Năng lực tự chủ và tự học; năng lực giao tiếp hợp tác; năng lực giải quyết vấn đề và sáng tạo</a:t>
            </a:r>
          </a:p>
          <a:p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nước: Yêu thiên nhiên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Nhân ái: Biết chia sẻ, giúp đỡ bạn bè.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Trách nhiệm: Tự hoàn thành nhiệm vụ học tập và rèn luyện ở trường, lớp.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Chăm chỉ: Chăm chỉ và trung thực trong học tập và rèn luyện.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552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21618" y="1338870"/>
            <a:ext cx="6359109" cy="453060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4007490" y="1323110"/>
          <a:ext cx="4400008" cy="4389120"/>
        </p:xfrm>
        <a:graphic>
          <a:graphicData uri="http://schemas.openxmlformats.org/drawingml/2006/table">
            <a:tbl>
              <a:tblPr firstRow="1" bandRow="1"/>
              <a:tblGrid>
                <a:gridCol w="55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91667" marR="91667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028058" y="2849380"/>
            <a:ext cx="16652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latin typeface="HP001 5 hàng" pitchFamily="34" charset="0"/>
                <a:ea typeface="HP001 4H" pitchFamily="34" charset="-127"/>
              </a:rPr>
              <a:t>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078258" y="298891"/>
            <a:ext cx="7728018" cy="1143000"/>
          </a:xfrm>
        </p:spPr>
        <p:txBody>
          <a:bodyPr>
            <a:normAutofit/>
          </a:bodyPr>
          <a:lstStyle/>
          <a:p>
            <a:pPr algn="just"/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1970995" y="381990"/>
            <a:ext cx="825001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Arial Rounded MT Bold" pitchFamily="34" charset="0"/>
              </a:rPr>
              <a:t>1</a:t>
            </a:r>
            <a:endParaRPr sz="4800">
              <a:latin typeface="Arial Rounded MT Bol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52844" y="3504199"/>
            <a:ext cx="550001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52844" y="2955559"/>
            <a:ext cx="550001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84149" y="5159122"/>
            <a:ext cx="550001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grpSp>
        <p:nvGrpSpPr>
          <p:cNvPr id="2" name="Group 40"/>
          <p:cNvGrpSpPr/>
          <p:nvPr/>
        </p:nvGrpSpPr>
        <p:grpSpPr>
          <a:xfrm rot="16200000">
            <a:off x="6752656" y="2399352"/>
            <a:ext cx="548640" cy="563776"/>
            <a:chOff x="7328483" y="5506752"/>
            <a:chExt cx="548640" cy="562381"/>
          </a:xfrm>
        </p:grpSpPr>
        <p:sp>
          <p:nvSpPr>
            <p:cNvPr id="42" name="Rectangle 41"/>
            <p:cNvSpPr/>
            <p:nvPr/>
          </p:nvSpPr>
          <p:spPr>
            <a:xfrm>
              <a:off x="7328483" y="5520493"/>
              <a:ext cx="548640" cy="54864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596130" y="5506752"/>
              <a:ext cx="0" cy="548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oogle Shape;2101;p42"/>
          <p:cNvGrpSpPr/>
          <p:nvPr/>
        </p:nvGrpSpPr>
        <p:grpSpPr>
          <a:xfrm>
            <a:off x="397569" y="2218726"/>
            <a:ext cx="2337860" cy="3873341"/>
            <a:chOff x="6475106" y="1415132"/>
            <a:chExt cx="1964880" cy="3255392"/>
          </a:xfrm>
        </p:grpSpPr>
        <p:grpSp>
          <p:nvGrpSpPr>
            <p:cNvPr id="6" name="Google Shape;2102;p42"/>
            <p:cNvGrpSpPr/>
            <p:nvPr/>
          </p:nvGrpSpPr>
          <p:grpSpPr>
            <a:xfrm>
              <a:off x="6787655" y="2523043"/>
              <a:ext cx="1652332" cy="2147482"/>
              <a:chOff x="535400" y="4163850"/>
              <a:chExt cx="382626" cy="497275"/>
            </a:xfrm>
          </p:grpSpPr>
          <p:sp>
            <p:nvSpPr>
              <p:cNvPr id="83" name="Google Shape;2103;p42"/>
              <p:cNvSpPr/>
              <p:nvPr/>
            </p:nvSpPr>
            <p:spPr>
              <a:xfrm>
                <a:off x="540400" y="4619126"/>
                <a:ext cx="377625" cy="41999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1026" extrusionOk="0">
                    <a:moveTo>
                      <a:pt x="4612" y="0"/>
                    </a:moveTo>
                    <a:cubicBezTo>
                      <a:pt x="2061" y="0"/>
                      <a:pt x="0" y="232"/>
                      <a:pt x="0" y="517"/>
                    </a:cubicBezTo>
                    <a:cubicBezTo>
                      <a:pt x="0" y="794"/>
                      <a:pt x="2061" y="1026"/>
                      <a:pt x="4612" y="1026"/>
                    </a:cubicBezTo>
                    <a:cubicBezTo>
                      <a:pt x="7155" y="1026"/>
                      <a:pt x="9225" y="794"/>
                      <a:pt x="9225" y="517"/>
                    </a:cubicBezTo>
                    <a:cubicBezTo>
                      <a:pt x="9225" y="232"/>
                      <a:pt x="7155" y="0"/>
                      <a:pt x="4612" y="0"/>
                    </a:cubicBezTo>
                    <a:close/>
                  </a:path>
                </a:pathLst>
              </a:custGeom>
              <a:solidFill>
                <a:srgbClr val="7F3DEC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2104;p42"/>
              <p:cNvSpPr/>
              <p:nvPr/>
            </p:nvSpPr>
            <p:spPr>
              <a:xfrm>
                <a:off x="665850" y="4584875"/>
                <a:ext cx="109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680" extrusionOk="0">
                    <a:moveTo>
                      <a:pt x="332" y="1"/>
                    </a:moveTo>
                    <a:cubicBezTo>
                      <a:pt x="285" y="1"/>
                      <a:pt x="241" y="34"/>
                      <a:pt x="233" y="82"/>
                    </a:cubicBezTo>
                    <a:lnTo>
                      <a:pt x="1" y="1563"/>
                    </a:lnTo>
                    <a:cubicBezTo>
                      <a:pt x="1" y="1617"/>
                      <a:pt x="37" y="1670"/>
                      <a:pt x="90" y="1679"/>
                    </a:cubicBezTo>
                    <a:lnTo>
                      <a:pt x="99" y="1679"/>
                    </a:lnTo>
                    <a:cubicBezTo>
                      <a:pt x="152" y="1679"/>
                      <a:pt x="188" y="1644"/>
                      <a:pt x="197" y="1599"/>
                    </a:cubicBezTo>
                    <a:lnTo>
                      <a:pt x="429" y="118"/>
                    </a:lnTo>
                    <a:cubicBezTo>
                      <a:pt x="438" y="65"/>
                      <a:pt x="402" y="11"/>
                      <a:pt x="349" y="2"/>
                    </a:cubicBezTo>
                    <a:cubicBezTo>
                      <a:pt x="343" y="1"/>
                      <a:pt x="338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2105;p42"/>
              <p:cNvSpPr/>
              <p:nvPr/>
            </p:nvSpPr>
            <p:spPr>
              <a:xfrm>
                <a:off x="64377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985" y="0"/>
                    </a:moveTo>
                    <a:cubicBezTo>
                      <a:pt x="984" y="0"/>
                      <a:pt x="983" y="0"/>
                      <a:pt x="982" y="0"/>
                    </a:cubicBezTo>
                    <a:cubicBezTo>
                      <a:pt x="982" y="0"/>
                      <a:pt x="1" y="821"/>
                      <a:pt x="108" y="973"/>
                    </a:cubicBezTo>
                    <a:cubicBezTo>
                      <a:pt x="122" y="992"/>
                      <a:pt x="142" y="1001"/>
                      <a:pt x="167" y="1001"/>
                    </a:cubicBezTo>
                    <a:cubicBezTo>
                      <a:pt x="323" y="1001"/>
                      <a:pt x="659" y="686"/>
                      <a:pt x="749" y="686"/>
                    </a:cubicBezTo>
                    <a:cubicBezTo>
                      <a:pt x="758" y="686"/>
                      <a:pt x="764" y="689"/>
                      <a:pt x="768" y="696"/>
                    </a:cubicBezTo>
                    <a:cubicBezTo>
                      <a:pt x="821" y="776"/>
                      <a:pt x="663" y="1490"/>
                      <a:pt x="871" y="1490"/>
                    </a:cubicBezTo>
                    <a:cubicBezTo>
                      <a:pt x="872" y="1490"/>
                      <a:pt x="874" y="1490"/>
                      <a:pt x="875" y="1490"/>
                    </a:cubicBezTo>
                    <a:cubicBezTo>
                      <a:pt x="1079" y="1482"/>
                      <a:pt x="1000" y="699"/>
                      <a:pt x="1068" y="699"/>
                    </a:cubicBezTo>
                    <a:cubicBezTo>
                      <a:pt x="1072" y="699"/>
                      <a:pt x="1076" y="701"/>
                      <a:pt x="1080" y="705"/>
                    </a:cubicBezTo>
                    <a:cubicBezTo>
                      <a:pt x="1168" y="777"/>
                      <a:pt x="1454" y="1160"/>
                      <a:pt x="1610" y="1160"/>
                    </a:cubicBezTo>
                    <a:cubicBezTo>
                      <a:pt x="1628" y="1160"/>
                      <a:pt x="1645" y="1155"/>
                      <a:pt x="1660" y="1142"/>
                    </a:cubicBezTo>
                    <a:cubicBezTo>
                      <a:pt x="1793" y="1036"/>
                      <a:pt x="1092" y="0"/>
                      <a:pt x="9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2106;p42"/>
              <p:cNvSpPr/>
              <p:nvPr/>
            </p:nvSpPr>
            <p:spPr>
              <a:xfrm>
                <a:off x="770900" y="4584875"/>
                <a:ext cx="111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680" extrusionOk="0">
                    <a:moveTo>
                      <a:pt x="115" y="1"/>
                    </a:moveTo>
                    <a:cubicBezTo>
                      <a:pt x="110" y="1"/>
                      <a:pt x="104" y="1"/>
                      <a:pt x="99" y="2"/>
                    </a:cubicBezTo>
                    <a:cubicBezTo>
                      <a:pt x="45" y="11"/>
                      <a:pt x="1" y="65"/>
                      <a:pt x="10" y="118"/>
                    </a:cubicBezTo>
                    <a:lnTo>
                      <a:pt x="242" y="1599"/>
                    </a:lnTo>
                    <a:cubicBezTo>
                      <a:pt x="250" y="1644"/>
                      <a:pt x="295" y="1679"/>
                      <a:pt x="340" y="1679"/>
                    </a:cubicBezTo>
                    <a:lnTo>
                      <a:pt x="357" y="1679"/>
                    </a:lnTo>
                    <a:cubicBezTo>
                      <a:pt x="411" y="1670"/>
                      <a:pt x="447" y="1617"/>
                      <a:pt x="438" y="1563"/>
                    </a:cubicBezTo>
                    <a:lnTo>
                      <a:pt x="206" y="82"/>
                    </a:lnTo>
                    <a:cubicBezTo>
                      <a:pt x="198" y="34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2107;p42"/>
              <p:cNvSpPr/>
              <p:nvPr/>
            </p:nvSpPr>
            <p:spPr>
              <a:xfrm>
                <a:off x="75932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800" y="0"/>
                    </a:moveTo>
                    <a:cubicBezTo>
                      <a:pt x="693" y="0"/>
                      <a:pt x="1" y="1036"/>
                      <a:pt x="125" y="1142"/>
                    </a:cubicBezTo>
                    <a:cubicBezTo>
                      <a:pt x="139" y="1155"/>
                      <a:pt x="156" y="1160"/>
                      <a:pt x="175" y="1160"/>
                    </a:cubicBezTo>
                    <a:cubicBezTo>
                      <a:pt x="333" y="1160"/>
                      <a:pt x="625" y="777"/>
                      <a:pt x="705" y="705"/>
                    </a:cubicBezTo>
                    <a:cubicBezTo>
                      <a:pt x="709" y="701"/>
                      <a:pt x="713" y="699"/>
                      <a:pt x="716" y="699"/>
                    </a:cubicBezTo>
                    <a:cubicBezTo>
                      <a:pt x="785" y="699"/>
                      <a:pt x="706" y="1482"/>
                      <a:pt x="910" y="1490"/>
                    </a:cubicBezTo>
                    <a:cubicBezTo>
                      <a:pt x="911" y="1490"/>
                      <a:pt x="912" y="1490"/>
                      <a:pt x="914" y="1490"/>
                    </a:cubicBezTo>
                    <a:cubicBezTo>
                      <a:pt x="1122" y="1490"/>
                      <a:pt x="972" y="776"/>
                      <a:pt x="1017" y="696"/>
                    </a:cubicBezTo>
                    <a:cubicBezTo>
                      <a:pt x="1021" y="689"/>
                      <a:pt x="1028" y="686"/>
                      <a:pt x="1038" y="686"/>
                    </a:cubicBezTo>
                    <a:cubicBezTo>
                      <a:pt x="1134" y="686"/>
                      <a:pt x="1471" y="1001"/>
                      <a:pt x="1626" y="1001"/>
                    </a:cubicBezTo>
                    <a:cubicBezTo>
                      <a:pt x="1651" y="1001"/>
                      <a:pt x="1672" y="992"/>
                      <a:pt x="1686" y="973"/>
                    </a:cubicBezTo>
                    <a:cubicBezTo>
                      <a:pt x="1793" y="821"/>
                      <a:pt x="803" y="0"/>
                      <a:pt x="803" y="0"/>
                    </a:cubicBezTo>
                    <a:cubicBezTo>
                      <a:pt x="802" y="0"/>
                      <a:pt x="801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2108;p42"/>
              <p:cNvSpPr/>
              <p:nvPr/>
            </p:nvSpPr>
            <p:spPr>
              <a:xfrm>
                <a:off x="535400" y="4390250"/>
                <a:ext cx="861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3666" extrusionOk="0">
                    <a:moveTo>
                      <a:pt x="406" y="0"/>
                    </a:moveTo>
                    <a:cubicBezTo>
                      <a:pt x="149" y="0"/>
                      <a:pt x="0" y="178"/>
                      <a:pt x="18" y="463"/>
                    </a:cubicBezTo>
                    <a:cubicBezTo>
                      <a:pt x="62" y="1034"/>
                      <a:pt x="642" y="1730"/>
                      <a:pt x="642" y="1730"/>
                    </a:cubicBezTo>
                    <a:cubicBezTo>
                      <a:pt x="642" y="1730"/>
                      <a:pt x="585" y="1706"/>
                      <a:pt x="513" y="1706"/>
                    </a:cubicBezTo>
                    <a:cubicBezTo>
                      <a:pt x="424" y="1706"/>
                      <a:pt x="313" y="1742"/>
                      <a:pt x="259" y="1899"/>
                    </a:cubicBezTo>
                    <a:cubicBezTo>
                      <a:pt x="232" y="1980"/>
                      <a:pt x="214" y="2095"/>
                      <a:pt x="223" y="2247"/>
                    </a:cubicBezTo>
                    <a:cubicBezTo>
                      <a:pt x="286" y="2961"/>
                      <a:pt x="2560" y="3666"/>
                      <a:pt x="2560" y="3666"/>
                    </a:cubicBezTo>
                    <a:lnTo>
                      <a:pt x="3444" y="2220"/>
                    </a:lnTo>
                    <a:cubicBezTo>
                      <a:pt x="3444" y="2220"/>
                      <a:pt x="3140" y="2024"/>
                      <a:pt x="2739" y="1721"/>
                    </a:cubicBezTo>
                    <a:cubicBezTo>
                      <a:pt x="2346" y="1426"/>
                      <a:pt x="1865" y="1034"/>
                      <a:pt x="1454" y="615"/>
                    </a:cubicBezTo>
                    <a:cubicBezTo>
                      <a:pt x="1034" y="181"/>
                      <a:pt x="665" y="0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2109;p42"/>
              <p:cNvSpPr/>
              <p:nvPr/>
            </p:nvSpPr>
            <p:spPr>
              <a:xfrm>
                <a:off x="540750" y="4433250"/>
                <a:ext cx="8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1946" extrusionOk="0">
                    <a:moveTo>
                      <a:pt x="2525" y="1"/>
                    </a:moveTo>
                    <a:cubicBezTo>
                      <a:pt x="2155" y="431"/>
                      <a:pt x="1824" y="1109"/>
                      <a:pt x="1385" y="1109"/>
                    </a:cubicBezTo>
                    <a:cubicBezTo>
                      <a:pt x="1305" y="1109"/>
                      <a:pt x="1221" y="1087"/>
                      <a:pt x="1133" y="1036"/>
                    </a:cubicBezTo>
                    <a:cubicBezTo>
                      <a:pt x="598" y="723"/>
                      <a:pt x="196" y="367"/>
                      <a:pt x="45" y="179"/>
                    </a:cubicBezTo>
                    <a:cubicBezTo>
                      <a:pt x="18" y="260"/>
                      <a:pt x="0" y="375"/>
                      <a:pt x="9" y="527"/>
                    </a:cubicBezTo>
                    <a:cubicBezTo>
                      <a:pt x="72" y="1241"/>
                      <a:pt x="2346" y="1946"/>
                      <a:pt x="2346" y="1946"/>
                    </a:cubicBezTo>
                    <a:lnTo>
                      <a:pt x="3230" y="500"/>
                    </a:lnTo>
                    <a:cubicBezTo>
                      <a:pt x="3230" y="500"/>
                      <a:pt x="2926" y="304"/>
                      <a:pt x="252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2110;p42"/>
              <p:cNvSpPr/>
              <p:nvPr/>
            </p:nvSpPr>
            <p:spPr>
              <a:xfrm>
                <a:off x="799225" y="4397925"/>
                <a:ext cx="115100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602" extrusionOk="0">
                    <a:moveTo>
                      <a:pt x="4069" y="0"/>
                    </a:moveTo>
                    <a:cubicBezTo>
                      <a:pt x="3517" y="0"/>
                      <a:pt x="2150" y="922"/>
                      <a:pt x="1419" y="1449"/>
                    </a:cubicBezTo>
                    <a:cubicBezTo>
                      <a:pt x="1125" y="1655"/>
                      <a:pt x="937" y="1806"/>
                      <a:pt x="937" y="1806"/>
                    </a:cubicBezTo>
                    <a:cubicBezTo>
                      <a:pt x="937" y="1806"/>
                      <a:pt x="1" y="3136"/>
                      <a:pt x="1044" y="3528"/>
                    </a:cubicBezTo>
                    <a:cubicBezTo>
                      <a:pt x="1179" y="3579"/>
                      <a:pt x="1332" y="3601"/>
                      <a:pt x="1495" y="3601"/>
                    </a:cubicBezTo>
                    <a:cubicBezTo>
                      <a:pt x="2598" y="3601"/>
                      <a:pt x="4188" y="2567"/>
                      <a:pt x="4033" y="2101"/>
                    </a:cubicBezTo>
                    <a:cubicBezTo>
                      <a:pt x="4024" y="2056"/>
                      <a:pt x="4006" y="2020"/>
                      <a:pt x="3988" y="1994"/>
                    </a:cubicBezTo>
                    <a:cubicBezTo>
                      <a:pt x="3919" y="1884"/>
                      <a:pt x="3825" y="1846"/>
                      <a:pt x="3727" y="1846"/>
                    </a:cubicBezTo>
                    <a:cubicBezTo>
                      <a:pt x="3524" y="1846"/>
                      <a:pt x="3308" y="2011"/>
                      <a:pt x="3284" y="2029"/>
                    </a:cubicBezTo>
                    <a:cubicBezTo>
                      <a:pt x="3337" y="1967"/>
                      <a:pt x="4604" y="709"/>
                      <a:pt x="4283" y="102"/>
                    </a:cubicBezTo>
                    <a:cubicBezTo>
                      <a:pt x="4245" y="32"/>
                      <a:pt x="4171" y="0"/>
                      <a:pt x="40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2111;p42"/>
              <p:cNvSpPr/>
              <p:nvPr/>
            </p:nvSpPr>
            <p:spPr>
              <a:xfrm>
                <a:off x="799225" y="4434150"/>
                <a:ext cx="1047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2153" extrusionOk="0">
                    <a:moveTo>
                      <a:pt x="1419" y="0"/>
                    </a:moveTo>
                    <a:cubicBezTo>
                      <a:pt x="1125" y="206"/>
                      <a:pt x="937" y="357"/>
                      <a:pt x="937" y="357"/>
                    </a:cubicBezTo>
                    <a:cubicBezTo>
                      <a:pt x="937" y="357"/>
                      <a:pt x="1" y="1687"/>
                      <a:pt x="1044" y="2079"/>
                    </a:cubicBezTo>
                    <a:cubicBezTo>
                      <a:pt x="1179" y="2130"/>
                      <a:pt x="1332" y="2152"/>
                      <a:pt x="1495" y="2152"/>
                    </a:cubicBezTo>
                    <a:cubicBezTo>
                      <a:pt x="2598" y="2152"/>
                      <a:pt x="4188" y="1118"/>
                      <a:pt x="4033" y="652"/>
                    </a:cubicBezTo>
                    <a:cubicBezTo>
                      <a:pt x="4024" y="607"/>
                      <a:pt x="4006" y="571"/>
                      <a:pt x="3988" y="545"/>
                    </a:cubicBezTo>
                    <a:cubicBezTo>
                      <a:pt x="3756" y="848"/>
                      <a:pt x="3292" y="1312"/>
                      <a:pt x="2499" y="1419"/>
                    </a:cubicBezTo>
                    <a:cubicBezTo>
                      <a:pt x="2463" y="1424"/>
                      <a:pt x="2429" y="1426"/>
                      <a:pt x="2395" y="1426"/>
                    </a:cubicBezTo>
                    <a:cubicBezTo>
                      <a:pt x="1800" y="1426"/>
                      <a:pt x="1537" y="693"/>
                      <a:pt x="1419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2112;p42"/>
              <p:cNvSpPr/>
              <p:nvPr/>
            </p:nvSpPr>
            <p:spPr>
              <a:xfrm>
                <a:off x="578200" y="4426800"/>
                <a:ext cx="2741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cubicBezTo>
                      <a:pt x="10965" y="4371"/>
                      <a:pt x="10902" y="2873"/>
                      <a:pt x="9814" y="518"/>
                    </a:cubicBezTo>
                    <a:lnTo>
                      <a:pt x="3230" y="89"/>
                    </a:lnTo>
                    <a:lnTo>
                      <a:pt x="17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2113;p42"/>
              <p:cNvSpPr/>
              <p:nvPr/>
            </p:nvSpPr>
            <p:spPr>
              <a:xfrm>
                <a:off x="613225" y="4482450"/>
                <a:ext cx="206550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4903" extrusionOk="0">
                    <a:moveTo>
                      <a:pt x="3897" y="1"/>
                    </a:moveTo>
                    <a:cubicBezTo>
                      <a:pt x="3092" y="1"/>
                      <a:pt x="2455" y="170"/>
                      <a:pt x="1945" y="433"/>
                    </a:cubicBezTo>
                    <a:cubicBezTo>
                      <a:pt x="536" y="1155"/>
                      <a:pt x="116" y="2618"/>
                      <a:pt x="0" y="3403"/>
                    </a:cubicBezTo>
                    <a:cubicBezTo>
                      <a:pt x="940" y="4497"/>
                      <a:pt x="2544" y="4902"/>
                      <a:pt x="4225" y="4902"/>
                    </a:cubicBezTo>
                    <a:cubicBezTo>
                      <a:pt x="4588" y="4902"/>
                      <a:pt x="4954" y="4883"/>
                      <a:pt x="5317" y="4848"/>
                    </a:cubicBezTo>
                    <a:cubicBezTo>
                      <a:pt x="6343" y="4750"/>
                      <a:pt x="7458" y="4563"/>
                      <a:pt x="8252" y="4010"/>
                    </a:cubicBezTo>
                    <a:cubicBezTo>
                      <a:pt x="8261" y="3903"/>
                      <a:pt x="8261" y="3787"/>
                      <a:pt x="8261" y="3662"/>
                    </a:cubicBezTo>
                    <a:cubicBezTo>
                      <a:pt x="8244" y="2297"/>
                      <a:pt x="7592" y="210"/>
                      <a:pt x="4283" y="13"/>
                    </a:cubicBezTo>
                    <a:cubicBezTo>
                      <a:pt x="4150" y="5"/>
                      <a:pt x="4021" y="1"/>
                      <a:pt x="3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2114;p42"/>
              <p:cNvSpPr/>
              <p:nvPr/>
            </p:nvSpPr>
            <p:spPr>
              <a:xfrm>
                <a:off x="578200" y="4426800"/>
                <a:ext cx="261650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466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lnTo>
                      <a:pt x="10465" y="5326"/>
                    </a:lnTo>
                    <a:cubicBezTo>
                      <a:pt x="10215" y="5531"/>
                      <a:pt x="9948" y="5718"/>
                      <a:pt x="9662" y="5888"/>
                    </a:cubicBezTo>
                    <a:cubicBezTo>
                      <a:pt x="8963" y="6304"/>
                      <a:pt x="8152" y="6595"/>
                      <a:pt x="7262" y="6595"/>
                    </a:cubicBezTo>
                    <a:cubicBezTo>
                      <a:pt x="6891" y="6595"/>
                      <a:pt x="6507" y="6545"/>
                      <a:pt x="6112" y="6432"/>
                    </a:cubicBezTo>
                    <a:cubicBezTo>
                      <a:pt x="4328" y="5915"/>
                      <a:pt x="3614" y="4238"/>
                      <a:pt x="3346" y="2659"/>
                    </a:cubicBezTo>
                    <a:cubicBezTo>
                      <a:pt x="3177" y="1659"/>
                      <a:pt x="3195" y="705"/>
                      <a:pt x="3230" y="89"/>
                    </a:cubicBezTo>
                    <a:lnTo>
                      <a:pt x="1749" y="0"/>
                    </a:ln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2115;p42"/>
              <p:cNvSpPr/>
              <p:nvPr/>
            </p:nvSpPr>
            <p:spPr>
              <a:xfrm>
                <a:off x="553450" y="4163850"/>
                <a:ext cx="338350" cy="298500"/>
              </a:xfrm>
              <a:custGeom>
                <a:avLst/>
                <a:gdLst/>
                <a:ahLst/>
                <a:cxnLst/>
                <a:rect l="l" t="t" r="r" b="b"/>
                <a:pathLst>
                  <a:path w="13534" h="11940" extrusionOk="0">
                    <a:moveTo>
                      <a:pt x="6335" y="1"/>
                    </a:moveTo>
                    <a:cubicBezTo>
                      <a:pt x="6200" y="1"/>
                      <a:pt x="5919" y="107"/>
                      <a:pt x="5550" y="295"/>
                    </a:cubicBezTo>
                    <a:cubicBezTo>
                      <a:pt x="3962" y="1115"/>
                      <a:pt x="741" y="3515"/>
                      <a:pt x="420" y="6352"/>
                    </a:cubicBezTo>
                    <a:cubicBezTo>
                      <a:pt x="1" y="10019"/>
                      <a:pt x="3185" y="11705"/>
                      <a:pt x="6531" y="11892"/>
                    </a:cubicBezTo>
                    <a:cubicBezTo>
                      <a:pt x="6904" y="11913"/>
                      <a:pt x="7325" y="11939"/>
                      <a:pt x="7776" y="11939"/>
                    </a:cubicBezTo>
                    <a:cubicBezTo>
                      <a:pt x="9029" y="11939"/>
                      <a:pt x="10511" y="11737"/>
                      <a:pt x="11830" y="10661"/>
                    </a:cubicBezTo>
                    <a:cubicBezTo>
                      <a:pt x="12249" y="10322"/>
                      <a:pt x="12544" y="9903"/>
                      <a:pt x="12740" y="9421"/>
                    </a:cubicBezTo>
                    <a:cubicBezTo>
                      <a:pt x="13534" y="7494"/>
                      <a:pt x="12642" y="4666"/>
                      <a:pt x="11098" y="2677"/>
                    </a:cubicBezTo>
                    <a:cubicBezTo>
                      <a:pt x="9694" y="854"/>
                      <a:pt x="8198" y="610"/>
                      <a:pt x="7498" y="610"/>
                    </a:cubicBezTo>
                    <a:cubicBezTo>
                      <a:pt x="7242" y="610"/>
                      <a:pt x="7093" y="643"/>
                      <a:pt x="7093" y="643"/>
                    </a:cubicBezTo>
                    <a:cubicBezTo>
                      <a:pt x="7093" y="643"/>
                      <a:pt x="7414" y="527"/>
                      <a:pt x="7307" y="366"/>
                    </a:cubicBezTo>
                    <a:cubicBezTo>
                      <a:pt x="7282" y="331"/>
                      <a:pt x="7222" y="317"/>
                      <a:pt x="7143" y="317"/>
                    </a:cubicBezTo>
                    <a:cubicBezTo>
                      <a:pt x="6880" y="317"/>
                      <a:pt x="6413" y="468"/>
                      <a:pt x="6379" y="482"/>
                    </a:cubicBezTo>
                    <a:cubicBezTo>
                      <a:pt x="6406" y="464"/>
                      <a:pt x="6727" y="259"/>
                      <a:pt x="6406" y="18"/>
                    </a:cubicBezTo>
                    <a:cubicBezTo>
                      <a:pt x="6391" y="6"/>
                      <a:pt x="6367" y="1"/>
                      <a:pt x="63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2116;p42"/>
              <p:cNvSpPr/>
              <p:nvPr/>
            </p:nvSpPr>
            <p:spPr>
              <a:xfrm>
                <a:off x="553450" y="4171200"/>
                <a:ext cx="318500" cy="291150"/>
              </a:xfrm>
              <a:custGeom>
                <a:avLst/>
                <a:gdLst/>
                <a:ahLst/>
                <a:cxnLst/>
                <a:rect l="l" t="t" r="r" b="b"/>
                <a:pathLst>
                  <a:path w="12740" h="11646" extrusionOk="0">
                    <a:moveTo>
                      <a:pt x="5550" y="1"/>
                    </a:moveTo>
                    <a:cubicBezTo>
                      <a:pt x="3962" y="821"/>
                      <a:pt x="741" y="3221"/>
                      <a:pt x="420" y="6058"/>
                    </a:cubicBezTo>
                    <a:cubicBezTo>
                      <a:pt x="1" y="9725"/>
                      <a:pt x="3185" y="11411"/>
                      <a:pt x="6531" y="11598"/>
                    </a:cubicBezTo>
                    <a:cubicBezTo>
                      <a:pt x="6904" y="11619"/>
                      <a:pt x="7325" y="11645"/>
                      <a:pt x="7776" y="11645"/>
                    </a:cubicBezTo>
                    <a:cubicBezTo>
                      <a:pt x="9029" y="11645"/>
                      <a:pt x="10511" y="11443"/>
                      <a:pt x="11830" y="10367"/>
                    </a:cubicBezTo>
                    <a:cubicBezTo>
                      <a:pt x="12249" y="10028"/>
                      <a:pt x="12544" y="9609"/>
                      <a:pt x="12740" y="9127"/>
                    </a:cubicBezTo>
                    <a:lnTo>
                      <a:pt x="12740" y="9127"/>
                    </a:lnTo>
                    <a:cubicBezTo>
                      <a:pt x="11697" y="10161"/>
                      <a:pt x="9400" y="11145"/>
                      <a:pt x="7508" y="11145"/>
                    </a:cubicBezTo>
                    <a:cubicBezTo>
                      <a:pt x="7459" y="11145"/>
                      <a:pt x="7409" y="11144"/>
                      <a:pt x="7360" y="11143"/>
                    </a:cubicBezTo>
                    <a:cubicBezTo>
                      <a:pt x="4747" y="11063"/>
                      <a:pt x="1027" y="9742"/>
                      <a:pt x="1383" y="6370"/>
                    </a:cubicBezTo>
                    <a:cubicBezTo>
                      <a:pt x="1633" y="3970"/>
                      <a:pt x="4113" y="1357"/>
                      <a:pt x="555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2117;p42"/>
              <p:cNvSpPr/>
              <p:nvPr/>
            </p:nvSpPr>
            <p:spPr>
              <a:xfrm>
                <a:off x="675450" y="4203800"/>
                <a:ext cx="827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910" extrusionOk="0">
                    <a:moveTo>
                      <a:pt x="1651" y="775"/>
                    </a:moveTo>
                    <a:cubicBezTo>
                      <a:pt x="1695" y="775"/>
                      <a:pt x="1731" y="793"/>
                      <a:pt x="1776" y="829"/>
                    </a:cubicBezTo>
                    <a:cubicBezTo>
                      <a:pt x="1829" y="882"/>
                      <a:pt x="1847" y="954"/>
                      <a:pt x="1820" y="1043"/>
                    </a:cubicBezTo>
                    <a:cubicBezTo>
                      <a:pt x="1785" y="1159"/>
                      <a:pt x="1687" y="1302"/>
                      <a:pt x="1544" y="1418"/>
                    </a:cubicBezTo>
                    <a:cubicBezTo>
                      <a:pt x="1463" y="1310"/>
                      <a:pt x="1446" y="1212"/>
                      <a:pt x="1446" y="1150"/>
                    </a:cubicBezTo>
                    <a:cubicBezTo>
                      <a:pt x="1428" y="971"/>
                      <a:pt x="1508" y="829"/>
                      <a:pt x="1588" y="784"/>
                    </a:cubicBezTo>
                    <a:cubicBezTo>
                      <a:pt x="1615" y="775"/>
                      <a:pt x="1633" y="775"/>
                      <a:pt x="1651" y="775"/>
                    </a:cubicBezTo>
                    <a:close/>
                    <a:moveTo>
                      <a:pt x="607" y="1"/>
                    </a:moveTo>
                    <a:cubicBezTo>
                      <a:pt x="592" y="1"/>
                      <a:pt x="577" y="6"/>
                      <a:pt x="562" y="17"/>
                    </a:cubicBezTo>
                    <a:cubicBezTo>
                      <a:pt x="545" y="35"/>
                      <a:pt x="63" y="409"/>
                      <a:pt x="27" y="900"/>
                    </a:cubicBezTo>
                    <a:cubicBezTo>
                      <a:pt x="0" y="1141"/>
                      <a:pt x="90" y="1355"/>
                      <a:pt x="268" y="1560"/>
                    </a:cubicBezTo>
                    <a:cubicBezTo>
                      <a:pt x="422" y="1734"/>
                      <a:pt x="625" y="1822"/>
                      <a:pt x="856" y="1822"/>
                    </a:cubicBezTo>
                    <a:cubicBezTo>
                      <a:pt x="934" y="1822"/>
                      <a:pt x="1015" y="1812"/>
                      <a:pt x="1098" y="1792"/>
                    </a:cubicBezTo>
                    <a:cubicBezTo>
                      <a:pt x="1240" y="1757"/>
                      <a:pt x="1392" y="1685"/>
                      <a:pt x="1517" y="1596"/>
                    </a:cubicBezTo>
                    <a:cubicBezTo>
                      <a:pt x="1615" y="1694"/>
                      <a:pt x="1767" y="1792"/>
                      <a:pt x="1972" y="1855"/>
                    </a:cubicBezTo>
                    <a:cubicBezTo>
                      <a:pt x="2079" y="1881"/>
                      <a:pt x="2177" y="1899"/>
                      <a:pt x="2266" y="1908"/>
                    </a:cubicBezTo>
                    <a:cubicBezTo>
                      <a:pt x="2286" y="1909"/>
                      <a:pt x="2305" y="1910"/>
                      <a:pt x="2324" y="1910"/>
                    </a:cubicBezTo>
                    <a:cubicBezTo>
                      <a:pt x="2612" y="1910"/>
                      <a:pt x="2801" y="1785"/>
                      <a:pt x="2927" y="1667"/>
                    </a:cubicBezTo>
                    <a:cubicBezTo>
                      <a:pt x="3221" y="1382"/>
                      <a:pt x="3310" y="882"/>
                      <a:pt x="3230" y="579"/>
                    </a:cubicBezTo>
                    <a:cubicBezTo>
                      <a:pt x="3222" y="548"/>
                      <a:pt x="3194" y="524"/>
                      <a:pt x="3164" y="524"/>
                    </a:cubicBezTo>
                    <a:cubicBezTo>
                      <a:pt x="3159" y="524"/>
                      <a:pt x="3154" y="524"/>
                      <a:pt x="3150" y="525"/>
                    </a:cubicBezTo>
                    <a:cubicBezTo>
                      <a:pt x="3114" y="534"/>
                      <a:pt x="3096" y="570"/>
                      <a:pt x="3105" y="606"/>
                    </a:cubicBezTo>
                    <a:cubicBezTo>
                      <a:pt x="3167" y="838"/>
                      <a:pt x="3105" y="1310"/>
                      <a:pt x="2828" y="1578"/>
                    </a:cubicBezTo>
                    <a:cubicBezTo>
                      <a:pt x="2690" y="1710"/>
                      <a:pt x="2520" y="1778"/>
                      <a:pt x="2320" y="1778"/>
                    </a:cubicBezTo>
                    <a:cubicBezTo>
                      <a:pt x="2222" y="1778"/>
                      <a:pt x="2118" y="1762"/>
                      <a:pt x="2008" y="1730"/>
                    </a:cubicBezTo>
                    <a:cubicBezTo>
                      <a:pt x="1829" y="1676"/>
                      <a:pt x="1713" y="1596"/>
                      <a:pt x="1624" y="1516"/>
                    </a:cubicBezTo>
                    <a:cubicBezTo>
                      <a:pt x="1785" y="1391"/>
                      <a:pt x="1910" y="1230"/>
                      <a:pt x="1945" y="1070"/>
                    </a:cubicBezTo>
                    <a:cubicBezTo>
                      <a:pt x="1981" y="936"/>
                      <a:pt x="1954" y="820"/>
                      <a:pt x="1865" y="740"/>
                    </a:cubicBezTo>
                    <a:cubicBezTo>
                      <a:pt x="1794" y="675"/>
                      <a:pt x="1720" y="641"/>
                      <a:pt x="1646" y="641"/>
                    </a:cubicBezTo>
                    <a:cubicBezTo>
                      <a:pt x="1609" y="641"/>
                      <a:pt x="1571" y="650"/>
                      <a:pt x="1535" y="668"/>
                    </a:cubicBezTo>
                    <a:cubicBezTo>
                      <a:pt x="1383" y="740"/>
                      <a:pt x="1294" y="945"/>
                      <a:pt x="1312" y="1159"/>
                    </a:cubicBezTo>
                    <a:cubicBezTo>
                      <a:pt x="1321" y="1239"/>
                      <a:pt x="1339" y="1364"/>
                      <a:pt x="1437" y="1498"/>
                    </a:cubicBezTo>
                    <a:cubicBezTo>
                      <a:pt x="1321" y="1569"/>
                      <a:pt x="1196" y="1632"/>
                      <a:pt x="1062" y="1667"/>
                    </a:cubicBezTo>
                    <a:cubicBezTo>
                      <a:pt x="1000" y="1681"/>
                      <a:pt x="930" y="1692"/>
                      <a:pt x="857" y="1692"/>
                    </a:cubicBezTo>
                    <a:cubicBezTo>
                      <a:pt x="697" y="1692"/>
                      <a:pt x="519" y="1642"/>
                      <a:pt x="366" y="1471"/>
                    </a:cubicBezTo>
                    <a:cubicBezTo>
                      <a:pt x="206" y="1302"/>
                      <a:pt x="134" y="1114"/>
                      <a:pt x="152" y="918"/>
                    </a:cubicBezTo>
                    <a:cubicBezTo>
                      <a:pt x="197" y="481"/>
                      <a:pt x="643" y="124"/>
                      <a:pt x="643" y="115"/>
                    </a:cubicBezTo>
                    <a:cubicBezTo>
                      <a:pt x="678" y="97"/>
                      <a:pt x="678" y="53"/>
                      <a:pt x="661" y="26"/>
                    </a:cubicBezTo>
                    <a:cubicBezTo>
                      <a:pt x="645" y="10"/>
                      <a:pt x="62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2118;p42"/>
              <p:cNvSpPr/>
              <p:nvPr/>
            </p:nvSpPr>
            <p:spPr>
              <a:xfrm>
                <a:off x="646675" y="4291250"/>
                <a:ext cx="3057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1310" extrusionOk="0">
                    <a:moveTo>
                      <a:pt x="749" y="1"/>
                    </a:moveTo>
                    <a:cubicBezTo>
                      <a:pt x="573" y="1"/>
                      <a:pt x="403" y="198"/>
                      <a:pt x="233" y="587"/>
                    </a:cubicBezTo>
                    <a:cubicBezTo>
                      <a:pt x="99" y="881"/>
                      <a:pt x="18" y="1185"/>
                      <a:pt x="10" y="1202"/>
                    </a:cubicBezTo>
                    <a:cubicBezTo>
                      <a:pt x="1" y="1238"/>
                      <a:pt x="27" y="1274"/>
                      <a:pt x="63" y="1283"/>
                    </a:cubicBezTo>
                    <a:lnTo>
                      <a:pt x="72" y="1283"/>
                    </a:lnTo>
                    <a:cubicBezTo>
                      <a:pt x="108" y="1283"/>
                      <a:pt x="134" y="1265"/>
                      <a:pt x="143" y="1238"/>
                    </a:cubicBezTo>
                    <a:cubicBezTo>
                      <a:pt x="264" y="763"/>
                      <a:pt x="544" y="130"/>
                      <a:pt x="756" y="130"/>
                    </a:cubicBezTo>
                    <a:cubicBezTo>
                      <a:pt x="763" y="130"/>
                      <a:pt x="770" y="131"/>
                      <a:pt x="777" y="132"/>
                    </a:cubicBezTo>
                    <a:cubicBezTo>
                      <a:pt x="1009" y="185"/>
                      <a:pt x="1080" y="837"/>
                      <a:pt x="1062" y="1247"/>
                    </a:cubicBezTo>
                    <a:cubicBezTo>
                      <a:pt x="1062" y="1283"/>
                      <a:pt x="1089" y="1310"/>
                      <a:pt x="1125" y="1310"/>
                    </a:cubicBezTo>
                    <a:cubicBezTo>
                      <a:pt x="1160" y="1310"/>
                      <a:pt x="1187" y="1283"/>
                      <a:pt x="1196" y="1247"/>
                    </a:cubicBezTo>
                    <a:cubicBezTo>
                      <a:pt x="1196" y="1131"/>
                      <a:pt x="1223" y="96"/>
                      <a:pt x="804" y="7"/>
                    </a:cubicBezTo>
                    <a:cubicBezTo>
                      <a:pt x="785" y="3"/>
                      <a:pt x="767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2119;p42"/>
              <p:cNvSpPr/>
              <p:nvPr/>
            </p:nvSpPr>
            <p:spPr>
              <a:xfrm>
                <a:off x="759075" y="4293925"/>
                <a:ext cx="341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1" extrusionOk="0">
                    <a:moveTo>
                      <a:pt x="810" y="1"/>
                    </a:moveTo>
                    <a:cubicBezTo>
                      <a:pt x="292" y="1"/>
                      <a:pt x="35" y="1200"/>
                      <a:pt x="10" y="1345"/>
                    </a:cubicBezTo>
                    <a:cubicBezTo>
                      <a:pt x="1" y="1381"/>
                      <a:pt x="19" y="1417"/>
                      <a:pt x="54" y="1426"/>
                    </a:cubicBezTo>
                    <a:cubicBezTo>
                      <a:pt x="60" y="1427"/>
                      <a:pt x="66" y="1427"/>
                      <a:pt x="71" y="1427"/>
                    </a:cubicBezTo>
                    <a:cubicBezTo>
                      <a:pt x="106" y="1427"/>
                      <a:pt x="127" y="1403"/>
                      <a:pt x="135" y="1372"/>
                    </a:cubicBezTo>
                    <a:cubicBezTo>
                      <a:pt x="203" y="1020"/>
                      <a:pt x="463" y="137"/>
                      <a:pt x="809" y="137"/>
                    </a:cubicBezTo>
                    <a:cubicBezTo>
                      <a:pt x="822" y="137"/>
                      <a:pt x="835" y="138"/>
                      <a:pt x="848" y="141"/>
                    </a:cubicBezTo>
                    <a:cubicBezTo>
                      <a:pt x="1223" y="203"/>
                      <a:pt x="1241" y="1131"/>
                      <a:pt x="1214" y="1479"/>
                    </a:cubicBezTo>
                    <a:cubicBezTo>
                      <a:pt x="1214" y="1515"/>
                      <a:pt x="1241" y="1542"/>
                      <a:pt x="1277" y="1550"/>
                    </a:cubicBezTo>
                    <a:cubicBezTo>
                      <a:pt x="1312" y="1550"/>
                      <a:pt x="1339" y="1524"/>
                      <a:pt x="1348" y="1488"/>
                    </a:cubicBezTo>
                    <a:cubicBezTo>
                      <a:pt x="1348" y="1470"/>
                      <a:pt x="1366" y="1149"/>
                      <a:pt x="1330" y="810"/>
                    </a:cubicBezTo>
                    <a:cubicBezTo>
                      <a:pt x="1268" y="319"/>
                      <a:pt x="1116" y="52"/>
                      <a:pt x="875" y="7"/>
                    </a:cubicBezTo>
                    <a:cubicBezTo>
                      <a:pt x="853" y="3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2120;p42"/>
              <p:cNvSpPr/>
              <p:nvPr/>
            </p:nvSpPr>
            <p:spPr>
              <a:xfrm>
                <a:off x="766000" y="4340800"/>
                <a:ext cx="611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894" extrusionOk="0">
                    <a:moveTo>
                      <a:pt x="1073" y="1"/>
                    </a:moveTo>
                    <a:cubicBezTo>
                      <a:pt x="486" y="1"/>
                      <a:pt x="26" y="161"/>
                      <a:pt x="18" y="380"/>
                    </a:cubicBezTo>
                    <a:cubicBezTo>
                      <a:pt x="0" y="621"/>
                      <a:pt x="527" y="844"/>
                      <a:pt x="1196" y="889"/>
                    </a:cubicBezTo>
                    <a:cubicBezTo>
                      <a:pt x="1256" y="892"/>
                      <a:pt x="1315" y="893"/>
                      <a:pt x="1373" y="893"/>
                    </a:cubicBezTo>
                    <a:cubicBezTo>
                      <a:pt x="1960" y="893"/>
                      <a:pt x="2419" y="733"/>
                      <a:pt x="2427" y="514"/>
                    </a:cubicBezTo>
                    <a:cubicBezTo>
                      <a:pt x="2445" y="273"/>
                      <a:pt x="1909" y="41"/>
                      <a:pt x="1249" y="6"/>
                    </a:cubicBezTo>
                    <a:cubicBezTo>
                      <a:pt x="1189" y="2"/>
                      <a:pt x="1130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2121;p42"/>
              <p:cNvSpPr/>
              <p:nvPr/>
            </p:nvSpPr>
            <p:spPr>
              <a:xfrm>
                <a:off x="603850" y="4331875"/>
                <a:ext cx="611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885" extrusionOk="0">
                    <a:moveTo>
                      <a:pt x="1066" y="1"/>
                    </a:moveTo>
                    <a:cubicBezTo>
                      <a:pt x="482" y="1"/>
                      <a:pt x="27" y="154"/>
                      <a:pt x="19" y="380"/>
                    </a:cubicBezTo>
                    <a:cubicBezTo>
                      <a:pt x="1" y="621"/>
                      <a:pt x="536" y="844"/>
                      <a:pt x="1196" y="880"/>
                    </a:cubicBezTo>
                    <a:cubicBezTo>
                      <a:pt x="1259" y="883"/>
                      <a:pt x="1320" y="885"/>
                      <a:pt x="1380" y="885"/>
                    </a:cubicBezTo>
                    <a:cubicBezTo>
                      <a:pt x="1964" y="885"/>
                      <a:pt x="2419" y="733"/>
                      <a:pt x="2427" y="514"/>
                    </a:cubicBezTo>
                    <a:cubicBezTo>
                      <a:pt x="2445" y="264"/>
                      <a:pt x="1910" y="41"/>
                      <a:pt x="1250" y="6"/>
                    </a:cubicBezTo>
                    <a:cubicBezTo>
                      <a:pt x="1187" y="2"/>
                      <a:pt x="1126" y="1"/>
                      <a:pt x="10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2122;p42"/>
              <p:cNvSpPr/>
              <p:nvPr/>
            </p:nvSpPr>
            <p:spPr>
              <a:xfrm>
                <a:off x="683025" y="4363900"/>
                <a:ext cx="495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8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706" y="598"/>
                      <a:pt x="1134" y="768"/>
                      <a:pt x="1776" y="768"/>
                    </a:cubicBezTo>
                    <a:cubicBezTo>
                      <a:pt x="1892" y="768"/>
                      <a:pt x="1954" y="643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9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2123;p42"/>
              <p:cNvSpPr/>
              <p:nvPr/>
            </p:nvSpPr>
            <p:spPr>
              <a:xfrm>
                <a:off x="683025" y="4363900"/>
                <a:ext cx="49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542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690" y="481"/>
                      <a:pt x="1064" y="542"/>
                      <a:pt x="1472" y="542"/>
                    </a:cubicBezTo>
                    <a:cubicBezTo>
                      <a:pt x="1635" y="542"/>
                      <a:pt x="1804" y="532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CAF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" name="Google Shape;2124;p42"/>
            <p:cNvGrpSpPr/>
            <p:nvPr/>
          </p:nvGrpSpPr>
          <p:grpSpPr>
            <a:xfrm>
              <a:off x="6905222" y="3214701"/>
              <a:ext cx="1366562" cy="587158"/>
              <a:chOff x="196875" y="2966137"/>
              <a:chExt cx="316451" cy="135963"/>
            </a:xfrm>
          </p:grpSpPr>
          <p:sp>
            <p:nvSpPr>
              <p:cNvPr id="68" name="Google Shape;2125;p42"/>
              <p:cNvSpPr/>
              <p:nvPr/>
            </p:nvSpPr>
            <p:spPr>
              <a:xfrm>
                <a:off x="404925" y="2981750"/>
                <a:ext cx="108401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896" extrusionOk="0">
                    <a:moveTo>
                      <a:pt x="2917" y="1"/>
                    </a:moveTo>
                    <a:cubicBezTo>
                      <a:pt x="2896" y="1"/>
                      <a:pt x="2873" y="8"/>
                      <a:pt x="2856" y="21"/>
                    </a:cubicBezTo>
                    <a:lnTo>
                      <a:pt x="37" y="761"/>
                    </a:lnTo>
                    <a:cubicBezTo>
                      <a:pt x="1" y="788"/>
                      <a:pt x="1" y="833"/>
                      <a:pt x="28" y="869"/>
                    </a:cubicBezTo>
                    <a:cubicBezTo>
                      <a:pt x="46" y="886"/>
                      <a:pt x="72" y="895"/>
                      <a:pt x="90" y="895"/>
                    </a:cubicBezTo>
                    <a:cubicBezTo>
                      <a:pt x="117" y="895"/>
                      <a:pt x="135" y="886"/>
                      <a:pt x="153" y="869"/>
                    </a:cubicBezTo>
                    <a:lnTo>
                      <a:pt x="2972" y="137"/>
                    </a:lnTo>
                    <a:cubicBezTo>
                      <a:pt x="3007" y="101"/>
                      <a:pt x="3007" y="57"/>
                      <a:pt x="2972" y="21"/>
                    </a:cubicBezTo>
                    <a:cubicBezTo>
                      <a:pt x="2958" y="8"/>
                      <a:pt x="2938" y="1"/>
                      <a:pt x="29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126;p42"/>
              <p:cNvSpPr/>
              <p:nvPr/>
            </p:nvSpPr>
            <p:spPr>
              <a:xfrm>
                <a:off x="417200" y="3046000"/>
                <a:ext cx="86103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805" extrusionOk="0">
                    <a:moveTo>
                      <a:pt x="3408" y="0"/>
                    </a:moveTo>
                    <a:cubicBezTo>
                      <a:pt x="3386" y="0"/>
                      <a:pt x="3364" y="7"/>
                      <a:pt x="3346" y="20"/>
                    </a:cubicBezTo>
                    <a:lnTo>
                      <a:pt x="45" y="1671"/>
                    </a:lnTo>
                    <a:cubicBezTo>
                      <a:pt x="9" y="1697"/>
                      <a:pt x="1" y="1742"/>
                      <a:pt x="36" y="1778"/>
                    </a:cubicBezTo>
                    <a:cubicBezTo>
                      <a:pt x="54" y="1796"/>
                      <a:pt x="81" y="1804"/>
                      <a:pt x="99" y="1804"/>
                    </a:cubicBezTo>
                    <a:cubicBezTo>
                      <a:pt x="125" y="1804"/>
                      <a:pt x="143" y="1796"/>
                      <a:pt x="161" y="1778"/>
                    </a:cubicBezTo>
                    <a:lnTo>
                      <a:pt x="3462" y="136"/>
                    </a:lnTo>
                    <a:cubicBezTo>
                      <a:pt x="3498" y="101"/>
                      <a:pt x="3498" y="56"/>
                      <a:pt x="3471" y="20"/>
                    </a:cubicBezTo>
                    <a:cubicBezTo>
                      <a:pt x="3453" y="7"/>
                      <a:pt x="3431" y="0"/>
                      <a:pt x="3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2127;p42"/>
              <p:cNvSpPr/>
              <p:nvPr/>
            </p:nvSpPr>
            <p:spPr>
              <a:xfrm rot="445973">
                <a:off x="197300" y="2972001"/>
                <a:ext cx="91474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501" extrusionOk="0">
                    <a:moveTo>
                      <a:pt x="90" y="1"/>
                    </a:moveTo>
                    <a:cubicBezTo>
                      <a:pt x="68" y="1"/>
                      <a:pt x="46" y="10"/>
                      <a:pt x="28" y="28"/>
                    </a:cubicBezTo>
                    <a:cubicBezTo>
                      <a:pt x="1" y="54"/>
                      <a:pt x="1" y="108"/>
                      <a:pt x="37" y="135"/>
                    </a:cubicBezTo>
                    <a:lnTo>
                      <a:pt x="1312" y="483"/>
                    </a:lnTo>
                    <a:cubicBezTo>
                      <a:pt x="1330" y="501"/>
                      <a:pt x="1348" y="501"/>
                      <a:pt x="1375" y="501"/>
                    </a:cubicBezTo>
                    <a:cubicBezTo>
                      <a:pt x="1393" y="501"/>
                      <a:pt x="1419" y="492"/>
                      <a:pt x="1437" y="483"/>
                    </a:cubicBezTo>
                    <a:cubicBezTo>
                      <a:pt x="1464" y="447"/>
                      <a:pt x="1464" y="402"/>
                      <a:pt x="1428" y="367"/>
                    </a:cubicBezTo>
                    <a:lnTo>
                      <a:pt x="153" y="28"/>
                    </a:lnTo>
                    <a:cubicBezTo>
                      <a:pt x="135" y="10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2128;p42"/>
              <p:cNvSpPr/>
              <p:nvPr/>
            </p:nvSpPr>
            <p:spPr>
              <a:xfrm>
                <a:off x="220950" y="3046875"/>
                <a:ext cx="55551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1181" extrusionOk="0">
                    <a:moveTo>
                      <a:pt x="99" y="1"/>
                    </a:moveTo>
                    <a:cubicBezTo>
                      <a:pt x="76" y="1"/>
                      <a:pt x="54" y="8"/>
                      <a:pt x="36" y="21"/>
                    </a:cubicBezTo>
                    <a:cubicBezTo>
                      <a:pt x="1" y="57"/>
                      <a:pt x="9" y="101"/>
                      <a:pt x="45" y="137"/>
                    </a:cubicBezTo>
                    <a:lnTo>
                      <a:pt x="2115" y="1163"/>
                    </a:lnTo>
                    <a:cubicBezTo>
                      <a:pt x="2133" y="1181"/>
                      <a:pt x="2150" y="1181"/>
                      <a:pt x="2177" y="1181"/>
                    </a:cubicBezTo>
                    <a:cubicBezTo>
                      <a:pt x="2195" y="1181"/>
                      <a:pt x="2222" y="1172"/>
                      <a:pt x="2240" y="1154"/>
                    </a:cubicBezTo>
                    <a:cubicBezTo>
                      <a:pt x="2275" y="1127"/>
                      <a:pt x="2266" y="1074"/>
                      <a:pt x="2231" y="1047"/>
                    </a:cubicBezTo>
                    <a:lnTo>
                      <a:pt x="161" y="21"/>
                    </a:lnTo>
                    <a:cubicBezTo>
                      <a:pt x="143" y="8"/>
                      <a:pt x="121" y="1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2129;p42"/>
              <p:cNvSpPr/>
              <p:nvPr/>
            </p:nvSpPr>
            <p:spPr>
              <a:xfrm>
                <a:off x="255050" y="2982125"/>
                <a:ext cx="1686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4799" extrusionOk="0">
                    <a:moveTo>
                      <a:pt x="3011" y="1"/>
                    </a:moveTo>
                    <a:cubicBezTo>
                      <a:pt x="2114" y="1"/>
                      <a:pt x="1399" y="122"/>
                      <a:pt x="1260" y="122"/>
                    </a:cubicBezTo>
                    <a:cubicBezTo>
                      <a:pt x="1256" y="122"/>
                      <a:pt x="1253" y="122"/>
                      <a:pt x="1250" y="122"/>
                    </a:cubicBezTo>
                    <a:cubicBezTo>
                      <a:pt x="1249" y="122"/>
                      <a:pt x="1248" y="122"/>
                      <a:pt x="1247" y="122"/>
                    </a:cubicBezTo>
                    <a:cubicBezTo>
                      <a:pt x="1174" y="122"/>
                      <a:pt x="1024" y="414"/>
                      <a:pt x="848" y="818"/>
                    </a:cubicBezTo>
                    <a:cubicBezTo>
                      <a:pt x="822" y="880"/>
                      <a:pt x="795" y="943"/>
                      <a:pt x="768" y="1005"/>
                    </a:cubicBezTo>
                    <a:cubicBezTo>
                      <a:pt x="706" y="1148"/>
                      <a:pt x="652" y="1300"/>
                      <a:pt x="590" y="1451"/>
                    </a:cubicBezTo>
                    <a:cubicBezTo>
                      <a:pt x="572" y="1505"/>
                      <a:pt x="554" y="1549"/>
                      <a:pt x="536" y="1603"/>
                    </a:cubicBezTo>
                    <a:cubicBezTo>
                      <a:pt x="322" y="2165"/>
                      <a:pt x="126" y="2754"/>
                      <a:pt x="46" y="3075"/>
                    </a:cubicBezTo>
                    <a:cubicBezTo>
                      <a:pt x="37" y="3093"/>
                      <a:pt x="37" y="3119"/>
                      <a:pt x="28" y="3137"/>
                    </a:cubicBezTo>
                    <a:cubicBezTo>
                      <a:pt x="19" y="3173"/>
                      <a:pt x="10" y="3209"/>
                      <a:pt x="10" y="3235"/>
                    </a:cubicBezTo>
                    <a:cubicBezTo>
                      <a:pt x="1" y="3280"/>
                      <a:pt x="1" y="3307"/>
                      <a:pt x="1" y="3316"/>
                    </a:cubicBezTo>
                    <a:cubicBezTo>
                      <a:pt x="10" y="3334"/>
                      <a:pt x="28" y="3342"/>
                      <a:pt x="37" y="3360"/>
                    </a:cubicBezTo>
                    <a:cubicBezTo>
                      <a:pt x="964" y="4470"/>
                      <a:pt x="2750" y="4798"/>
                      <a:pt x="4240" y="4798"/>
                    </a:cubicBezTo>
                    <a:cubicBezTo>
                      <a:pt x="5517" y="4798"/>
                      <a:pt x="6576" y="4557"/>
                      <a:pt x="6692" y="4359"/>
                    </a:cubicBezTo>
                    <a:cubicBezTo>
                      <a:pt x="6736" y="4279"/>
                      <a:pt x="6745" y="4119"/>
                      <a:pt x="6736" y="3905"/>
                    </a:cubicBezTo>
                    <a:cubicBezTo>
                      <a:pt x="6736" y="3869"/>
                      <a:pt x="6727" y="3824"/>
                      <a:pt x="6727" y="3780"/>
                    </a:cubicBezTo>
                    <a:cubicBezTo>
                      <a:pt x="6727" y="3771"/>
                      <a:pt x="6727" y="3762"/>
                      <a:pt x="6727" y="3753"/>
                    </a:cubicBezTo>
                    <a:cubicBezTo>
                      <a:pt x="6719" y="3690"/>
                      <a:pt x="6710" y="3637"/>
                      <a:pt x="6710" y="3574"/>
                    </a:cubicBezTo>
                    <a:cubicBezTo>
                      <a:pt x="6701" y="3521"/>
                      <a:pt x="6692" y="3467"/>
                      <a:pt x="6683" y="3414"/>
                    </a:cubicBezTo>
                    <a:cubicBezTo>
                      <a:pt x="6629" y="3048"/>
                      <a:pt x="6549" y="2629"/>
                      <a:pt x="6460" y="2236"/>
                    </a:cubicBezTo>
                    <a:cubicBezTo>
                      <a:pt x="6451" y="2183"/>
                      <a:pt x="6442" y="2129"/>
                      <a:pt x="6433" y="2085"/>
                    </a:cubicBezTo>
                    <a:cubicBezTo>
                      <a:pt x="6380" y="1862"/>
                      <a:pt x="6335" y="1648"/>
                      <a:pt x="6290" y="1451"/>
                    </a:cubicBezTo>
                    <a:cubicBezTo>
                      <a:pt x="6272" y="1389"/>
                      <a:pt x="6255" y="1317"/>
                      <a:pt x="6237" y="1255"/>
                    </a:cubicBezTo>
                    <a:cubicBezTo>
                      <a:pt x="6165" y="943"/>
                      <a:pt x="6112" y="746"/>
                      <a:pt x="6112" y="746"/>
                    </a:cubicBezTo>
                    <a:cubicBezTo>
                      <a:pt x="5389" y="274"/>
                      <a:pt x="4488" y="86"/>
                      <a:pt x="3668" y="24"/>
                    </a:cubicBezTo>
                    <a:cubicBezTo>
                      <a:pt x="3442" y="7"/>
                      <a:pt x="3221" y="1"/>
                      <a:pt x="30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2130;p42"/>
              <p:cNvSpPr/>
              <p:nvPr/>
            </p:nvSpPr>
            <p:spPr>
              <a:xfrm>
                <a:off x="274250" y="3002550"/>
                <a:ext cx="1380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657" extrusionOk="0">
                    <a:moveTo>
                      <a:pt x="80" y="1"/>
                    </a:moveTo>
                    <a:cubicBezTo>
                      <a:pt x="54" y="63"/>
                      <a:pt x="27" y="126"/>
                      <a:pt x="0" y="188"/>
                    </a:cubicBezTo>
                    <a:cubicBezTo>
                      <a:pt x="776" y="340"/>
                      <a:pt x="1784" y="492"/>
                      <a:pt x="2891" y="581"/>
                    </a:cubicBezTo>
                    <a:cubicBezTo>
                      <a:pt x="3444" y="628"/>
                      <a:pt x="4025" y="656"/>
                      <a:pt x="4620" y="656"/>
                    </a:cubicBezTo>
                    <a:cubicBezTo>
                      <a:pt x="4918" y="656"/>
                      <a:pt x="5219" y="649"/>
                      <a:pt x="5522" y="634"/>
                    </a:cubicBezTo>
                    <a:cubicBezTo>
                      <a:pt x="5504" y="572"/>
                      <a:pt x="5487" y="500"/>
                      <a:pt x="5469" y="438"/>
                    </a:cubicBezTo>
                    <a:cubicBezTo>
                      <a:pt x="5225" y="448"/>
                      <a:pt x="4982" y="452"/>
                      <a:pt x="4740" y="452"/>
                    </a:cubicBezTo>
                    <a:cubicBezTo>
                      <a:pt x="4098" y="452"/>
                      <a:pt x="3469" y="421"/>
                      <a:pt x="2873" y="376"/>
                    </a:cubicBezTo>
                    <a:cubicBezTo>
                      <a:pt x="1802" y="286"/>
                      <a:pt x="839" y="144"/>
                      <a:pt x="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2131;p42"/>
              <p:cNvSpPr/>
              <p:nvPr/>
            </p:nvSpPr>
            <p:spPr>
              <a:xfrm>
                <a:off x="255050" y="3060550"/>
                <a:ext cx="16820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865" extrusionOk="0">
                    <a:moveTo>
                      <a:pt x="28" y="0"/>
                    </a:moveTo>
                    <a:cubicBezTo>
                      <a:pt x="19" y="36"/>
                      <a:pt x="10" y="72"/>
                      <a:pt x="10" y="98"/>
                    </a:cubicBezTo>
                    <a:cubicBezTo>
                      <a:pt x="1" y="143"/>
                      <a:pt x="1" y="170"/>
                      <a:pt x="1" y="179"/>
                    </a:cubicBezTo>
                    <a:cubicBezTo>
                      <a:pt x="10" y="197"/>
                      <a:pt x="28" y="205"/>
                      <a:pt x="37" y="223"/>
                    </a:cubicBezTo>
                    <a:cubicBezTo>
                      <a:pt x="1361" y="704"/>
                      <a:pt x="2762" y="865"/>
                      <a:pt x="4037" y="865"/>
                    </a:cubicBezTo>
                    <a:cubicBezTo>
                      <a:pt x="4205" y="865"/>
                      <a:pt x="4370" y="862"/>
                      <a:pt x="4533" y="857"/>
                    </a:cubicBezTo>
                    <a:cubicBezTo>
                      <a:pt x="5354" y="830"/>
                      <a:pt x="6103" y="741"/>
                      <a:pt x="6727" y="643"/>
                    </a:cubicBezTo>
                    <a:cubicBezTo>
                      <a:pt x="6727" y="634"/>
                      <a:pt x="6727" y="625"/>
                      <a:pt x="6727" y="616"/>
                    </a:cubicBezTo>
                    <a:cubicBezTo>
                      <a:pt x="6719" y="553"/>
                      <a:pt x="6710" y="500"/>
                      <a:pt x="6710" y="437"/>
                    </a:cubicBezTo>
                    <a:cubicBezTo>
                      <a:pt x="5964" y="560"/>
                      <a:pt x="5029" y="666"/>
                      <a:pt x="4012" y="666"/>
                    </a:cubicBezTo>
                    <a:cubicBezTo>
                      <a:pt x="2740" y="666"/>
                      <a:pt x="1341" y="501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2132;p42"/>
              <p:cNvSpPr/>
              <p:nvPr/>
            </p:nvSpPr>
            <p:spPr>
              <a:xfrm>
                <a:off x="383525" y="3052975"/>
                <a:ext cx="234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5" extrusionOk="0">
                    <a:moveTo>
                      <a:pt x="273" y="1"/>
                    </a:moveTo>
                    <a:cubicBezTo>
                      <a:pt x="247" y="1"/>
                      <a:pt x="215" y="9"/>
                      <a:pt x="179" y="27"/>
                    </a:cubicBezTo>
                    <a:cubicBezTo>
                      <a:pt x="0" y="107"/>
                      <a:pt x="286" y="446"/>
                      <a:pt x="393" y="571"/>
                    </a:cubicBezTo>
                    <a:cubicBezTo>
                      <a:pt x="402" y="580"/>
                      <a:pt x="415" y="584"/>
                      <a:pt x="430" y="584"/>
                    </a:cubicBezTo>
                    <a:cubicBezTo>
                      <a:pt x="444" y="584"/>
                      <a:pt x="460" y="580"/>
                      <a:pt x="473" y="571"/>
                    </a:cubicBezTo>
                    <a:cubicBezTo>
                      <a:pt x="589" y="464"/>
                      <a:pt x="937" y="161"/>
                      <a:pt x="768" y="45"/>
                    </a:cubicBezTo>
                    <a:cubicBezTo>
                      <a:pt x="733" y="23"/>
                      <a:pt x="700" y="14"/>
                      <a:pt x="670" y="14"/>
                    </a:cubicBezTo>
                    <a:cubicBezTo>
                      <a:pt x="523" y="14"/>
                      <a:pt x="438" y="223"/>
                      <a:pt x="438" y="223"/>
                    </a:cubicBezTo>
                    <a:cubicBezTo>
                      <a:pt x="438" y="223"/>
                      <a:pt x="41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2133;p42"/>
              <p:cNvSpPr/>
              <p:nvPr/>
            </p:nvSpPr>
            <p:spPr>
              <a:xfrm>
                <a:off x="346500" y="3052775"/>
                <a:ext cx="234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4" extrusionOk="0">
                    <a:moveTo>
                      <a:pt x="274" y="0"/>
                    </a:moveTo>
                    <a:cubicBezTo>
                      <a:pt x="247" y="0"/>
                      <a:pt x="215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4" y="583"/>
                      <a:pt x="438" y="583"/>
                    </a:cubicBezTo>
                    <a:cubicBezTo>
                      <a:pt x="451" y="583"/>
                      <a:pt x="464" y="579"/>
                      <a:pt x="473" y="570"/>
                    </a:cubicBezTo>
                    <a:cubicBezTo>
                      <a:pt x="598" y="463"/>
                      <a:pt x="937" y="160"/>
                      <a:pt x="768" y="44"/>
                    </a:cubicBezTo>
                    <a:cubicBezTo>
                      <a:pt x="734" y="22"/>
                      <a:pt x="703" y="14"/>
                      <a:pt x="673" y="14"/>
                    </a:cubicBezTo>
                    <a:cubicBezTo>
                      <a:pt x="530" y="14"/>
                      <a:pt x="438" y="222"/>
                      <a:pt x="438" y="222"/>
                    </a:cubicBezTo>
                    <a:cubicBezTo>
                      <a:pt x="438" y="222"/>
                      <a:pt x="419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2134;p42"/>
              <p:cNvSpPr/>
              <p:nvPr/>
            </p:nvSpPr>
            <p:spPr>
              <a:xfrm>
                <a:off x="308800" y="3049875"/>
                <a:ext cx="236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584" extrusionOk="0">
                    <a:moveTo>
                      <a:pt x="277" y="0"/>
                    </a:moveTo>
                    <a:cubicBezTo>
                      <a:pt x="250" y="0"/>
                      <a:pt x="217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5" y="583"/>
                      <a:pt x="438" y="583"/>
                    </a:cubicBezTo>
                    <a:cubicBezTo>
                      <a:pt x="451" y="583"/>
                      <a:pt x="465" y="579"/>
                      <a:pt x="474" y="570"/>
                    </a:cubicBezTo>
                    <a:cubicBezTo>
                      <a:pt x="599" y="463"/>
                      <a:pt x="947" y="160"/>
                      <a:pt x="777" y="53"/>
                    </a:cubicBezTo>
                    <a:cubicBezTo>
                      <a:pt x="740" y="28"/>
                      <a:pt x="706" y="19"/>
                      <a:pt x="674" y="19"/>
                    </a:cubicBezTo>
                    <a:cubicBezTo>
                      <a:pt x="531" y="19"/>
                      <a:pt x="447" y="222"/>
                      <a:pt x="447" y="222"/>
                    </a:cubicBezTo>
                    <a:cubicBezTo>
                      <a:pt x="447" y="222"/>
                      <a:pt x="428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2135;p42"/>
              <p:cNvSpPr/>
              <p:nvPr/>
            </p:nvSpPr>
            <p:spPr>
              <a:xfrm>
                <a:off x="273350" y="3045625"/>
                <a:ext cx="234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3" extrusionOk="0">
                    <a:moveTo>
                      <a:pt x="276" y="1"/>
                    </a:moveTo>
                    <a:cubicBezTo>
                      <a:pt x="249" y="1"/>
                      <a:pt x="217" y="8"/>
                      <a:pt x="179" y="26"/>
                    </a:cubicBezTo>
                    <a:cubicBezTo>
                      <a:pt x="0" y="107"/>
                      <a:pt x="295" y="437"/>
                      <a:pt x="402" y="562"/>
                    </a:cubicBezTo>
                    <a:cubicBezTo>
                      <a:pt x="412" y="576"/>
                      <a:pt x="427" y="583"/>
                      <a:pt x="442" y="583"/>
                    </a:cubicBezTo>
                    <a:cubicBezTo>
                      <a:pt x="454" y="583"/>
                      <a:pt x="465" y="579"/>
                      <a:pt x="473" y="571"/>
                    </a:cubicBezTo>
                    <a:cubicBezTo>
                      <a:pt x="598" y="464"/>
                      <a:pt x="937" y="151"/>
                      <a:pt x="777" y="44"/>
                    </a:cubicBezTo>
                    <a:cubicBezTo>
                      <a:pt x="742" y="23"/>
                      <a:pt x="709" y="14"/>
                      <a:pt x="678" y="14"/>
                    </a:cubicBezTo>
                    <a:cubicBezTo>
                      <a:pt x="530" y="14"/>
                      <a:pt x="438" y="223"/>
                      <a:pt x="438" y="223"/>
                    </a:cubicBezTo>
                    <a:cubicBezTo>
                      <a:pt x="438" y="223"/>
                      <a:pt x="425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2136;p42"/>
              <p:cNvSpPr/>
              <p:nvPr/>
            </p:nvSpPr>
            <p:spPr>
              <a:xfrm>
                <a:off x="386200" y="3028325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95" y="442"/>
                      <a:pt x="402" y="567"/>
                    </a:cubicBezTo>
                    <a:cubicBezTo>
                      <a:pt x="413" y="578"/>
                      <a:pt x="431" y="585"/>
                      <a:pt x="447" y="585"/>
                    </a:cubicBezTo>
                    <a:cubicBezTo>
                      <a:pt x="457" y="585"/>
                      <a:pt x="467" y="582"/>
                      <a:pt x="473" y="576"/>
                    </a:cubicBezTo>
                    <a:cubicBezTo>
                      <a:pt x="598" y="469"/>
                      <a:pt x="937" y="156"/>
                      <a:pt x="768" y="49"/>
                    </a:cubicBezTo>
                    <a:cubicBezTo>
                      <a:pt x="734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2137;p42"/>
              <p:cNvSpPr/>
              <p:nvPr/>
            </p:nvSpPr>
            <p:spPr>
              <a:xfrm>
                <a:off x="349400" y="3028100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3" y="578"/>
                      <a:pt x="427" y="585"/>
                      <a:pt x="443" y="585"/>
                    </a:cubicBezTo>
                    <a:cubicBezTo>
                      <a:pt x="453" y="585"/>
                      <a:pt x="463" y="583"/>
                      <a:pt x="473" y="576"/>
                    </a:cubicBezTo>
                    <a:cubicBezTo>
                      <a:pt x="589" y="469"/>
                      <a:pt x="937" y="156"/>
                      <a:pt x="768" y="49"/>
                    </a:cubicBezTo>
                    <a:cubicBezTo>
                      <a:pt x="733" y="28"/>
                      <a:pt x="700" y="19"/>
                      <a:pt x="670" y="19"/>
                    </a:cubicBezTo>
                    <a:cubicBezTo>
                      <a:pt x="524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2138;p42"/>
              <p:cNvSpPr/>
              <p:nvPr/>
            </p:nvSpPr>
            <p:spPr>
              <a:xfrm>
                <a:off x="311700" y="3025200"/>
                <a:ext cx="23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9" extrusionOk="0">
                    <a:moveTo>
                      <a:pt x="269" y="0"/>
                    </a:moveTo>
                    <a:cubicBezTo>
                      <a:pt x="243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2" y="582"/>
                      <a:pt x="427" y="588"/>
                      <a:pt x="442" y="588"/>
                    </a:cubicBezTo>
                    <a:cubicBezTo>
                      <a:pt x="454" y="588"/>
                      <a:pt x="466" y="584"/>
                      <a:pt x="474" y="576"/>
                    </a:cubicBezTo>
                    <a:cubicBezTo>
                      <a:pt x="599" y="469"/>
                      <a:pt x="938" y="156"/>
                      <a:pt x="768" y="49"/>
                    </a:cubicBezTo>
                    <a:cubicBezTo>
                      <a:pt x="735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9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2139;p42"/>
              <p:cNvSpPr/>
              <p:nvPr/>
            </p:nvSpPr>
            <p:spPr>
              <a:xfrm>
                <a:off x="276250" y="3020950"/>
                <a:ext cx="234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1" extrusionOk="0">
                    <a:moveTo>
                      <a:pt x="268" y="1"/>
                    </a:moveTo>
                    <a:cubicBezTo>
                      <a:pt x="242" y="1"/>
                      <a:pt x="213" y="7"/>
                      <a:pt x="179" y="23"/>
                    </a:cubicBezTo>
                    <a:cubicBezTo>
                      <a:pt x="0" y="112"/>
                      <a:pt x="286" y="442"/>
                      <a:pt x="402" y="567"/>
                    </a:cubicBezTo>
                    <a:cubicBezTo>
                      <a:pt x="411" y="576"/>
                      <a:pt x="424" y="581"/>
                      <a:pt x="438" y="581"/>
                    </a:cubicBezTo>
                    <a:cubicBezTo>
                      <a:pt x="451" y="581"/>
                      <a:pt x="464" y="576"/>
                      <a:pt x="473" y="567"/>
                    </a:cubicBezTo>
                    <a:cubicBezTo>
                      <a:pt x="598" y="469"/>
                      <a:pt x="937" y="157"/>
                      <a:pt x="768" y="50"/>
                    </a:cubicBezTo>
                    <a:cubicBezTo>
                      <a:pt x="733" y="26"/>
                      <a:pt x="700" y="17"/>
                      <a:pt x="670" y="17"/>
                    </a:cubicBezTo>
                    <a:cubicBezTo>
                      <a:pt x="528" y="17"/>
                      <a:pt x="438" y="228"/>
                      <a:pt x="438" y="228"/>
                    </a:cubicBezTo>
                    <a:cubicBezTo>
                      <a:pt x="438" y="228"/>
                      <a:pt x="418" y="1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" name="Google Shape;2140;p42"/>
            <p:cNvGrpSpPr/>
            <p:nvPr/>
          </p:nvGrpSpPr>
          <p:grpSpPr>
            <a:xfrm>
              <a:off x="7274933" y="1415132"/>
              <a:ext cx="356709" cy="339268"/>
              <a:chOff x="6111062" y="2333232"/>
              <a:chExt cx="336772" cy="320306"/>
            </a:xfrm>
          </p:grpSpPr>
          <p:sp>
            <p:nvSpPr>
              <p:cNvPr id="56" name="Google Shape;2141;p4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142;p4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143;p4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144;p4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2145;p4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2146;p4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2147;p4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2148;p4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2149;p4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2150;p4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2151;p4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2152;p4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" name="Google Shape;2153;p42"/>
            <p:cNvGrpSpPr/>
            <p:nvPr/>
          </p:nvGrpSpPr>
          <p:grpSpPr>
            <a:xfrm>
              <a:off x="6475106" y="3932239"/>
              <a:ext cx="312534" cy="297767"/>
              <a:chOff x="6129210" y="2819761"/>
              <a:chExt cx="295066" cy="281124"/>
            </a:xfrm>
          </p:grpSpPr>
          <p:sp>
            <p:nvSpPr>
              <p:cNvPr id="44" name="Google Shape;2154;p42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2155;p42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2156;p42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2157;p42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2158;p42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2159;p42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2160;p42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2161;p42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2162;p42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163;p42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164;p42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165;p42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" name="Google Shape;2166;p42"/>
            <p:cNvGrpSpPr/>
            <p:nvPr/>
          </p:nvGrpSpPr>
          <p:grpSpPr>
            <a:xfrm>
              <a:off x="8111461" y="2204525"/>
              <a:ext cx="312534" cy="298149"/>
              <a:chOff x="8128931" y="2944158"/>
              <a:chExt cx="295066" cy="281485"/>
            </a:xfrm>
          </p:grpSpPr>
          <p:sp>
            <p:nvSpPr>
              <p:cNvPr id="29" name="Google Shape;2167;p42"/>
              <p:cNvSpPr/>
              <p:nvPr/>
            </p:nvSpPr>
            <p:spPr>
              <a:xfrm>
                <a:off x="8150085" y="2985984"/>
                <a:ext cx="7523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78" extrusionOk="0">
                    <a:moveTo>
                      <a:pt x="185" y="1"/>
                    </a:moveTo>
                    <a:cubicBezTo>
                      <a:pt x="75" y="1"/>
                      <a:pt x="0" y="171"/>
                      <a:pt x="99" y="237"/>
                    </a:cubicBezTo>
                    <a:cubicBezTo>
                      <a:pt x="128" y="258"/>
                      <a:pt x="153" y="265"/>
                      <a:pt x="173" y="265"/>
                    </a:cubicBezTo>
                    <a:cubicBezTo>
                      <a:pt x="213" y="265"/>
                      <a:pt x="233" y="237"/>
                      <a:pt x="233" y="237"/>
                    </a:cubicBezTo>
                    <a:cubicBezTo>
                      <a:pt x="304" y="281"/>
                      <a:pt x="563" y="478"/>
                      <a:pt x="563" y="478"/>
                    </a:cubicBezTo>
                    <a:lnTo>
                      <a:pt x="625" y="397"/>
                    </a:lnTo>
                    <a:cubicBezTo>
                      <a:pt x="625" y="397"/>
                      <a:pt x="340" y="192"/>
                      <a:pt x="304" y="166"/>
                    </a:cubicBezTo>
                    <a:cubicBezTo>
                      <a:pt x="286" y="157"/>
                      <a:pt x="357" y="41"/>
                      <a:pt x="215" y="5"/>
                    </a:cubicBezTo>
                    <a:cubicBezTo>
                      <a:pt x="204" y="2"/>
                      <a:pt x="194" y="1"/>
                      <a:pt x="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2168;p42"/>
              <p:cNvSpPr/>
              <p:nvPr/>
            </p:nvSpPr>
            <p:spPr>
              <a:xfrm>
                <a:off x="8128931" y="3063867"/>
                <a:ext cx="82450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8" extrusionOk="0">
                    <a:moveTo>
                      <a:pt x="182" y="0"/>
                    </a:moveTo>
                    <a:cubicBezTo>
                      <a:pt x="163" y="0"/>
                      <a:pt x="141" y="5"/>
                      <a:pt x="114" y="17"/>
                    </a:cubicBezTo>
                    <a:cubicBezTo>
                      <a:pt x="0" y="61"/>
                      <a:pt x="41" y="267"/>
                      <a:pt x="160" y="267"/>
                    </a:cubicBezTo>
                    <a:cubicBezTo>
                      <a:pt x="163" y="267"/>
                      <a:pt x="165" y="267"/>
                      <a:pt x="168" y="267"/>
                    </a:cubicBezTo>
                    <a:cubicBezTo>
                      <a:pt x="275" y="267"/>
                      <a:pt x="266" y="187"/>
                      <a:pt x="275" y="187"/>
                    </a:cubicBezTo>
                    <a:cubicBezTo>
                      <a:pt x="355" y="178"/>
                      <a:pt x="676" y="178"/>
                      <a:pt x="676" y="178"/>
                    </a:cubicBezTo>
                    <a:lnTo>
                      <a:pt x="685" y="71"/>
                    </a:lnTo>
                    <a:lnTo>
                      <a:pt x="685" y="71"/>
                    </a:lnTo>
                    <a:cubicBezTo>
                      <a:pt x="685" y="71"/>
                      <a:pt x="328" y="88"/>
                      <a:pt x="284" y="88"/>
                    </a:cubicBezTo>
                    <a:cubicBezTo>
                      <a:pt x="269" y="88"/>
                      <a:pt x="261" y="0"/>
                      <a:pt x="1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2169;p42"/>
              <p:cNvSpPr/>
              <p:nvPr/>
            </p:nvSpPr>
            <p:spPr>
              <a:xfrm>
                <a:off x="8152849" y="3116270"/>
                <a:ext cx="7560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65" extrusionOk="0">
                    <a:moveTo>
                      <a:pt x="575" y="0"/>
                    </a:moveTo>
                    <a:cubicBezTo>
                      <a:pt x="575" y="0"/>
                      <a:pt x="281" y="197"/>
                      <a:pt x="245" y="223"/>
                    </a:cubicBezTo>
                    <a:cubicBezTo>
                      <a:pt x="244" y="224"/>
                      <a:pt x="243" y="224"/>
                      <a:pt x="242" y="224"/>
                    </a:cubicBezTo>
                    <a:cubicBezTo>
                      <a:pt x="229" y="224"/>
                      <a:pt x="196" y="193"/>
                      <a:pt x="154" y="193"/>
                    </a:cubicBezTo>
                    <a:cubicBezTo>
                      <a:pt x="127" y="193"/>
                      <a:pt x="97" y="206"/>
                      <a:pt x="67" y="250"/>
                    </a:cubicBezTo>
                    <a:cubicBezTo>
                      <a:pt x="0" y="339"/>
                      <a:pt x="93" y="464"/>
                      <a:pt x="187" y="464"/>
                    </a:cubicBezTo>
                    <a:cubicBezTo>
                      <a:pt x="207" y="464"/>
                      <a:pt x="227" y="459"/>
                      <a:pt x="245" y="446"/>
                    </a:cubicBezTo>
                    <a:cubicBezTo>
                      <a:pt x="334" y="384"/>
                      <a:pt x="281" y="322"/>
                      <a:pt x="290" y="313"/>
                    </a:cubicBezTo>
                    <a:cubicBezTo>
                      <a:pt x="361" y="268"/>
                      <a:pt x="629" y="98"/>
                      <a:pt x="629" y="98"/>
                    </a:cubicBez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2170;p42"/>
              <p:cNvSpPr/>
              <p:nvPr/>
            </p:nvSpPr>
            <p:spPr>
              <a:xfrm>
                <a:off x="8221959" y="3141991"/>
                <a:ext cx="44110" cy="7511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5" extrusionOk="0">
                    <a:moveTo>
                      <a:pt x="268" y="0"/>
                    </a:moveTo>
                    <a:cubicBezTo>
                      <a:pt x="268" y="0"/>
                      <a:pt x="152" y="331"/>
                      <a:pt x="134" y="375"/>
                    </a:cubicBezTo>
                    <a:cubicBezTo>
                      <a:pt x="125" y="393"/>
                      <a:pt x="0" y="357"/>
                      <a:pt x="0" y="509"/>
                    </a:cubicBezTo>
                    <a:cubicBezTo>
                      <a:pt x="0" y="582"/>
                      <a:pt x="76" y="624"/>
                      <a:pt x="146" y="624"/>
                    </a:cubicBezTo>
                    <a:cubicBezTo>
                      <a:pt x="196" y="624"/>
                      <a:pt x="244" y="602"/>
                      <a:pt x="259" y="554"/>
                    </a:cubicBezTo>
                    <a:cubicBezTo>
                      <a:pt x="295" y="447"/>
                      <a:pt x="223" y="429"/>
                      <a:pt x="223" y="420"/>
                    </a:cubicBezTo>
                    <a:cubicBezTo>
                      <a:pt x="250" y="339"/>
                      <a:pt x="366" y="45"/>
                      <a:pt x="366" y="45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2171;p42"/>
              <p:cNvSpPr/>
              <p:nvPr/>
            </p:nvSpPr>
            <p:spPr>
              <a:xfrm>
                <a:off x="8334456" y="3117352"/>
                <a:ext cx="7896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21" extrusionOk="0">
                    <a:moveTo>
                      <a:pt x="54" y="0"/>
                    </a:moveTo>
                    <a:lnTo>
                      <a:pt x="1" y="89"/>
                    </a:lnTo>
                    <a:cubicBezTo>
                      <a:pt x="1" y="89"/>
                      <a:pt x="313" y="250"/>
                      <a:pt x="358" y="277"/>
                    </a:cubicBezTo>
                    <a:cubicBezTo>
                      <a:pt x="367" y="286"/>
                      <a:pt x="313" y="402"/>
                      <a:pt x="465" y="420"/>
                    </a:cubicBezTo>
                    <a:cubicBezTo>
                      <a:pt x="470" y="420"/>
                      <a:pt x="475" y="421"/>
                      <a:pt x="480" y="421"/>
                    </a:cubicBezTo>
                    <a:cubicBezTo>
                      <a:pt x="595" y="421"/>
                      <a:pt x="657" y="221"/>
                      <a:pt x="545" y="170"/>
                    </a:cubicBezTo>
                    <a:cubicBezTo>
                      <a:pt x="522" y="159"/>
                      <a:pt x="502" y="155"/>
                      <a:pt x="485" y="155"/>
                    </a:cubicBezTo>
                    <a:cubicBezTo>
                      <a:pt x="432" y="155"/>
                      <a:pt x="411" y="197"/>
                      <a:pt x="411" y="197"/>
                    </a:cubicBezTo>
                    <a:cubicBezTo>
                      <a:pt x="331" y="152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2172;p42"/>
              <p:cNvSpPr/>
              <p:nvPr/>
            </p:nvSpPr>
            <p:spPr>
              <a:xfrm>
                <a:off x="8342028" y="3054853"/>
                <a:ext cx="81970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75" extrusionOk="0">
                    <a:moveTo>
                      <a:pt x="520" y="1"/>
                    </a:moveTo>
                    <a:cubicBezTo>
                      <a:pt x="513" y="1"/>
                      <a:pt x="507" y="1"/>
                      <a:pt x="500" y="3"/>
                    </a:cubicBezTo>
                    <a:cubicBezTo>
                      <a:pt x="384" y="21"/>
                      <a:pt x="402" y="101"/>
                      <a:pt x="402" y="101"/>
                    </a:cubicBezTo>
                    <a:cubicBezTo>
                      <a:pt x="313" y="119"/>
                      <a:pt x="0" y="163"/>
                      <a:pt x="0" y="163"/>
                    </a:cubicBezTo>
                    <a:lnTo>
                      <a:pt x="9" y="271"/>
                    </a:lnTo>
                    <a:cubicBezTo>
                      <a:pt x="9" y="271"/>
                      <a:pt x="357" y="208"/>
                      <a:pt x="402" y="199"/>
                    </a:cubicBezTo>
                    <a:cubicBezTo>
                      <a:pt x="416" y="199"/>
                      <a:pt x="440" y="275"/>
                      <a:pt x="509" y="275"/>
                    </a:cubicBezTo>
                    <a:cubicBezTo>
                      <a:pt x="529" y="275"/>
                      <a:pt x="553" y="269"/>
                      <a:pt x="580" y="253"/>
                    </a:cubicBezTo>
                    <a:cubicBezTo>
                      <a:pt x="681" y="194"/>
                      <a:pt x="624" y="1"/>
                      <a:pt x="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2173;p42"/>
              <p:cNvSpPr/>
              <p:nvPr/>
            </p:nvSpPr>
            <p:spPr>
              <a:xfrm>
                <a:off x="8318471" y="2983580"/>
                <a:ext cx="70311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6" extrusionOk="0">
                    <a:moveTo>
                      <a:pt x="396" y="1"/>
                    </a:moveTo>
                    <a:cubicBezTo>
                      <a:pt x="372" y="1"/>
                      <a:pt x="349" y="8"/>
                      <a:pt x="330" y="25"/>
                    </a:cubicBezTo>
                    <a:cubicBezTo>
                      <a:pt x="250" y="105"/>
                      <a:pt x="303" y="159"/>
                      <a:pt x="303" y="168"/>
                    </a:cubicBezTo>
                    <a:cubicBezTo>
                      <a:pt x="241" y="221"/>
                      <a:pt x="0" y="435"/>
                      <a:pt x="0" y="435"/>
                    </a:cubicBezTo>
                    <a:lnTo>
                      <a:pt x="63" y="516"/>
                    </a:lnTo>
                    <a:cubicBezTo>
                      <a:pt x="63" y="516"/>
                      <a:pt x="321" y="275"/>
                      <a:pt x="357" y="248"/>
                    </a:cubicBezTo>
                    <a:cubicBezTo>
                      <a:pt x="358" y="248"/>
                      <a:pt x="359" y="247"/>
                      <a:pt x="360" y="247"/>
                    </a:cubicBezTo>
                    <a:cubicBezTo>
                      <a:pt x="373" y="247"/>
                      <a:pt x="403" y="269"/>
                      <a:pt x="439" y="269"/>
                    </a:cubicBezTo>
                    <a:cubicBezTo>
                      <a:pt x="469" y="269"/>
                      <a:pt x="504" y="253"/>
                      <a:pt x="535" y="194"/>
                    </a:cubicBezTo>
                    <a:cubicBezTo>
                      <a:pt x="585" y="103"/>
                      <a:pt x="484" y="1"/>
                      <a:pt x="3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2174;p42"/>
              <p:cNvSpPr/>
              <p:nvPr/>
            </p:nvSpPr>
            <p:spPr>
              <a:xfrm>
                <a:off x="8277727" y="2948004"/>
                <a:ext cx="38701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4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89"/>
                    </a:cubicBezTo>
                    <a:cubicBezTo>
                      <a:pt x="18" y="196"/>
                      <a:pt x="98" y="214"/>
                      <a:pt x="98" y="214"/>
                    </a:cubicBezTo>
                    <a:cubicBezTo>
                      <a:pt x="80" y="294"/>
                      <a:pt x="0" y="606"/>
                      <a:pt x="0" y="606"/>
                    </a:cubicBezTo>
                    <a:lnTo>
                      <a:pt x="107" y="633"/>
                    </a:lnTo>
                    <a:cubicBezTo>
                      <a:pt x="107" y="633"/>
                      <a:pt x="179" y="294"/>
                      <a:pt x="187" y="250"/>
                    </a:cubicBezTo>
                    <a:cubicBezTo>
                      <a:pt x="187" y="232"/>
                      <a:pt x="321" y="250"/>
                      <a:pt x="303" y="107"/>
                    </a:cubicBezTo>
                    <a:cubicBezTo>
                      <a:pt x="294" y="36"/>
                      <a:pt x="228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2175;p42"/>
              <p:cNvSpPr/>
              <p:nvPr/>
            </p:nvSpPr>
            <p:spPr>
              <a:xfrm>
                <a:off x="8304529" y="3149442"/>
                <a:ext cx="42427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34" extrusionOk="0">
                    <a:moveTo>
                      <a:pt x="98" y="1"/>
                    </a:moveTo>
                    <a:lnTo>
                      <a:pt x="0" y="28"/>
                    </a:lnTo>
                    <a:cubicBezTo>
                      <a:pt x="0" y="28"/>
                      <a:pt x="98" y="367"/>
                      <a:pt x="116" y="411"/>
                    </a:cubicBezTo>
                    <a:cubicBezTo>
                      <a:pt x="116" y="429"/>
                      <a:pt x="0" y="474"/>
                      <a:pt x="89" y="590"/>
                    </a:cubicBezTo>
                    <a:cubicBezTo>
                      <a:pt x="110" y="621"/>
                      <a:pt x="142" y="634"/>
                      <a:pt x="176" y="634"/>
                    </a:cubicBezTo>
                    <a:cubicBezTo>
                      <a:pt x="259" y="634"/>
                      <a:pt x="353" y="556"/>
                      <a:pt x="321" y="474"/>
                    </a:cubicBezTo>
                    <a:cubicBezTo>
                      <a:pt x="298" y="402"/>
                      <a:pt x="258" y="390"/>
                      <a:pt x="234" y="390"/>
                    </a:cubicBezTo>
                    <a:cubicBezTo>
                      <a:pt x="222" y="390"/>
                      <a:pt x="214" y="393"/>
                      <a:pt x="214" y="393"/>
                    </a:cubicBezTo>
                    <a:cubicBezTo>
                      <a:pt x="188" y="313"/>
                      <a:pt x="98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2176;p42"/>
              <p:cNvSpPr/>
              <p:nvPr/>
            </p:nvSpPr>
            <p:spPr>
              <a:xfrm>
                <a:off x="8214627" y="2944158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0"/>
                    </a:moveTo>
                    <a:cubicBezTo>
                      <a:pt x="92" y="0"/>
                      <a:pt x="0" y="74"/>
                      <a:pt x="26" y="157"/>
                    </a:cubicBezTo>
                    <a:cubicBezTo>
                      <a:pt x="61" y="264"/>
                      <a:pt x="142" y="237"/>
                      <a:pt x="142" y="246"/>
                    </a:cubicBezTo>
                    <a:cubicBezTo>
                      <a:pt x="168" y="317"/>
                      <a:pt x="249" y="629"/>
                      <a:pt x="249" y="629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40" y="228"/>
                    </a:cubicBezTo>
                    <a:cubicBezTo>
                      <a:pt x="231" y="210"/>
                      <a:pt x="356" y="166"/>
                      <a:pt x="266" y="41"/>
                    </a:cubicBezTo>
                    <a:cubicBezTo>
                      <a:pt x="243" y="12"/>
                      <a:pt x="211" y="0"/>
                      <a:pt x="1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2177;p42"/>
              <p:cNvSpPr/>
              <p:nvPr/>
            </p:nvSpPr>
            <p:spPr>
              <a:xfrm>
                <a:off x="8195156" y="2999085"/>
                <a:ext cx="170550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41" extrusionOk="0">
                    <a:moveTo>
                      <a:pt x="716" y="1"/>
                    </a:moveTo>
                    <a:cubicBezTo>
                      <a:pt x="662" y="1"/>
                      <a:pt x="608" y="7"/>
                      <a:pt x="553" y="21"/>
                    </a:cubicBezTo>
                    <a:cubicBezTo>
                      <a:pt x="420" y="48"/>
                      <a:pt x="304" y="119"/>
                      <a:pt x="214" y="217"/>
                    </a:cubicBezTo>
                    <a:cubicBezTo>
                      <a:pt x="72" y="378"/>
                      <a:pt x="0" y="601"/>
                      <a:pt x="63" y="833"/>
                    </a:cubicBezTo>
                    <a:cubicBezTo>
                      <a:pt x="139" y="1139"/>
                      <a:pt x="413" y="1340"/>
                      <a:pt x="715" y="1340"/>
                    </a:cubicBezTo>
                    <a:cubicBezTo>
                      <a:pt x="765" y="1340"/>
                      <a:pt x="815" y="1335"/>
                      <a:pt x="866" y="1323"/>
                    </a:cubicBezTo>
                    <a:cubicBezTo>
                      <a:pt x="999" y="1288"/>
                      <a:pt x="1106" y="1225"/>
                      <a:pt x="1196" y="1136"/>
                    </a:cubicBezTo>
                    <a:cubicBezTo>
                      <a:pt x="1347" y="975"/>
                      <a:pt x="1419" y="743"/>
                      <a:pt x="1356" y="511"/>
                    </a:cubicBezTo>
                    <a:cubicBezTo>
                      <a:pt x="1281" y="202"/>
                      <a:pt x="1013" y="1"/>
                      <a:pt x="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2178;p42"/>
              <p:cNvSpPr/>
              <p:nvPr/>
            </p:nvSpPr>
            <p:spPr>
              <a:xfrm>
                <a:off x="8195156" y="3025166"/>
                <a:ext cx="143747" cy="135094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24" extrusionOk="0">
                    <a:moveTo>
                      <a:pt x="214" y="0"/>
                    </a:moveTo>
                    <a:lnTo>
                      <a:pt x="214" y="0"/>
                    </a:lnTo>
                    <a:cubicBezTo>
                      <a:pt x="72" y="161"/>
                      <a:pt x="0" y="384"/>
                      <a:pt x="63" y="616"/>
                    </a:cubicBezTo>
                    <a:cubicBezTo>
                      <a:pt x="139" y="922"/>
                      <a:pt x="413" y="1123"/>
                      <a:pt x="715" y="1123"/>
                    </a:cubicBezTo>
                    <a:cubicBezTo>
                      <a:pt x="765" y="1123"/>
                      <a:pt x="815" y="1118"/>
                      <a:pt x="866" y="1106"/>
                    </a:cubicBezTo>
                    <a:cubicBezTo>
                      <a:pt x="999" y="1071"/>
                      <a:pt x="1106" y="1008"/>
                      <a:pt x="1196" y="919"/>
                    </a:cubicBezTo>
                    <a:lnTo>
                      <a:pt x="1196" y="919"/>
                    </a:lnTo>
                    <a:cubicBezTo>
                      <a:pt x="1110" y="942"/>
                      <a:pt x="1020" y="958"/>
                      <a:pt x="930" y="958"/>
                    </a:cubicBezTo>
                    <a:cubicBezTo>
                      <a:pt x="775" y="958"/>
                      <a:pt x="620" y="911"/>
                      <a:pt x="491" y="776"/>
                    </a:cubicBezTo>
                    <a:cubicBezTo>
                      <a:pt x="223" y="518"/>
                      <a:pt x="197" y="214"/>
                      <a:pt x="214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" name="Google Shape;2179;p42"/>
            <p:cNvSpPr/>
            <p:nvPr/>
          </p:nvSpPr>
          <p:spPr>
            <a:xfrm>
              <a:off x="7156446" y="3283747"/>
              <a:ext cx="728298" cy="518112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357" y="3483"/>
                    <a:pt x="6065" y="3514"/>
                    <a:pt x="5803" y="3514"/>
                  </a:cubicBezTo>
                  <a:cubicBezTo>
                    <a:pt x="4267" y="3514"/>
                    <a:pt x="3781" y="2427"/>
                    <a:pt x="3659" y="1398"/>
                  </a:cubicBezTo>
                  <a:cubicBezTo>
                    <a:pt x="3650" y="1326"/>
                    <a:pt x="3641" y="1264"/>
                    <a:pt x="3641" y="1193"/>
                  </a:cubicBezTo>
                  <a:cubicBezTo>
                    <a:pt x="3605" y="746"/>
                    <a:pt x="3632" y="327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5640172" y="5163919"/>
            <a:ext cx="547316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17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10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47;p69"/>
          <p:cNvSpPr/>
          <p:nvPr/>
        </p:nvSpPr>
        <p:spPr>
          <a:xfrm>
            <a:off x="1262169" y="297945"/>
            <a:ext cx="825001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Arial Rounded MT Bold" pitchFamily="34" charset="0"/>
              </a:rPr>
              <a:t>2</a:t>
            </a:r>
            <a:endParaRPr sz="4800">
              <a:latin typeface="Arial Rounded MT Bold" pitchFamily="34" charset="0"/>
            </a:endParaRP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" y="2362201"/>
            <a:ext cx="2132407" cy="19772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468320" y="228600"/>
            <a:ext cx="9723681" cy="1143000"/>
          </a:xfrm>
        </p:spPr>
        <p:txBody>
          <a:bodyPr>
            <a:normAutofit/>
          </a:bodyPr>
          <a:lstStyle/>
          <a:p>
            <a:pPr algn="just"/>
            <a:r>
              <a:rPr lang="en-US" sz="4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 và viết chữ hoa </a:t>
            </a:r>
            <a:r>
              <a:rPr lang="en-US" sz="4000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(cỡ chữ vừa)</a:t>
            </a:r>
          </a:p>
        </p:txBody>
      </p:sp>
      <p:pic>
        <p:nvPicPr>
          <p:cNvPr id="4" name="Hướng dẫn viết chữ T hoa (Tập viết lớp 2 - Tuần 23)">
            <a:hlinkClick r:id="" action="ppaction://media"/>
            <a:extLst>
              <a:ext uri="{FF2B5EF4-FFF2-40B4-BE49-F238E27FC236}">
                <a16:creationId xmlns:a16="http://schemas.microsoft.com/office/drawing/2014/main" id="{C2C0C358-AAD2-4BDC-94D8-B85C9F41FD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658496" y="1371600"/>
            <a:ext cx="7446086" cy="541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54340" y="298958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smtClean="0">
                <a:solidFill>
                  <a:srgbClr val="0000FF"/>
                </a:solidFill>
                <a:latin typeface="HP001 4 hàng" panose="020B0603050302020204" pitchFamily="34" charset="0"/>
              </a:rPr>
              <a:t>Tay làm hàm nhai, tay quai miệng trễ.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270971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99290" y="3195561"/>
            <a:ext cx="3931788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458" y="798653"/>
            <a:ext cx="1085810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 Phát triển kĩ năng trình bày, kĩ năng giao tiếp, hợp tác nhóm,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sử dụng ngôn ngữ trong việc nói về tình cảm, thái độ và mong muốn của bản thân.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Năng lực: Phát triển kĩ năng trình bày, kĩ năng giao tiếp, hợp tác nhóm.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- Phẩm chất: Có sự tự tin vào chính bản thân mình, vận dụng kiến thức vào cuộc sống hàng ngày. Bồi dưỡng tình cảm thương yêu, gắn bó, có sự tự tin vào chính mình.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lớn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 đã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</a:t>
            </a:r>
            <a:r>
              <a:rPr lang="en-US" sz="3600" smtClean="0"/>
              <a:t>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 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95" b="1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1806</Words>
  <Application>Microsoft Office PowerPoint</Application>
  <PresentationFormat>Widescreen</PresentationFormat>
  <Paragraphs>280</Paragraphs>
  <Slides>43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43</vt:i4>
      </vt:variant>
    </vt:vector>
  </HeadingPairs>
  <TitlesOfParts>
    <vt:vector size="69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HP001 4H</vt:lpstr>
      <vt:lpstr>HP001 5 hàng</vt:lpstr>
      <vt:lpstr>黑体</vt:lpstr>
      <vt:lpstr>Tahoma</vt:lpstr>
      <vt:lpstr>Times New Roman</vt:lpstr>
      <vt:lpstr>Verdana</vt:lpstr>
      <vt:lpstr>1_Office Theme</vt:lpstr>
      <vt:lpstr>2_Office Theme</vt:lpstr>
      <vt:lpstr>3_Office Theme</vt:lpstr>
      <vt:lpstr>2_Office 主题​​</vt:lpstr>
      <vt:lpstr>4_Office Theme</vt:lpstr>
      <vt:lpstr>6_Office Theme</vt:lpstr>
      <vt:lpstr>5_Office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  <vt:lpstr>PowerPoint Presentation</vt:lpstr>
      <vt:lpstr>PowerPoint Presentation</vt:lpstr>
      <vt:lpstr>PowerPoint Presentation</vt:lpstr>
      <vt:lpstr>Quan sát chữ hoa T (cỡ chữ nhỏ)</vt:lpstr>
      <vt:lpstr>Quan sát  và viết chữ hoa T (cỡ chữ vừa)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37</cp:revision>
  <dcterms:created xsi:type="dcterms:W3CDTF">2021-05-27T07:23:15Z</dcterms:created>
  <dcterms:modified xsi:type="dcterms:W3CDTF">2023-02-13T03:23:21Z</dcterms:modified>
</cp:coreProperties>
</file>