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72" r:id="rId5"/>
    <p:sldId id="271" r:id="rId6"/>
    <p:sldId id="260" r:id="rId7"/>
    <p:sldId id="273" r:id="rId8"/>
    <p:sldId id="261" r:id="rId9"/>
    <p:sldId id="26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2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xmlns="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595746"/>
            <a:ext cx="109450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Đặt và trả lời được câu hỏi về môi trường sống của động vật thông qua quan sát, thực tế, tranh, ảnh hoặc video.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Nêu được tên và nơi sống của một số động vật xung quanh.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Thông qua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hệ thống kiến thức, bổ sung nâng cao,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HS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phân loại được động vật theo môi trường sống.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Yêu quý và biết chăm sóc con vật đúng cách.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Rèn phẩm chất chăm chỉ, cẩn thận, trách nhiệm.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xmlns="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xmlns="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2000" dirty="0">
                  <a:latin typeface="Times New Roman" pitchFamily="18" charset="0"/>
                  <a:cs typeface="Times New Roman" pitchFamily="18" charset="0"/>
                </a:rPr>
                <a:t>Chỉ và nói tên các con vật mà em quan sát được trong hình dưới đây. Chúng sống ở đâu?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chim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bò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vịt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cua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xmlns="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Các con vật đó sống ở môi trường trên cạn hay dưới nước?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Phân loại các con vật dựa vào nơi sống và môi trường sống. Hoàn thành bảng theo mẫu.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xmlns="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xmlns="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xmlns="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xmlns="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xmlns="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xmlns="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xmlns="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Phân loại các con vật dựa vào nơi sống và môi trường sống. 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Hoàn thành bảng theo mẫu.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xmlns="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xmlns="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xmlns="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Nơi em đang sống có những con vật gì? Chúng sống ở môi trường nào?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Đặt và trả lời câu hỏi về tên và nơi sống của các con vật trong mỗi hình sau: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hổ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voi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mèo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bò sữa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rùa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Viết tên hoặc dán tranh, ảnh các con vật theo sơ đồ gợi ý sau: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xmlns="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 nước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cá bị mắc cạn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Dự đoán xem các con vật sẽ như thế nào nếu không được giải cứu.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Điều gì sẽ xảy ra nếu môi trường sống của động vật bị thay đổi?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xmlns="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xmlns="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495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28</cp:revision>
  <dcterms:created xsi:type="dcterms:W3CDTF">2021-06-02T02:35:09Z</dcterms:created>
  <dcterms:modified xsi:type="dcterms:W3CDTF">2023-01-03T22:31:54Z</dcterms:modified>
</cp:coreProperties>
</file>