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9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4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0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02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1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4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8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0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A0096-FF56-4EB8-8367-2E8A158C41DB}" type="datetimeFigureOut">
              <a:rPr lang="en-US" smtClean="0"/>
              <a:t>13/8/2020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7" Type="http://schemas.openxmlformats.org/officeDocument/2006/relationships/image" Target="../media/image7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tmp"/><Relationship Id="rId5" Type="http://schemas.openxmlformats.org/officeDocument/2006/relationships/image" Target="../media/image11.tmp"/><Relationship Id="rId4" Type="http://schemas.openxmlformats.org/officeDocument/2006/relationships/image" Target="../media/image10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302327"/>
            <a:ext cx="11961091" cy="20874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         </a:t>
            </a:r>
            <a:r>
              <a:rPr lang="en-US" sz="3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14: SỬ DỤNG TRANG PHỤC HẰNG NGÀY</a:t>
            </a:r>
            <a:endParaRPr lang="en-US" sz="3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 (Body)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8142" y="1909292"/>
            <a:ext cx="1147522" cy="87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126" y="138545"/>
            <a:ext cx="11545456" cy="8082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7" y="180077"/>
            <a:ext cx="734059" cy="76668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" y="1173261"/>
            <a:ext cx="2512264" cy="382361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799" y="2097739"/>
            <a:ext cx="2440734" cy="4704835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62" y="1018715"/>
            <a:ext cx="2436119" cy="413270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681" y="2416643"/>
            <a:ext cx="2267551" cy="433039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9731" y="1291817"/>
            <a:ext cx="2352937" cy="41666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26795" y="412002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26378" y="4219247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92432" y="550526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141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7853" y="101600"/>
            <a:ext cx="11637820" cy="13854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1" y="175492"/>
            <a:ext cx="864189" cy="82203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7" y="1766003"/>
            <a:ext cx="4068957" cy="2186899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065" y="1766002"/>
            <a:ext cx="2737148" cy="2186899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651" y="1697627"/>
            <a:ext cx="3214875" cy="240502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00" y="4231848"/>
            <a:ext cx="5580273" cy="254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273" y="1681018"/>
            <a:ext cx="11397672" cy="2623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" y="2167828"/>
            <a:ext cx="1099130" cy="9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2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92" y="204570"/>
            <a:ext cx="6668654" cy="63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1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0219" y="461819"/>
            <a:ext cx="11480799" cy="34082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Biết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lựa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chọn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461819"/>
            <a:ext cx="2955636" cy="105269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876" y="2238369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1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89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(Body)</vt:lpstr>
      <vt:lpstr>Calibri Light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2020-08-13T08:17:58Z</dcterms:created>
  <dcterms:modified xsi:type="dcterms:W3CDTF">2020-08-13T08:57:32Z</dcterms:modified>
</cp:coreProperties>
</file>