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0DC84-3AFA-4A39-A765-C32D55DCC4E1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818D-F7DE-4E23-A3EC-727C27B7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625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0DC84-3AFA-4A39-A765-C32D55DCC4E1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818D-F7DE-4E23-A3EC-727C27B7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750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0DC84-3AFA-4A39-A765-C32D55DCC4E1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818D-F7DE-4E23-A3EC-727C27B7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669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0DC84-3AFA-4A39-A765-C32D55DCC4E1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818D-F7DE-4E23-A3EC-727C27B7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128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0DC84-3AFA-4A39-A765-C32D55DCC4E1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818D-F7DE-4E23-A3EC-727C27B7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07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0DC84-3AFA-4A39-A765-C32D55DCC4E1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818D-F7DE-4E23-A3EC-727C27B7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993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0DC84-3AFA-4A39-A765-C32D55DCC4E1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818D-F7DE-4E23-A3EC-727C27B7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636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0DC84-3AFA-4A39-A765-C32D55DCC4E1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818D-F7DE-4E23-A3EC-727C27B7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73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0DC84-3AFA-4A39-A765-C32D55DCC4E1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818D-F7DE-4E23-A3EC-727C27B7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19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0DC84-3AFA-4A39-A765-C32D55DCC4E1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818D-F7DE-4E23-A3EC-727C27B7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71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0DC84-3AFA-4A39-A765-C32D55DCC4E1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818D-F7DE-4E23-A3EC-727C27B7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0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0DC84-3AFA-4A39-A765-C32D55DCC4E1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A818D-F7DE-4E23-A3EC-727C27B7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56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tmp"/><Relationship Id="rId4" Type="http://schemas.openxmlformats.org/officeDocument/2006/relationships/image" Target="../media/image3.tm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tmp"/><Relationship Id="rId5" Type="http://schemas.openxmlformats.org/officeDocument/2006/relationships/image" Target="../media/image7.tmp"/><Relationship Id="rId4" Type="http://schemas.openxmlformats.org/officeDocument/2006/relationships/image" Target="../media/image6.tm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mp"/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15637" y="221673"/>
            <a:ext cx="9291782" cy="98828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 (Body)"/>
              </a:rPr>
              <a:t>BÀI 13: ĂN UỐNG HỢP LÍ</a:t>
            </a: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883" y="290310"/>
            <a:ext cx="1414808" cy="851013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83" y="1607126"/>
            <a:ext cx="11712590" cy="1099128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256" y="2489135"/>
            <a:ext cx="4692860" cy="3800829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969" y="2489135"/>
            <a:ext cx="4286904" cy="3727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319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46" y="120071"/>
            <a:ext cx="11712590" cy="1099128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46" y="1108362"/>
            <a:ext cx="3132772" cy="2960471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8890" y="947979"/>
            <a:ext cx="3239110" cy="3038753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9129" y="3585064"/>
            <a:ext cx="2902269" cy="2902269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2658" y="3728864"/>
            <a:ext cx="2770206" cy="298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658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008" y="2087419"/>
            <a:ext cx="9840754" cy="3916219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240632" y="136209"/>
            <a:ext cx="10095347" cy="119149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bữa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091" y="209439"/>
            <a:ext cx="997834" cy="1045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636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45432" y="394825"/>
            <a:ext cx="11147804" cy="430648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  <a:p>
            <a:pPr marL="457200" indent="-457200">
              <a:buFontTx/>
              <a:buChar char="-"/>
            </a:pP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bữa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endParaRPr lang="en-US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endParaRPr lang="en-US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303" y="652720"/>
            <a:ext cx="1311082" cy="102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680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9" y="1459345"/>
            <a:ext cx="11284980" cy="3920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235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60220" y="618837"/>
            <a:ext cx="8802254" cy="33712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Thực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hiện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ăn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uống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hợp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lí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hằng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ngày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theo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các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mức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độ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19" y="387928"/>
            <a:ext cx="2955636" cy="1052692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8840" y="2395388"/>
            <a:ext cx="1719481" cy="449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4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64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(Body)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NGOC LAN</cp:lastModifiedBy>
  <cp:revision>6</cp:revision>
  <dcterms:created xsi:type="dcterms:W3CDTF">2020-08-13T04:54:36Z</dcterms:created>
  <dcterms:modified xsi:type="dcterms:W3CDTF">2020-08-13T10:16:19Z</dcterms:modified>
</cp:coreProperties>
</file>