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7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4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6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1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8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5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4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9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7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FD1FE-353E-4411-BD3B-0A9E83384928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5BBBB-6980-4D84-AC34-16A61F805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0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892"/>
            <a:ext cx="8238590" cy="188272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2" y="2355258"/>
            <a:ext cx="11505912" cy="33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2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70" y="3754260"/>
            <a:ext cx="6197364" cy="2923631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088" y="3430987"/>
            <a:ext cx="5352723" cy="324690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20671" y="196434"/>
            <a:ext cx="8377382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         </a:t>
            </a:r>
            <a:r>
              <a:rPr lang="en-US" sz="3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11: CHÂN DUNG CỦA EM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0670" y="1296474"/>
            <a:ext cx="11600275" cy="16406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marL="457200" indent="-457200">
              <a:buFontTx/>
              <a:buChar char="-"/>
            </a:pP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68" y="1376735"/>
            <a:ext cx="744114" cy="551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13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3" y="1747636"/>
            <a:ext cx="5080000" cy="375806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306" y="1747636"/>
            <a:ext cx="4892008" cy="361424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67853" y="101600"/>
            <a:ext cx="11637820" cy="13854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1" y="175492"/>
            <a:ext cx="864189" cy="82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78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11" y="2605393"/>
            <a:ext cx="7541203" cy="3850826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30909" y="110836"/>
            <a:ext cx="11397672" cy="2623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  <a:p>
            <a:pPr marL="571500" indent="-571500">
              <a:buFontTx/>
              <a:buChar char="-"/>
            </a:pP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25" y="274373"/>
            <a:ext cx="1099130" cy="9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4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745" y="2039409"/>
            <a:ext cx="9286691" cy="4740081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508000" y="332509"/>
            <a:ext cx="4516582" cy="7481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240812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22" y="812802"/>
            <a:ext cx="9389887" cy="299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195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76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(Body)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NGOC LAN</cp:lastModifiedBy>
  <cp:revision>9</cp:revision>
  <dcterms:created xsi:type="dcterms:W3CDTF">2020-08-10T08:12:27Z</dcterms:created>
  <dcterms:modified xsi:type="dcterms:W3CDTF">2020-08-13T10:16:01Z</dcterms:modified>
</cp:coreProperties>
</file>