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6"/>
  </p:notesMasterIdLst>
  <p:sldIdLst>
    <p:sldId id="342" r:id="rId2"/>
    <p:sldId id="413" r:id="rId3"/>
    <p:sldId id="404" r:id="rId4"/>
    <p:sldId id="346" r:id="rId5"/>
    <p:sldId id="408" r:id="rId6"/>
    <p:sldId id="389" r:id="rId7"/>
    <p:sldId id="362" r:id="rId8"/>
    <p:sldId id="391" r:id="rId9"/>
    <p:sldId id="392" r:id="rId10"/>
    <p:sldId id="407" r:id="rId11"/>
    <p:sldId id="364" r:id="rId12"/>
    <p:sldId id="403" r:id="rId13"/>
    <p:sldId id="414" r:id="rId14"/>
    <p:sldId id="415" r:id="rId15"/>
    <p:sldId id="393" r:id="rId16"/>
    <p:sldId id="374" r:id="rId17"/>
    <p:sldId id="400" r:id="rId18"/>
    <p:sldId id="411" r:id="rId19"/>
    <p:sldId id="401" r:id="rId20"/>
    <p:sldId id="366" r:id="rId21"/>
    <p:sldId id="365" r:id="rId22"/>
    <p:sldId id="367" r:id="rId23"/>
    <p:sldId id="409" r:id="rId24"/>
    <p:sldId id="406" r:id="rId25"/>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CC"/>
    <a:srgbClr val="FFFF00"/>
    <a:srgbClr val="0000CC"/>
    <a:srgbClr val="000066"/>
    <a:srgbClr val="FF99CC"/>
    <a:srgbClr val="660033"/>
    <a:srgbClr val="0033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3" d="100"/>
          <a:sy n="83" d="100"/>
        </p:scale>
        <p:origin x="-800" y="-56"/>
      </p:cViewPr>
      <p:guideLst>
        <p:guide orient="horz" pos="180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extLst>
      <p:ext uri="{BB962C8B-B14F-4D97-AF65-F5344CB8AC3E}">
        <p14:creationId xmlns:p14="http://schemas.microsoft.com/office/powerpoint/2010/main" val="667187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4</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90E19F-02A6-4BCF-B75B-59404B5B23AB}" type="slidenum">
              <a:rPr lang="en-US" altLang="vi-VN"/>
              <a:pPr/>
              <a:t>24</a:t>
            </a:fld>
            <a:endParaRPr lang="en-US" altLang="vi-VN"/>
          </a:p>
        </p:txBody>
      </p:sp>
      <p:sp>
        <p:nvSpPr>
          <p:cNvPr id="1741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smtClean="0">
              <a:latin typeface="Calibri" panose="020F0502020204030204" pitchFamily="34" charset="0"/>
            </a:endParaRPr>
          </a:p>
        </p:txBody>
      </p:sp>
    </p:spTree>
    <p:extLst>
      <p:ext uri="{BB962C8B-B14F-4D97-AF65-F5344CB8AC3E}">
        <p14:creationId xmlns:p14="http://schemas.microsoft.com/office/powerpoint/2010/main" val="319508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824554"/>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521354"/>
            <a:ext cx="3886200" cy="362611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521354"/>
            <a:ext cx="3886200" cy="362611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822856"/>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822856"/>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gif"/><Relationship Id="rId9" Type="http://schemas.openxmlformats.org/officeDocument/2006/relationships/image" Target="../media/image15.gif"/></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w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11.gif"/><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audio" Target="../media/audio1.wav"/><Relationship Id="rId9" Type="http://schemas.openxmlformats.org/officeDocument/2006/relationships/image" Target="../media/image1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19845"/>
            <a:ext cx="9221788" cy="5695156"/>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206625"/>
            <a:ext cx="5029200" cy="1158875"/>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9279" t="3135" r="7216" b="4423"/>
          <a:stretch/>
        </p:blipFill>
        <p:spPr>
          <a:xfrm>
            <a:off x="0" y="0"/>
            <a:ext cx="9144000" cy="5715000"/>
          </a:xfrm>
          <a:prstGeom prst="rect">
            <a:avLst/>
          </a:prstGeom>
        </p:spPr>
      </p:pic>
      <p:pic>
        <p:nvPicPr>
          <p:cNvPr id="3" name="Picture 2" descr="Thước kẻ nhựa dẻo 20cm - Deli 62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556000"/>
            <a:ext cx="2209800" cy="14179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ải đáp thắc mắc : Học dược làm g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3429001"/>
            <a:ext cx="2590800" cy="1557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Quần short lướt ván dáng ngắn 500 cho trẻ em - Đỏ Chibo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3429000"/>
            <a:ext cx="2209800" cy="15449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08415" y="1016000"/>
            <a:ext cx="1311186" cy="577332"/>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UTM Avo" pitchFamily="18" charset="0"/>
              <a:cs typeface="Arial-SGK-TV" pitchFamily="2" charset="0"/>
            </a:endParaRPr>
          </a:p>
        </p:txBody>
      </p:sp>
      <p:sp>
        <p:nvSpPr>
          <p:cNvPr id="7" name="Rectangle 6"/>
          <p:cNvSpPr/>
          <p:nvPr/>
        </p:nvSpPr>
        <p:spPr>
          <a:xfrm>
            <a:off x="4419601" y="1016000"/>
            <a:ext cx="1311186" cy="577332"/>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UTM Avo" pitchFamily="18" charset="0"/>
              <a:cs typeface="Arial-SGK-TV" pitchFamily="2" charset="0"/>
            </a:endParaRPr>
          </a:p>
        </p:txBody>
      </p:sp>
      <p:sp>
        <p:nvSpPr>
          <p:cNvPr id="8" name="Rectangle 7"/>
          <p:cNvSpPr/>
          <p:nvPr/>
        </p:nvSpPr>
        <p:spPr>
          <a:xfrm>
            <a:off x="3108416" y="1593332"/>
            <a:ext cx="2622371" cy="577332"/>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UTM Avo" pitchFamily="18" charset="0"/>
              <a:cs typeface="Arial-SGK-TV" pitchFamily="2" charset="0"/>
            </a:endParaRPr>
          </a:p>
        </p:txBody>
      </p:sp>
    </p:spTree>
    <p:extLst>
      <p:ext uri="{BB962C8B-B14F-4D97-AF65-F5344CB8AC3E}">
        <p14:creationId xmlns:p14="http://schemas.microsoft.com/office/powerpoint/2010/main" val="7637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1" y="444500"/>
            <a:ext cx="6919913" cy="1461823"/>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4"/>
                  <a:srcRect/>
                  <a:stretch>
                    <a:fillRect/>
                  </a:stretch>
                </a:blipFill>
                <a:latin typeface="Ariston"/>
              </a:rPr>
              <a:t>Thư Giãn</a:t>
            </a:r>
            <a:endParaRPr lang="en-US" sz="3600" kern="10">
              <a:ln w="9525">
                <a:round/>
                <a:headEnd/>
                <a:tailEnd/>
              </a:ln>
              <a:blipFill dpi="0" rotWithShape="0">
                <a:blip r:embed="rId4"/>
                <a:srcRect/>
                <a:stretch>
                  <a:fillRect/>
                </a:stretch>
              </a:blipFill>
              <a:latin typeface="Ariston"/>
            </a:endParaRPr>
          </a:p>
        </p:txBody>
      </p:sp>
      <p:pic>
        <p:nvPicPr>
          <p:cNvPr id="18436" name="Picture 6"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30045">
            <a:off x="533400" y="698500"/>
            <a:ext cx="3417888" cy="293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55113">
            <a:off x="4724400" y="1524000"/>
            <a:ext cx="3429000" cy="293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53" y="3587254"/>
            <a:ext cx="8001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5842000"/>
            <a:chOff x="0" y="-10"/>
            <a:chExt cx="5760" cy="4330"/>
          </a:xfrm>
        </p:grpSpPr>
        <p:pic>
          <p:nvPicPr>
            <p:cNvPr id="18444" name="Picture 10"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801967">
            <a:off x="-1525721" y="2719521"/>
            <a:ext cx="74480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190500"/>
            <a:ext cx="9128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448800" y="-194469"/>
            <a:ext cx="8001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753600" y="635000"/>
            <a:ext cx="8001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6" y="889000"/>
            <a:ext cx="9138047"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 xmlns:a16="http://schemas.microsoft.com/office/drawing/2014/main" id="{45B27D8A-34FE-448F-A4AD-7A2AE8BEB49A}"/>
              </a:ext>
            </a:extLst>
          </p:cNvPr>
          <p:cNvSpPr>
            <a:spLocks noChangeArrowheads="1"/>
          </p:cNvSpPr>
          <p:nvPr/>
        </p:nvSpPr>
        <p:spPr bwMode="auto">
          <a:xfrm>
            <a:off x="2171701" y="1987353"/>
            <a:ext cx="4812506" cy="144164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2457450" y="2238375"/>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o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251460"/>
            <a:ext cx="8763000" cy="4876800"/>
          </a:xfrm>
          <a:prstGeom prst="rect">
            <a:avLst/>
          </a:prstGeom>
        </p:spPr>
      </p:pic>
    </p:spTree>
    <p:extLst>
      <p:ext uri="{BB962C8B-B14F-4D97-AF65-F5344CB8AC3E}">
        <p14:creationId xmlns:p14="http://schemas.microsoft.com/office/powerpoint/2010/main" val="1350925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wow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266700"/>
            <a:ext cx="8610600" cy="5143500"/>
          </a:xfrm>
          <a:prstGeom prst="rect">
            <a:avLst/>
          </a:prstGeom>
        </p:spPr>
      </p:pic>
    </p:spTree>
    <p:extLst>
      <p:ext uri="{BB962C8B-B14F-4D97-AF65-F5344CB8AC3E}">
        <p14:creationId xmlns:p14="http://schemas.microsoft.com/office/powerpoint/2010/main" val="3615267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266698" y="38138"/>
            <a:ext cx="1143000" cy="423058"/>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16326" y="38138"/>
            <a:ext cx="533400" cy="42305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rPr>
              <a:t>3</a:t>
            </a:r>
            <a:endParaRPr lang="en-US" sz="2600" b="1" dirty="0">
              <a:solidFill>
                <a:schemeClr val="tx1"/>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922" t="11624" r="52942" b="44118"/>
          <a:stretch/>
        </p:blipFill>
        <p:spPr>
          <a:xfrm>
            <a:off x="2341166" y="842846"/>
            <a:ext cx="3352800" cy="955524"/>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4133" t="45871" r="53502"/>
          <a:stretch/>
        </p:blipFill>
        <p:spPr>
          <a:xfrm>
            <a:off x="2297221" y="2384988"/>
            <a:ext cx="3382097" cy="1200303"/>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46069" t="45871" r="9173"/>
          <a:stretch/>
        </p:blipFill>
        <p:spPr>
          <a:xfrm>
            <a:off x="2222364" y="4004636"/>
            <a:ext cx="3478724" cy="1168638"/>
          </a:xfrm>
          <a:prstGeom prst="rect">
            <a:avLst/>
          </a:prstGeom>
        </p:spPr>
      </p:pic>
    </p:spTree>
    <p:extLst>
      <p:ext uri="{BB962C8B-B14F-4D97-AF65-F5344CB8AC3E}">
        <p14:creationId xmlns:p14="http://schemas.microsoft.com/office/powerpoint/2010/main" val="1396951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descr="Picture1"/>
          <p:cNvSpPr>
            <a:spLocks noChangeArrowheads="1" noChangeShapeType="1" noTextEdit="1"/>
          </p:cNvSpPr>
          <p:nvPr/>
        </p:nvSpPr>
        <p:spPr bwMode="auto">
          <a:xfrm>
            <a:off x="1793876" y="381000"/>
            <a:ext cx="5749925" cy="1199886"/>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blipFill dpi="0" rotWithShape="1">
                  <a:blip r:embed="rId3"/>
                  <a:srcRect/>
                  <a:stretch>
                    <a:fillRect/>
                  </a:stretch>
                </a:blipFill>
                <a:effectLst>
                  <a:outerShdw dist="35921" dir="2700000" algn="ctr" rotWithShape="0">
                    <a:srgbClr val="990000"/>
                  </a:outerShdw>
                </a:effectLst>
                <a:latin typeface=".VnCooperH" panose="020B7200000000000000" pitchFamily="34" charset="0"/>
              </a:rPr>
              <a:t>LuyÖn viÕt vë</a:t>
            </a:r>
          </a:p>
        </p:txBody>
      </p:sp>
      <p:pic>
        <p:nvPicPr>
          <p:cNvPr id="14339" name="Picture 24" descr="CS000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3638" y="113639"/>
            <a:ext cx="227674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07115"/>
            <a:ext cx="2732088" cy="170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411914" y="0"/>
            <a:ext cx="2732087" cy="1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980900" y="3551900"/>
            <a:ext cx="2276739"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5">
            <a:extLst>
              <a:ext uri="{28A0092B-C50C-407E-A947-70E740481C1C}">
                <a14:useLocalDpi xmlns:a14="http://schemas.microsoft.com/office/drawing/2010/main" val="0"/>
              </a:ext>
            </a:extLst>
          </a:blip>
          <a:srcRect t="7381"/>
          <a:stretch>
            <a:fillRect/>
          </a:stretch>
        </p:blipFill>
        <p:spPr bwMode="auto">
          <a:xfrm>
            <a:off x="2630488" y="1808428"/>
            <a:ext cx="4227512" cy="356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1750"/>
            <a:ext cx="9144000" cy="5757333"/>
            <a:chOff x="0" y="-10"/>
            <a:chExt cx="5760" cy="4330"/>
          </a:xfrm>
        </p:grpSpPr>
        <p:pic>
          <p:nvPicPr>
            <p:cNvPr id="11"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31118"/>
            <a:ext cx="1143000" cy="423058"/>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31118"/>
            <a:ext cx="533400" cy="42305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1169"/>
          <a:stretch/>
        </p:blipFill>
        <p:spPr>
          <a:xfrm rot="16200000">
            <a:off x="1575157" y="736243"/>
            <a:ext cx="5208886" cy="4244399"/>
          </a:xfrm>
          <a:prstGeom prst="rect">
            <a:avLst/>
          </a:prstGeom>
        </p:spPr>
      </p:pic>
    </p:spTree>
    <p:extLst>
      <p:ext uri="{BB962C8B-B14F-4D97-AF65-F5344CB8AC3E}">
        <p14:creationId xmlns:p14="http://schemas.microsoft.com/office/powerpoint/2010/main" val="3785216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Terminator 15"/>
          <p:cNvSpPr/>
          <p:nvPr/>
        </p:nvSpPr>
        <p:spPr>
          <a:xfrm>
            <a:off x="410028" y="131118"/>
            <a:ext cx="1143000" cy="423058"/>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31118"/>
            <a:ext cx="533400" cy="42305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671" r="1507" b="40440"/>
          <a:stretch/>
        </p:blipFill>
        <p:spPr>
          <a:xfrm>
            <a:off x="1295401" y="584079"/>
            <a:ext cx="6699665" cy="4916913"/>
          </a:xfrm>
          <a:prstGeom prst="rect">
            <a:avLst/>
          </a:prstGeom>
        </p:spPr>
      </p:pic>
    </p:spTree>
    <p:extLst>
      <p:ext uri="{BB962C8B-B14F-4D97-AF65-F5344CB8AC3E}">
        <p14:creationId xmlns:p14="http://schemas.microsoft.com/office/powerpoint/2010/main" val="3765060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1" y="444500"/>
            <a:ext cx="6919913" cy="1461823"/>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698500"/>
            <a:ext cx="3417888" cy="293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524000"/>
            <a:ext cx="3429000" cy="293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556000"/>
            <a:ext cx="8001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58420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525721" y="2719521"/>
            <a:ext cx="74480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190500"/>
            <a:ext cx="9128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194469"/>
            <a:ext cx="8001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635000"/>
            <a:ext cx="8001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38800" y="4981123"/>
            <a:ext cx="609600" cy="508000"/>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12"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686107" y="49852"/>
            <a:ext cx="8888787" cy="226463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2800" b="1" dirty="0" smtClean="0">
                <a:solidFill>
                  <a:schemeClr val="accent6">
                    <a:lumMod val="50000"/>
                  </a:schemeClr>
                </a:solidFill>
                <a:effectLst>
                  <a:outerShdw blurRad="38100" dist="19050" dir="2700000" algn="tl" rotWithShape="0">
                    <a:schemeClr val="dk1">
                      <a:alpha val="40000"/>
                    </a:schemeClr>
                  </a:outerShdw>
                </a:effectLst>
                <a:latin typeface="UTM Avo" panose="02040603050506020204" pitchFamily="18" charset="0"/>
                <a:cs typeface="Arial-SGK-TV" pitchFamily="2" charset="0"/>
              </a:rPr>
              <a:t>   </a:t>
            </a:r>
            <a:r>
              <a:rPr lang="en-US" sz="2800" b="1" dirty="0" err="1" smtClean="0">
                <a:solidFill>
                  <a:schemeClr val="accent6">
                    <a:lumMod val="50000"/>
                  </a:schemeClr>
                </a:solidFill>
                <a:latin typeface="UTM Avo" panose="02040603050506020204" pitchFamily="18" charset="0"/>
                <a:cs typeface="Arial-SGK-TV" pitchFamily="2" charset="0"/>
              </a:rPr>
              <a:t>bưởi</a:t>
            </a:r>
            <a:r>
              <a:rPr lang="en-US" sz="2800" b="1" dirty="0" smtClean="0">
                <a:solidFill>
                  <a:schemeClr val="accent6">
                    <a:lumMod val="50000"/>
                  </a:schemeClr>
                </a:solidFill>
                <a:latin typeface="UTM Avo" panose="02040603050506020204" pitchFamily="18" charset="0"/>
                <a:cs typeface="Arial-SGK-TV" pitchFamily="2" charset="0"/>
              </a:rPr>
              <a:t>	</a:t>
            </a:r>
            <a:r>
              <a:rPr lang="en-US" sz="2800" b="1" dirty="0" err="1" smtClean="0">
                <a:solidFill>
                  <a:schemeClr val="accent6">
                    <a:lumMod val="50000"/>
                  </a:schemeClr>
                </a:solidFill>
                <a:latin typeface="UTM Avo" panose="02040603050506020204" pitchFamily="18" charset="0"/>
                <a:cs typeface="Arial-SGK-TV" pitchFamily="2" charset="0"/>
              </a:rPr>
              <a:t>cười</a:t>
            </a:r>
            <a:r>
              <a:rPr lang="en-US" sz="2800" b="1" dirty="0" smtClean="0">
                <a:solidFill>
                  <a:schemeClr val="accent6">
                    <a:lumMod val="50000"/>
                  </a:schemeClr>
                </a:solidFill>
                <a:latin typeface="UTM Avo" panose="02040603050506020204" pitchFamily="18" charset="0"/>
                <a:cs typeface="Arial-SGK-TV" pitchFamily="2" charset="0"/>
              </a:rPr>
              <a:t>		</a:t>
            </a:r>
            <a:r>
              <a:rPr lang="en-US" sz="2800" b="1" dirty="0" err="1" smtClean="0">
                <a:solidFill>
                  <a:schemeClr val="accent6">
                    <a:lumMod val="50000"/>
                  </a:schemeClr>
                </a:solidFill>
                <a:latin typeface="UTM Avo" panose="02040603050506020204" pitchFamily="18" charset="0"/>
                <a:cs typeface="Arial-SGK-TV" pitchFamily="2" charset="0"/>
              </a:rPr>
              <a:t>lưới</a:t>
            </a:r>
            <a:r>
              <a:rPr lang="en-US" sz="2800" b="1" dirty="0" smtClean="0">
                <a:solidFill>
                  <a:schemeClr val="accent6">
                    <a:lumMod val="50000"/>
                  </a:schemeClr>
                </a:solidFill>
                <a:latin typeface="UTM Avo" panose="02040603050506020204" pitchFamily="18" charset="0"/>
                <a:cs typeface="Arial-SGK-TV" pitchFamily="2" charset="0"/>
              </a:rPr>
              <a:t>		</a:t>
            </a:r>
            <a:r>
              <a:rPr lang="en-US" sz="2800" b="1" dirty="0" err="1" smtClean="0">
                <a:solidFill>
                  <a:schemeClr val="accent6">
                    <a:lumMod val="50000"/>
                  </a:schemeClr>
                </a:solidFill>
                <a:latin typeface="UTM Avo" panose="02040603050506020204" pitchFamily="18" charset="0"/>
                <a:cs typeface="Arial-SGK-TV" pitchFamily="2" charset="0"/>
              </a:rPr>
              <a:t>mười</a:t>
            </a:r>
            <a:endParaRPr lang="en-US" sz="2800" b="1" dirty="0" smtClean="0">
              <a:solidFill>
                <a:schemeClr val="accent6">
                  <a:lumMod val="50000"/>
                </a:schemeClr>
              </a:solidFill>
              <a:latin typeface="UTM Avo" panose="02040603050506020204" pitchFamily="18" charset="0"/>
              <a:cs typeface="Arial-SGK-TV" pitchFamily="2" charset="0"/>
            </a:endParaRPr>
          </a:p>
          <a:p>
            <a:pPr algn="l">
              <a:lnSpc>
                <a:spcPct val="150000"/>
              </a:lnSpc>
            </a:pPr>
            <a:r>
              <a:rPr lang="en-US" sz="2800" b="1" dirty="0" smtClean="0">
                <a:solidFill>
                  <a:schemeClr val="accent6">
                    <a:lumMod val="50000"/>
                  </a:schemeClr>
                </a:solidFill>
                <a:latin typeface="UTM Avo" panose="02040603050506020204" pitchFamily="18" charset="0"/>
                <a:cs typeface="Arial-SGK-TV" pitchFamily="2" charset="0"/>
              </a:rPr>
              <a:t>  </a:t>
            </a:r>
            <a:r>
              <a:rPr lang="en-US" sz="2800" b="1" dirty="0" err="1" smtClean="0">
                <a:solidFill>
                  <a:schemeClr val="accent6">
                    <a:lumMod val="50000"/>
                  </a:schemeClr>
                </a:solidFill>
                <a:latin typeface="UTM Avo" panose="02040603050506020204" pitchFamily="18" charset="0"/>
                <a:cs typeface="Arial-SGK-TV" pitchFamily="2" charset="0"/>
              </a:rPr>
              <a:t>bướu</a:t>
            </a:r>
            <a:r>
              <a:rPr lang="en-US" sz="2800" b="1" dirty="0" smtClean="0">
                <a:solidFill>
                  <a:schemeClr val="accent6">
                    <a:lumMod val="50000"/>
                  </a:schemeClr>
                </a:solidFill>
                <a:latin typeface="UTM Avo" panose="02040603050506020204" pitchFamily="18" charset="0"/>
                <a:cs typeface="Arial-SGK-TV" pitchFamily="2" charset="0"/>
              </a:rPr>
              <a:t>	</a:t>
            </a:r>
            <a:r>
              <a:rPr lang="en-US" sz="2800" b="1" dirty="0" err="1" smtClean="0">
                <a:solidFill>
                  <a:schemeClr val="accent6">
                    <a:lumMod val="50000"/>
                  </a:schemeClr>
                </a:solidFill>
                <a:latin typeface="UTM Avo" panose="02040603050506020204" pitchFamily="18" charset="0"/>
                <a:cs typeface="Arial-SGK-TV" pitchFamily="2" charset="0"/>
              </a:rPr>
              <a:t>hươu</a:t>
            </a:r>
            <a:r>
              <a:rPr lang="en-US" sz="2800" b="1" dirty="0" smtClean="0">
                <a:solidFill>
                  <a:schemeClr val="accent6">
                    <a:lumMod val="50000"/>
                  </a:schemeClr>
                </a:solidFill>
                <a:latin typeface="UTM Avo" panose="02040603050506020204" pitchFamily="18" charset="0"/>
                <a:cs typeface="Arial-SGK-TV" pitchFamily="2" charset="0"/>
              </a:rPr>
              <a:t>		</a:t>
            </a:r>
            <a:r>
              <a:rPr lang="en-US" sz="2800" b="1" dirty="0" err="1" smtClean="0">
                <a:solidFill>
                  <a:schemeClr val="accent6">
                    <a:lumMod val="50000"/>
                  </a:schemeClr>
                </a:solidFill>
                <a:latin typeface="UTM Avo" panose="02040603050506020204" pitchFamily="18" charset="0"/>
                <a:cs typeface="Arial-SGK-TV" pitchFamily="2" charset="0"/>
              </a:rPr>
              <a:t>khướu</a:t>
            </a:r>
            <a:r>
              <a:rPr lang="en-US" sz="2800" b="1" dirty="0" smtClean="0">
                <a:solidFill>
                  <a:schemeClr val="accent6">
                    <a:lumMod val="50000"/>
                  </a:schemeClr>
                </a:solidFill>
                <a:latin typeface="UTM Avo" panose="02040603050506020204" pitchFamily="18" charset="0"/>
                <a:cs typeface="Arial-SGK-TV" pitchFamily="2" charset="0"/>
              </a:rPr>
              <a:t>	</a:t>
            </a:r>
            <a:r>
              <a:rPr lang="en-US" sz="2800" b="1" dirty="0" err="1" smtClean="0">
                <a:solidFill>
                  <a:schemeClr val="accent6">
                    <a:lumMod val="50000"/>
                  </a:schemeClr>
                </a:solidFill>
                <a:latin typeface="UTM Avo" panose="02040603050506020204" pitchFamily="18" charset="0"/>
                <a:cs typeface="Arial-SGK-TV" pitchFamily="2" charset="0"/>
              </a:rPr>
              <a:t>rượu</a:t>
            </a:r>
            <a:endParaRPr lang="en-US" sz="2800" b="1" dirty="0">
              <a:solidFill>
                <a:schemeClr val="accent6">
                  <a:lumMod val="50000"/>
                </a:schemeClr>
              </a:solidFill>
              <a:latin typeface="UTM Avo" panose="02040603050506020204" pitchFamily="18" charset="0"/>
              <a:cs typeface="Arial-SGK-TV" pitchFamily="2" charset="0"/>
            </a:endParaRPr>
          </a:p>
          <a:p>
            <a:pPr algn="l">
              <a:lnSpc>
                <a:spcPct val="150000"/>
              </a:lnSpc>
            </a:pPr>
            <a:r>
              <a:rPr lang="en-US" sz="2800" b="1" dirty="0" err="1">
                <a:solidFill>
                  <a:srgbClr val="FF0000"/>
                </a:solidFill>
                <a:latin typeface="UTM Avo" panose="02040603050506020204" pitchFamily="18" charset="0"/>
                <a:cs typeface="Arial-SGK-TV" pitchFamily="2" charset="0"/>
              </a:rPr>
              <a:t>t</a:t>
            </a:r>
            <a:r>
              <a:rPr lang="en-US" sz="2800" b="1" dirty="0" err="1" smtClean="0">
                <a:solidFill>
                  <a:srgbClr val="FF0000"/>
                </a:solidFill>
                <a:latin typeface="UTM Avo" panose="02040603050506020204" pitchFamily="18" charset="0"/>
                <a:cs typeface="Arial-SGK-TV" pitchFamily="2" charset="0"/>
              </a:rPr>
              <a:t>ươi</a:t>
            </a:r>
            <a:r>
              <a:rPr lang="en-US" sz="2800" b="1" dirty="0" smtClean="0">
                <a:solidFill>
                  <a:srgbClr val="FF0000"/>
                </a:solidFill>
                <a:latin typeface="UTM Avo" panose="02040603050506020204" pitchFamily="18" charset="0"/>
                <a:cs typeface="Arial-SGK-TV" pitchFamily="2" charset="0"/>
              </a:rPr>
              <a:t> </a:t>
            </a:r>
            <a:r>
              <a:rPr lang="en-US" sz="2800" b="1" dirty="0" err="1" smtClean="0">
                <a:solidFill>
                  <a:srgbClr val="FF0000"/>
                </a:solidFill>
                <a:latin typeface="UTM Avo" panose="02040603050506020204" pitchFamily="18" charset="0"/>
                <a:cs typeface="Arial-SGK-TV" pitchFamily="2" charset="0"/>
              </a:rPr>
              <a:t>cười</a:t>
            </a:r>
            <a:r>
              <a:rPr lang="en-US" sz="2800" b="1" dirty="0" smtClean="0">
                <a:solidFill>
                  <a:srgbClr val="FF0000"/>
                </a:solidFill>
                <a:latin typeface="UTM Avo" panose="02040603050506020204" pitchFamily="18" charset="0"/>
                <a:cs typeface="Arial-SGK-TV" pitchFamily="2" charset="0"/>
              </a:rPr>
              <a:t>		</a:t>
            </a:r>
            <a:r>
              <a:rPr lang="en-US" sz="2800" b="1" dirty="0" err="1" smtClean="0">
                <a:solidFill>
                  <a:srgbClr val="FF0000"/>
                </a:solidFill>
                <a:latin typeface="UTM Avo" panose="02040603050506020204" pitchFamily="18" charset="0"/>
                <a:cs typeface="Arial-SGK-TV" pitchFamily="2" charset="0"/>
              </a:rPr>
              <a:t>quả</a:t>
            </a:r>
            <a:r>
              <a:rPr lang="en-US" sz="2800" b="1" dirty="0" smtClean="0">
                <a:solidFill>
                  <a:srgbClr val="FF0000"/>
                </a:solidFill>
                <a:latin typeface="UTM Avo" panose="02040603050506020204" pitchFamily="18" charset="0"/>
                <a:cs typeface="Arial-SGK-TV" pitchFamily="2" charset="0"/>
              </a:rPr>
              <a:t> </a:t>
            </a:r>
            <a:r>
              <a:rPr lang="en-US" sz="2800" b="1" dirty="0" err="1" smtClean="0">
                <a:solidFill>
                  <a:srgbClr val="FF0000"/>
                </a:solidFill>
                <a:latin typeface="UTM Avo" panose="02040603050506020204" pitchFamily="18" charset="0"/>
                <a:cs typeface="Arial-SGK-TV" pitchFamily="2" charset="0"/>
              </a:rPr>
              <a:t>bưởi</a:t>
            </a:r>
            <a:r>
              <a:rPr lang="en-US" sz="2800" b="1" dirty="0" smtClean="0">
                <a:solidFill>
                  <a:srgbClr val="FF0000"/>
                </a:solidFill>
                <a:latin typeface="UTM Avo" panose="02040603050506020204" pitchFamily="18" charset="0"/>
                <a:cs typeface="Arial-SGK-TV" pitchFamily="2" charset="0"/>
              </a:rPr>
              <a:t>		</a:t>
            </a:r>
            <a:r>
              <a:rPr lang="en-US" sz="2800" b="1" dirty="0" err="1" smtClean="0">
                <a:solidFill>
                  <a:srgbClr val="FF0000"/>
                </a:solidFill>
                <a:latin typeface="UTM Avo" panose="02040603050506020204" pitchFamily="18" charset="0"/>
                <a:cs typeface="Arial-SGK-TV" pitchFamily="2" charset="0"/>
              </a:rPr>
              <a:t>ốc</a:t>
            </a:r>
            <a:r>
              <a:rPr lang="en-US" sz="2800" b="1" dirty="0" smtClean="0">
                <a:solidFill>
                  <a:srgbClr val="FF0000"/>
                </a:solidFill>
                <a:latin typeface="UTM Avo" panose="02040603050506020204" pitchFamily="18" charset="0"/>
                <a:cs typeface="Arial-SGK-TV" pitchFamily="2" charset="0"/>
              </a:rPr>
              <a:t> </a:t>
            </a:r>
            <a:r>
              <a:rPr lang="en-US" sz="2800" b="1" dirty="0" err="1" smtClean="0">
                <a:solidFill>
                  <a:srgbClr val="FF0000"/>
                </a:solidFill>
                <a:latin typeface="UTM Avo" panose="02040603050506020204" pitchFamily="18" charset="0"/>
                <a:cs typeface="Arial-SGK-TV" pitchFamily="2" charset="0"/>
              </a:rPr>
              <a:t>bươu</a:t>
            </a:r>
            <a:endParaRPr lang="en-US" sz="2800" b="1" dirty="0">
              <a:solidFill>
                <a:srgbClr val="FF0000"/>
              </a:solidFill>
              <a:latin typeface="UTM Avo" panose="02040603050506020204" pitchFamily="18" charset="0"/>
              <a:cs typeface="Arial-SGK-TV" pitchFamily="2" charset="0"/>
            </a:endParaRPr>
          </a:p>
        </p:txBody>
      </p:sp>
      <p:sp>
        <p:nvSpPr>
          <p:cNvPr id="6" name="Title 1"/>
          <p:cNvSpPr>
            <a:spLocks noGrp="1"/>
          </p:cNvSpPr>
          <p:nvPr/>
        </p:nvSpPr>
        <p:spPr>
          <a:xfrm>
            <a:off x="356416" y="2628900"/>
            <a:ext cx="8459918" cy="25472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800" b="1" dirty="0" smtClean="0">
                <a:solidFill>
                  <a:srgbClr val="002060"/>
                </a:solidFill>
                <a:latin typeface="UTM Avo" panose="02040603050506020204" pitchFamily="18" charset="0"/>
                <a:cs typeface="Arial-SGK-TV" pitchFamily="2" charset="0"/>
              </a:rPr>
              <a:t>	Lạc </a:t>
            </a:r>
            <a:r>
              <a:rPr lang="vi-VN" sz="2800" b="1" dirty="0">
                <a:solidFill>
                  <a:srgbClr val="002060"/>
                </a:solidFill>
                <a:latin typeface="UTM Avo" panose="02040603050506020204" pitchFamily="18" charset="0"/>
                <a:cs typeface="Arial-SGK-TV" pitchFamily="2" charset="0"/>
              </a:rPr>
              <a:t>đà là con vật đặc biệt.  Nó có cái bướu to trên lưng. </a:t>
            </a:r>
            <a:r>
              <a:rPr lang="vi-VN" sz="2800" b="1" dirty="0" smtClean="0">
                <a:solidFill>
                  <a:srgbClr val="002060"/>
                </a:solidFill>
                <a:latin typeface="UTM Avo" panose="02040603050506020204" pitchFamily="18" charset="0"/>
                <a:cs typeface="Arial-SGK-TV" pitchFamily="2" charset="0"/>
              </a:rPr>
              <a:t>Bướu </a:t>
            </a:r>
            <a:r>
              <a:rPr lang="vi-VN" sz="2800" b="1" dirty="0">
                <a:solidFill>
                  <a:srgbClr val="002060"/>
                </a:solidFill>
                <a:latin typeface="UTM Avo" panose="02040603050506020204" pitchFamily="18" charset="0"/>
                <a:cs typeface="Arial-SGK-TV" pitchFamily="2" charset="0"/>
              </a:rPr>
              <a:t>của lạc đà là nơi dự trữ chất béo.  Nhờ thế, nó có thể sống qua nhiều ngày mà không cần ăn uống.  Lạc đà giúp con người băng qua những vùng sa mạc khô cằn.</a:t>
            </a:r>
          </a:p>
        </p:txBody>
      </p:sp>
    </p:spTree>
    <p:extLst>
      <p:ext uri="{BB962C8B-B14F-4D97-AF65-F5344CB8AC3E}">
        <p14:creationId xmlns:p14="http://schemas.microsoft.com/office/powerpoint/2010/main" val="25773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82" y="3238500"/>
            <a:ext cx="8905874" cy="177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UTM Avo" pitchFamily="18" charset="0"/>
                <a:cs typeface="Arial-SGK-TV" pitchFamily="2" charset="0"/>
              </a:rPr>
              <a:t>     </a:t>
            </a:r>
            <a:r>
              <a:rPr lang="en-US" sz="3100" b="1" dirty="0" smtClean="0">
                <a:solidFill>
                  <a:srgbClr val="0000CC"/>
                </a:solidFill>
                <a:latin typeface="UTM Avo" pitchFamily="18"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3100" b="1" dirty="0">
              <a:solidFill>
                <a:srgbClr val="0000CC"/>
              </a:solidFill>
              <a:latin typeface="UTM Avo" pitchFamily="18" charset="0"/>
              <a:cs typeface="Arial-SGK-TV" pitchFamily="2"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408" r="9923"/>
          <a:stretch/>
        </p:blipFill>
        <p:spPr>
          <a:xfrm>
            <a:off x="1219201" y="101215"/>
            <a:ext cx="5486400" cy="2498620"/>
          </a:xfrm>
          <a:prstGeom prst="rect">
            <a:avLst/>
          </a:prstGeom>
        </p:spPr>
      </p:pic>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5426F2D-D81D-4EC5-87F9-74036207D264}"/>
              </a:ext>
            </a:extLst>
          </p:cNvPr>
          <p:cNvPicPr>
            <a:picLocks noChangeAspect="1"/>
          </p:cNvPicPr>
          <p:nvPr/>
        </p:nvPicPr>
        <p:blipFill>
          <a:blip r:embed="rId2"/>
          <a:stretch>
            <a:fillRect/>
          </a:stretch>
        </p:blipFill>
        <p:spPr>
          <a:xfrm>
            <a:off x="119064" y="37153"/>
            <a:ext cx="2286001" cy="681527"/>
          </a:xfrm>
          <a:prstGeom prst="rect">
            <a:avLst/>
          </a:prstGeom>
        </p:spPr>
      </p:pic>
      <p:sp>
        <p:nvSpPr>
          <p:cNvPr id="7" name="Oval 6"/>
          <p:cNvSpPr/>
          <p:nvPr/>
        </p:nvSpPr>
        <p:spPr>
          <a:xfrm>
            <a:off x="533400" y="1244600"/>
            <a:ext cx="294042" cy="3175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latin typeface="UTM Avo" pitchFamily="18" charset="0"/>
                <a:cs typeface="Arial-SGK-TV" pitchFamily="2" charset="0"/>
              </a:rPr>
              <a:t>1</a:t>
            </a:r>
            <a:endParaRPr lang="en-US" sz="1200" dirty="0">
              <a:solidFill>
                <a:srgbClr val="FF0000"/>
              </a:solidFill>
              <a:latin typeface="UTM Avo" pitchFamily="18" charset="0"/>
              <a:cs typeface="Arial-SGK-TV" pitchFamily="2" charset="0"/>
            </a:endParaRPr>
          </a:p>
        </p:txBody>
      </p:sp>
      <p:sp>
        <p:nvSpPr>
          <p:cNvPr id="8" name="Oval 7"/>
          <p:cNvSpPr/>
          <p:nvPr/>
        </p:nvSpPr>
        <p:spPr>
          <a:xfrm>
            <a:off x="6934200" y="1244600"/>
            <a:ext cx="294042" cy="3175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latin typeface="UTM Avo" pitchFamily="18" charset="0"/>
                <a:cs typeface="Arial-SGK-TV" pitchFamily="2" charset="0"/>
              </a:rPr>
              <a:t>2</a:t>
            </a:r>
          </a:p>
        </p:txBody>
      </p:sp>
      <p:sp>
        <p:nvSpPr>
          <p:cNvPr id="9" name="Oval 8"/>
          <p:cNvSpPr/>
          <p:nvPr/>
        </p:nvSpPr>
        <p:spPr>
          <a:xfrm>
            <a:off x="201258" y="2552700"/>
            <a:ext cx="294042" cy="3175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latin typeface="UTM Avo" pitchFamily="18" charset="0"/>
                <a:cs typeface="Arial-SGK-TV" pitchFamily="2" charset="0"/>
              </a:rPr>
              <a:t>3</a:t>
            </a:r>
            <a:endParaRPr lang="en-US" sz="1200" dirty="0">
              <a:solidFill>
                <a:srgbClr val="FF0000"/>
              </a:solidFill>
              <a:latin typeface="UTM Avo" pitchFamily="18" charset="0"/>
              <a:cs typeface="Arial-SGK-TV" pitchFamily="2" charset="0"/>
            </a:endParaRPr>
          </a:p>
        </p:txBody>
      </p:sp>
      <p:sp>
        <p:nvSpPr>
          <p:cNvPr id="10" name="Oval 9"/>
          <p:cNvSpPr/>
          <p:nvPr/>
        </p:nvSpPr>
        <p:spPr>
          <a:xfrm>
            <a:off x="5257800" y="3238500"/>
            <a:ext cx="294042" cy="3175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latin typeface="UTM Avo" pitchFamily="18" charset="0"/>
                <a:cs typeface="Arial-SGK-TV" pitchFamily="2" charset="0"/>
              </a:rPr>
              <a:t>4</a:t>
            </a:r>
          </a:p>
        </p:txBody>
      </p:sp>
      <p:sp>
        <p:nvSpPr>
          <p:cNvPr id="18" name="Rectangle 17"/>
          <p:cNvSpPr/>
          <p:nvPr/>
        </p:nvSpPr>
        <p:spPr>
          <a:xfrm>
            <a:off x="381000" y="2255018"/>
            <a:ext cx="8589508" cy="177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b="1" dirty="0" smtClean="0">
                <a:solidFill>
                  <a:srgbClr val="0000CC"/>
                </a:solidFill>
                <a:latin typeface="UTM Avo" pitchFamily="18" charset="0"/>
                <a:cs typeface="Arial-SGK-TV" pitchFamily="2" charset="0"/>
              </a:rPr>
              <a:t>     </a:t>
            </a:r>
            <a:r>
              <a:rPr lang="en-US" sz="2800" b="1" dirty="0" smtClean="0">
                <a:solidFill>
                  <a:srgbClr val="0000CC"/>
                </a:solidFill>
                <a:latin typeface="UTM Avo" pitchFamily="18"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b="1" dirty="0">
              <a:solidFill>
                <a:srgbClr val="0000CC"/>
              </a:solidFill>
              <a:latin typeface="UTM Avo" pitchFamily="18" charset="0"/>
              <a:cs typeface="Arial-SGK-TV" pitchFamily="2" charset="0"/>
            </a:endParaRPr>
          </a:p>
        </p:txBody>
      </p:sp>
      <p:sp>
        <p:nvSpPr>
          <p:cNvPr id="20" name="Oval 19"/>
          <p:cNvSpPr/>
          <p:nvPr/>
        </p:nvSpPr>
        <p:spPr>
          <a:xfrm>
            <a:off x="5404821" y="3814840"/>
            <a:ext cx="294042" cy="3175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latin typeface="UTM Avo" pitchFamily="18" charset="0"/>
                <a:cs typeface="Arial-SGK-TV" pitchFamily="2" charset="0"/>
              </a:rPr>
              <a:t>5</a:t>
            </a:r>
          </a:p>
        </p:txBody>
      </p:sp>
      <p:sp>
        <p:nvSpPr>
          <p:cNvPr id="21" name="Rectangle 20"/>
          <p:cNvSpPr/>
          <p:nvPr/>
        </p:nvSpPr>
        <p:spPr>
          <a:xfrm>
            <a:off x="377402" y="2249713"/>
            <a:ext cx="8614199" cy="177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b="1" dirty="0" smtClean="0">
                <a:solidFill>
                  <a:srgbClr val="0000CC"/>
                </a:solidFill>
                <a:latin typeface="UTM Avo" pitchFamily="18" charset="0"/>
                <a:cs typeface="Arial-SGK-TV" pitchFamily="2" charset="0"/>
              </a:rPr>
              <a:t>     </a:t>
            </a:r>
            <a:r>
              <a:rPr lang="en-US" sz="2800" b="1" dirty="0" err="1" smtClean="0">
                <a:solidFill>
                  <a:srgbClr val="0000CC"/>
                </a:solidFill>
                <a:latin typeface="UTM Avo" pitchFamily="18" charset="0"/>
                <a:cs typeface="Arial-SGK-TV" pitchFamily="2" charset="0"/>
              </a:rPr>
              <a:t>Lúc</a:t>
            </a:r>
            <a:r>
              <a:rPr lang="en-US" sz="2800" b="1" dirty="0" smtClean="0">
                <a:solidFill>
                  <a:srgbClr val="0000CC"/>
                </a:solidFill>
                <a:latin typeface="UTM Avo" pitchFamily="18" charset="0"/>
                <a:cs typeface="Arial-SGK-TV" pitchFamily="2" charset="0"/>
              </a:rPr>
              <a:t> học hát, Nam </a:t>
            </a:r>
            <a:r>
              <a:rPr lang="en-US" sz="2800" b="1" dirty="0" smtClean="0">
                <a:solidFill>
                  <a:srgbClr val="FF0000"/>
                </a:solidFill>
                <a:latin typeface="UTM Avo" pitchFamily="18" charset="0"/>
                <a:cs typeface="Arial-SGK-TV" pitchFamily="2" charset="0"/>
              </a:rPr>
              <a:t>ước</a:t>
            </a:r>
            <a:r>
              <a:rPr lang="en-US" sz="2800" b="1" dirty="0" smtClean="0">
                <a:solidFill>
                  <a:srgbClr val="0000CC"/>
                </a:solidFill>
                <a:latin typeface="UTM Avo" pitchFamily="18" charset="0"/>
                <a:cs typeface="Arial-SGK-TV" pitchFamily="2" charset="0"/>
              </a:rPr>
              <a:t> làm ca sĩ. Lúc nghe mẹ đọc thơ, Nam lại </a:t>
            </a:r>
            <a:r>
              <a:rPr lang="en-US" sz="2800" b="1" dirty="0" smtClean="0">
                <a:solidFill>
                  <a:srgbClr val="FF0000"/>
                </a:solidFill>
                <a:latin typeface="UTM Avo" pitchFamily="18" charset="0"/>
                <a:cs typeface="Arial-SGK-TV" pitchFamily="2" charset="0"/>
              </a:rPr>
              <a:t>ước</a:t>
            </a:r>
            <a:r>
              <a:rPr lang="en-US" sz="2800" b="1" dirty="0" smtClean="0">
                <a:solidFill>
                  <a:srgbClr val="0000CC"/>
                </a:solidFill>
                <a:latin typeface="UTM Avo" pitchFamily="18" charset="0"/>
                <a:cs typeface="Arial-SGK-TV" pitchFamily="2" charset="0"/>
              </a:rPr>
              <a:t> trở thành nhà thơ. Khi ra biển, Nam </a:t>
            </a:r>
            <a:r>
              <a:rPr lang="en-US" sz="2800" b="1" dirty="0" smtClean="0">
                <a:solidFill>
                  <a:srgbClr val="FF0000"/>
                </a:solidFill>
                <a:latin typeface="UTM Avo" pitchFamily="18" charset="0"/>
                <a:cs typeface="Arial-SGK-TV" pitchFamily="2" charset="0"/>
              </a:rPr>
              <a:t>ước</a:t>
            </a:r>
            <a:r>
              <a:rPr lang="en-US" sz="2800" b="1" dirty="0" smtClean="0">
                <a:solidFill>
                  <a:srgbClr val="0000CC"/>
                </a:solidFill>
                <a:latin typeface="UTM Avo" pitchFamily="18" charset="0"/>
                <a:cs typeface="Arial-SGK-TV" pitchFamily="2" charset="0"/>
              </a:rPr>
              <a:t> là người lái tàu, </a:t>
            </a:r>
            <a:r>
              <a:rPr lang="en-US" sz="2800" b="1" dirty="0" smtClean="0">
                <a:solidFill>
                  <a:srgbClr val="FF0000"/>
                </a:solidFill>
                <a:latin typeface="UTM Avo" pitchFamily="18" charset="0"/>
                <a:cs typeface="Arial-SGK-TV" pitchFamily="2" charset="0"/>
              </a:rPr>
              <a:t>vượt</a:t>
            </a:r>
            <a:r>
              <a:rPr lang="en-US" sz="2800" b="1" dirty="0" smtClean="0">
                <a:solidFill>
                  <a:srgbClr val="0000CC"/>
                </a:solidFill>
                <a:latin typeface="UTM Avo" pitchFamily="18" charset="0"/>
                <a:cs typeface="Arial-SGK-TV" pitchFamily="2" charset="0"/>
              </a:rPr>
              <a:t> qua những con sóng lớn. Nhìn lên bầu trời, Nam lại </a:t>
            </a:r>
            <a:r>
              <a:rPr lang="en-US" sz="2800" b="1" dirty="0" smtClean="0">
                <a:solidFill>
                  <a:srgbClr val="FF0000"/>
                </a:solidFill>
                <a:latin typeface="UTM Avo" pitchFamily="18" charset="0"/>
                <a:cs typeface="Arial-SGK-TV" pitchFamily="2" charset="0"/>
              </a:rPr>
              <a:t>ước</a:t>
            </a:r>
            <a:r>
              <a:rPr lang="en-US" sz="2800" b="1" dirty="0" smtClean="0">
                <a:solidFill>
                  <a:srgbClr val="0000CC"/>
                </a:solidFill>
                <a:latin typeface="UTM Avo" pitchFamily="18" charset="0"/>
                <a:cs typeface="Arial-SGK-TV" pitchFamily="2" charset="0"/>
              </a:rPr>
              <a:t> làm phi công. Nam tự hỏi: “Bao giờ mình mới lớn nhỉ? ”</a:t>
            </a:r>
            <a:endParaRPr lang="en-US" sz="2800" b="1" dirty="0">
              <a:solidFill>
                <a:srgbClr val="0000CC"/>
              </a:solidFill>
              <a:latin typeface="UTM Avo" pitchFamily="18" charset="0"/>
              <a:cs typeface="Arial-SGK-TV" pitchFamily="2" charset="0"/>
            </a:endParaRPr>
          </a:p>
        </p:txBody>
      </p: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8" grpId="0"/>
      <p:bldP spid="20"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256F8F7-95BA-432B-874F-D81842FC22AD}"/>
              </a:ext>
            </a:extLst>
          </p:cNvPr>
          <p:cNvPicPr>
            <a:picLocks noChangeAspect="1"/>
          </p:cNvPicPr>
          <p:nvPr/>
        </p:nvPicPr>
        <p:blipFill>
          <a:blip r:embed="rId2"/>
          <a:stretch>
            <a:fillRect/>
          </a:stretch>
        </p:blipFill>
        <p:spPr>
          <a:xfrm>
            <a:off x="1" y="3024"/>
            <a:ext cx="3309257" cy="1052295"/>
          </a:xfrm>
          <a:prstGeom prst="rect">
            <a:avLst/>
          </a:prstGeom>
        </p:spPr>
      </p:pic>
      <p:sp>
        <p:nvSpPr>
          <p:cNvPr id="8" name="Rectangle 7"/>
          <p:cNvSpPr/>
          <p:nvPr/>
        </p:nvSpPr>
        <p:spPr>
          <a:xfrm>
            <a:off x="2766361" y="1090093"/>
            <a:ext cx="3768520" cy="82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latin typeface="Arial-SGK-TV" pitchFamily="2" charset="0"/>
                <a:ea typeface="Arial" panose="020B0604020202020204" pitchFamily="34" charset="0"/>
                <a:cs typeface="Arial-SGK-TV" pitchFamily="2" charset="0"/>
              </a:rPr>
              <a:t>Ước mơ của em</a:t>
            </a:r>
            <a:endParaRPr lang="en-US" sz="3600" b="1" dirty="0">
              <a:solidFill>
                <a:srgbClr val="FF0000"/>
              </a:solidFill>
              <a:latin typeface="UTM Avo" pitchFamily="18" charset="0"/>
              <a:ea typeface="Arial" panose="020B0604020202020204" pitchFamily="34" charset="0"/>
              <a:cs typeface="Arial-SGK-TV" pitchFamily="2" charset="0"/>
            </a:endParaRPr>
          </a:p>
          <a:p>
            <a:pPr algn="ctr"/>
            <a:endParaRPr lang="en-US" sz="3600" b="1" dirty="0">
              <a:latin typeface="UTM Avo" pitchFamily="18" charset="0"/>
              <a:cs typeface="Arial-SGK-TV" pitchFamily="2"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6859"/>
          <a:stretch/>
        </p:blipFill>
        <p:spPr>
          <a:xfrm>
            <a:off x="1295401" y="1714500"/>
            <a:ext cx="6822171" cy="3429000"/>
          </a:xfrm>
          <a:prstGeom prst="rect">
            <a:avLst/>
          </a:prstGeom>
        </p:spPr>
      </p:pic>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619500"/>
            <a:ext cx="8524874" cy="177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a:t>
            </a:r>
            <a:r>
              <a:rPr lang="en-US" sz="2800" dirty="0" smtClean="0">
                <a:solidFill>
                  <a:srgbClr val="0000CC"/>
                </a:solidFill>
                <a:latin typeface="Arial-SGK-TV" pitchFamily="2"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dirty="0">
              <a:solidFill>
                <a:srgbClr val="0000CC"/>
              </a:solidFill>
              <a:latin typeface="Arial-SGK-TV" pitchFamily="2" charset="0"/>
              <a:cs typeface="Arial-SGK-TV" pitchFamily="2" charset="0"/>
            </a:endParaRPr>
          </a:p>
        </p:txBody>
      </p:sp>
      <p:grpSp>
        <p:nvGrpSpPr>
          <p:cNvPr id="7" name="Group 6"/>
          <p:cNvGrpSpPr/>
          <p:nvPr/>
        </p:nvGrpSpPr>
        <p:grpSpPr>
          <a:xfrm>
            <a:off x="838200" y="0"/>
            <a:ext cx="6705600" cy="3390900"/>
            <a:chOff x="838200" y="0"/>
            <a:chExt cx="7162800" cy="4486274"/>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154" b="3257"/>
            <a:stretch/>
          </p:blipFill>
          <p:spPr>
            <a:xfrm>
              <a:off x="1066800" y="152399"/>
              <a:ext cx="6934200" cy="4333875"/>
            </a:xfrm>
            <a:prstGeom prst="rect">
              <a:avLst/>
            </a:prstGeom>
          </p:spPr>
        </p:pic>
        <p:sp>
          <p:nvSpPr>
            <p:cNvPr id="6" name="Rectangle 5"/>
            <p:cNvSpPr/>
            <p:nvPr/>
          </p:nvSpPr>
          <p:spPr>
            <a:xfrm>
              <a:off x="838200" y="0"/>
              <a:ext cx="1219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2860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36"/>
            <a:ext cx="9144000" cy="552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0013" y="5281613"/>
            <a:ext cx="3333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0613" y="5281613"/>
            <a:ext cx="3333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0013" y="-100013"/>
            <a:ext cx="3333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0613" y="-100013"/>
            <a:ext cx="3333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WordArt 18"/>
          <p:cNvSpPr>
            <a:spLocks noChangeArrowheads="1" noChangeShapeType="1" noTextEdit="1"/>
          </p:cNvSpPr>
          <p:nvPr/>
        </p:nvSpPr>
        <p:spPr bwMode="auto">
          <a:xfrm>
            <a:off x="762000" y="2170907"/>
            <a:ext cx="7848600" cy="141022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BÀI HỌC KẾT THÚC.</a:t>
            </a:r>
          </a:p>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CÔ CHÀO CÁC CON.</a:t>
            </a:r>
          </a:p>
        </p:txBody>
      </p:sp>
    </p:spTree>
    <p:extLst>
      <p:ext uri="{BB962C8B-B14F-4D97-AF65-F5344CB8AC3E}">
        <p14:creationId xmlns:p14="http://schemas.microsoft.com/office/powerpoint/2010/main" val="2870150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Bộ ảnh nền PowerPoint dành cho giáo viên - Mẫu hình nền PowerPoint ..."/>
          <p:cNvPicPr>
            <a:picLocks noChangeAspect="1" noChangeArrowheads="1"/>
          </p:cNvPicPr>
          <p:nvPr/>
        </p:nvPicPr>
        <p:blipFill rotWithShape="1">
          <a:blip r:embed="rId2">
            <a:extLst>
              <a:ext uri="{28A0092B-C50C-407E-A947-70E740481C1C}">
                <a14:useLocalDpi xmlns:a14="http://schemas.microsoft.com/office/drawing/2010/main" val="0"/>
              </a:ext>
            </a:extLst>
          </a:blip>
          <a:srcRect l="2520" t="7609" r="1681" b="6522"/>
          <a:stretch/>
        </p:blipFill>
        <p:spPr bwMode="auto">
          <a:xfrm>
            <a:off x="17362" y="0"/>
            <a:ext cx="91266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5"/>
          <p:cNvSpPr>
            <a:spLocks noChangeArrowheads="1" noChangeShapeType="1" noTextEdit="1"/>
          </p:cNvSpPr>
          <p:nvPr/>
        </p:nvSpPr>
        <p:spPr bwMode="auto">
          <a:xfrm>
            <a:off x="1797298" y="2611185"/>
            <a:ext cx="5867400" cy="500568"/>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0000"/>
                </a:solidFill>
                <a:effectLst>
                  <a:outerShdw dist="45791" dir="2021404" algn="ctr" rotWithShape="0">
                    <a:srgbClr val="B2B2B2">
                      <a:alpha val="79999"/>
                    </a:srgbClr>
                  </a:outerShdw>
                </a:effectLst>
                <a:latin typeface="Times New Roman"/>
                <a:cs typeface="Times New Roman"/>
              </a:rPr>
              <a:t>MÔN TIẾNG VIỆT – LỚP 1</a:t>
            </a:r>
          </a:p>
        </p:txBody>
      </p:sp>
      <p:sp>
        <p:nvSpPr>
          <p:cNvPr id="6" name="WordArt 11"/>
          <p:cNvSpPr>
            <a:spLocks noChangeArrowheads="1" noChangeShapeType="1" noTextEdit="1"/>
          </p:cNvSpPr>
          <p:nvPr/>
        </p:nvSpPr>
        <p:spPr bwMode="auto">
          <a:xfrm>
            <a:off x="1929432" y="3494611"/>
            <a:ext cx="5302498" cy="635000"/>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BÀI 71: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ươc</a:t>
            </a:r>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 -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ươt</a:t>
            </a:r>
            <a:endParaRPr lang="en-US" sz="3600" b="1" kern="10" dirty="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endParaRPr>
          </a:p>
        </p:txBody>
      </p:sp>
      <p:sp>
        <p:nvSpPr>
          <p:cNvPr id="7" name="WordArt 9"/>
          <p:cNvSpPr>
            <a:spLocks noChangeArrowheads="1" noChangeShapeType="1" noTextEdit="1"/>
          </p:cNvSpPr>
          <p:nvPr/>
        </p:nvSpPr>
        <p:spPr bwMode="auto">
          <a:xfrm>
            <a:off x="1066800" y="1105299"/>
            <a:ext cx="7010400" cy="563563"/>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rPr>
              <a:t>PHÒNG GD &amp; ĐT QUẬN LONG BIÊN</a:t>
            </a:r>
            <a:endParaRPr lang="en-US" sz="3600" b="1" kern="10" dirty="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450894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133601" y="3760791"/>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CC"/>
                </a:solidFill>
                <a:effectLst/>
                <a:latin typeface="Arial" panose="020B0604020202020204" pitchFamily="34" charset="0"/>
              </a:rPr>
              <a:t/>
            </a:r>
            <a:br>
              <a:rPr kumimoji="0" lang="en-US" altLang="en-US" sz="2800" b="0" i="0" u="none" strike="noStrike" cap="none" normalizeH="0" baseline="0" smtClean="0">
                <a:ln>
                  <a:noFill/>
                </a:ln>
                <a:solidFill>
                  <a:srgbClr val="0000CC"/>
                </a:solidFill>
                <a:effectLst/>
                <a:latin typeface="Arial" panose="020B0604020202020204" pitchFamily="34" charset="0"/>
              </a:rPr>
            </a:br>
            <a:endParaRPr kumimoji="0" lang="en-US" altLang="en-US" sz="2800" b="0" i="0" u="none" strike="noStrike" cap="none" normalizeH="0" baseline="0" smtClean="0">
              <a:ln>
                <a:noFill/>
              </a:ln>
              <a:solidFill>
                <a:srgbClr val="0000CC"/>
              </a:solidFill>
              <a:effectLst/>
              <a:latin typeface="Arial" panose="020B060402020202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120" t="3766" b="20535"/>
          <a:stretch/>
        </p:blipFill>
        <p:spPr>
          <a:xfrm>
            <a:off x="40699" y="519655"/>
            <a:ext cx="9027101" cy="3639315"/>
          </a:xfrm>
          <a:prstGeom prst="rect">
            <a:avLst/>
          </a:prstGeom>
        </p:spPr>
      </p:pic>
      <p:sp>
        <p:nvSpPr>
          <p:cNvPr id="26" name="Rectangle 25"/>
          <p:cNvSpPr/>
          <p:nvPr/>
        </p:nvSpPr>
        <p:spPr>
          <a:xfrm>
            <a:off x="1127042" y="3990279"/>
            <a:ext cx="7924800" cy="13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00CC"/>
                </a:solidFill>
                <a:latin typeface="UTM Avo" pitchFamily="18" charset="0"/>
                <a:cs typeface="Arial-SGK-TV" pitchFamily="2" charset="0"/>
              </a:rPr>
              <a:t>Hà ước được lướt sóng biển.</a:t>
            </a:r>
          </a:p>
        </p:txBody>
      </p:sp>
      <p:sp>
        <p:nvSpPr>
          <p:cNvPr id="7" name="Rectangle 6"/>
          <p:cNvSpPr/>
          <p:nvPr/>
        </p:nvSpPr>
        <p:spPr>
          <a:xfrm>
            <a:off x="2057400" y="4152081"/>
            <a:ext cx="1447800" cy="98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UTM Avo" pitchFamily="18" charset="0"/>
                <a:cs typeface="Arial-SGK-TV" pitchFamily="2" charset="0"/>
              </a:rPr>
              <a:t>ươc</a:t>
            </a:r>
            <a:endParaRPr lang="en-US" sz="4000" b="1" dirty="0" smtClean="0">
              <a:solidFill>
                <a:srgbClr val="FF0000"/>
              </a:solidFill>
              <a:latin typeface="UTM Avo" pitchFamily="18" charset="0"/>
              <a:cs typeface="Arial-SGK-TV" pitchFamily="2" charset="0"/>
            </a:endParaRPr>
          </a:p>
        </p:txBody>
      </p:sp>
      <p:sp>
        <p:nvSpPr>
          <p:cNvPr id="8" name="Rectangle 7"/>
          <p:cNvSpPr/>
          <p:nvPr/>
        </p:nvSpPr>
        <p:spPr>
          <a:xfrm>
            <a:off x="3505200" y="4146681"/>
            <a:ext cx="1447800" cy="98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UTM Avo" pitchFamily="18" charset="0"/>
                <a:cs typeface="Arial-SGK-TV" pitchFamily="2" charset="0"/>
              </a:rPr>
              <a:t>ươc</a:t>
            </a:r>
            <a:endParaRPr lang="en-US" sz="4000" b="1" dirty="0" smtClean="0">
              <a:solidFill>
                <a:srgbClr val="FF0000"/>
              </a:solidFill>
              <a:latin typeface="UTM Avo" pitchFamily="18" charset="0"/>
              <a:cs typeface="Arial-SGK-TV" pitchFamily="2" charset="0"/>
            </a:endParaRPr>
          </a:p>
        </p:txBody>
      </p:sp>
      <p:sp>
        <p:nvSpPr>
          <p:cNvPr id="9" name="Rectangle 8"/>
          <p:cNvSpPr/>
          <p:nvPr/>
        </p:nvSpPr>
        <p:spPr>
          <a:xfrm>
            <a:off x="4800600" y="4152995"/>
            <a:ext cx="1447800" cy="98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UTM Avo" pitchFamily="18" charset="0"/>
                <a:cs typeface="Arial-SGK-TV" pitchFamily="2" charset="0"/>
              </a:rPr>
              <a:t>ươt</a:t>
            </a:r>
            <a:endParaRPr lang="en-US" sz="4000" b="1" dirty="0" smtClean="0">
              <a:solidFill>
                <a:srgbClr val="FF0000"/>
              </a:solidFill>
              <a:latin typeface="UTM Avo" pitchFamily="18" charset="0"/>
              <a:cs typeface="Arial-SGK-TV" pitchFamily="2"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9226E5D-495D-482B-AAA9-5C045E47DAD6}"/>
              </a:ext>
            </a:extLst>
          </p:cNvPr>
          <p:cNvPicPr>
            <a:picLocks noChangeAspect="1"/>
          </p:cNvPicPr>
          <p:nvPr/>
        </p:nvPicPr>
        <p:blipFill>
          <a:blip r:embed="rId2"/>
          <a:stretch>
            <a:fillRect/>
          </a:stretch>
        </p:blipFill>
        <p:spPr>
          <a:xfrm>
            <a:off x="13064" y="0"/>
            <a:ext cx="1778181" cy="513585"/>
          </a:xfrm>
          <a:prstGeom prst="rect">
            <a:avLst/>
          </a:prstGeom>
        </p:spPr>
      </p:pic>
      <p:sp>
        <p:nvSpPr>
          <p:cNvPr id="3" name="Rectangle 2"/>
          <p:cNvSpPr/>
          <p:nvPr/>
        </p:nvSpPr>
        <p:spPr>
          <a:xfrm>
            <a:off x="3222345" y="1260928"/>
            <a:ext cx="1637756" cy="898072"/>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UTM Avo" pitchFamily="18" charset="0"/>
                <a:cs typeface="Arial-SGK-TV" pitchFamily="2" charset="0"/>
              </a:rPr>
              <a:t>đ</a:t>
            </a:r>
            <a:endParaRPr lang="en-US" sz="4800" b="1" dirty="0">
              <a:solidFill>
                <a:srgbClr val="0000CC"/>
              </a:solidFill>
              <a:latin typeface="UTM Avo" pitchFamily="18" charset="0"/>
              <a:cs typeface="Arial-SGK-TV" pitchFamily="2" charset="0"/>
            </a:endParaRPr>
          </a:p>
        </p:txBody>
      </p:sp>
      <p:sp>
        <p:nvSpPr>
          <p:cNvPr id="4" name="Rectangle 3"/>
          <p:cNvSpPr/>
          <p:nvPr/>
        </p:nvSpPr>
        <p:spPr>
          <a:xfrm>
            <a:off x="4860100" y="1260928"/>
            <a:ext cx="1942826" cy="898072"/>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C00000"/>
                </a:solidFill>
                <a:latin typeface="UTM Avo" pitchFamily="18" charset="0"/>
                <a:cs typeface="Arial-SGK-TV" pitchFamily="2" charset="0"/>
              </a:rPr>
              <a:t>ươc</a:t>
            </a:r>
            <a:endParaRPr lang="en-US" sz="4800" b="1" dirty="0">
              <a:solidFill>
                <a:srgbClr val="C00000"/>
              </a:solidFill>
              <a:latin typeface="UTM Avo" pitchFamily="18" charset="0"/>
              <a:cs typeface="Arial-SGK-TV" pitchFamily="2" charset="0"/>
            </a:endParaRPr>
          </a:p>
        </p:txBody>
      </p:sp>
      <p:sp>
        <p:nvSpPr>
          <p:cNvPr id="5" name="Rectangle 4"/>
          <p:cNvSpPr/>
          <p:nvPr/>
        </p:nvSpPr>
        <p:spPr>
          <a:xfrm>
            <a:off x="3210077" y="2159000"/>
            <a:ext cx="3647924" cy="8890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UTM Avo" pitchFamily="18" charset="0"/>
                <a:cs typeface="Arial-SGK-TV" pitchFamily="2" charset="0"/>
              </a:rPr>
              <a:t>đ</a:t>
            </a:r>
            <a:r>
              <a:rPr lang="en-US" sz="4800" b="1" dirty="0" smtClean="0">
                <a:solidFill>
                  <a:srgbClr val="C00000"/>
                </a:solidFill>
                <a:latin typeface="UTM Avo" pitchFamily="18" charset="0"/>
                <a:cs typeface="Arial-SGK-TV" pitchFamily="2" charset="0"/>
              </a:rPr>
              <a:t>ược</a:t>
            </a:r>
            <a:endParaRPr lang="en-US" sz="4800" b="1" dirty="0">
              <a:solidFill>
                <a:srgbClr val="C00000"/>
              </a:solidFill>
              <a:latin typeface="UTM Avo" pitchFamily="18" charset="0"/>
              <a:cs typeface="Arial-SGK-TV" pitchFamily="2" charset="0"/>
            </a:endParaRPr>
          </a:p>
        </p:txBody>
      </p:sp>
      <p:sp>
        <p:nvSpPr>
          <p:cNvPr id="7" name="TextBox 6"/>
          <p:cNvSpPr txBox="1"/>
          <p:nvPr/>
        </p:nvSpPr>
        <p:spPr>
          <a:xfrm>
            <a:off x="3210075" y="256793"/>
            <a:ext cx="1611233" cy="830997"/>
          </a:xfrm>
          <a:prstGeom prst="rect">
            <a:avLst/>
          </a:prstGeom>
          <a:noFill/>
        </p:spPr>
        <p:txBody>
          <a:bodyPr wrap="square" rtlCol="0">
            <a:spAutoFit/>
          </a:bodyPr>
          <a:lstStyle/>
          <a:p>
            <a:r>
              <a:rPr lang="en-US" sz="4800" b="1" dirty="0" err="1" smtClean="0">
                <a:solidFill>
                  <a:srgbClr val="FF0000"/>
                </a:solidFill>
                <a:latin typeface="UTM Avo" pitchFamily="18" charset="0"/>
                <a:cs typeface="Arial-SGK-TV" pitchFamily="2" charset="0"/>
              </a:rPr>
              <a:t>ươc</a:t>
            </a:r>
            <a:endParaRPr lang="vi-VN" sz="4800" b="1" dirty="0">
              <a:solidFill>
                <a:srgbClr val="FF0000"/>
              </a:solidFill>
              <a:latin typeface="Arial-SGK-TV" pitchFamily="2" charset="0"/>
              <a:cs typeface="Arial-SGK-TV" pitchFamily="2" charset="0"/>
            </a:endParaRPr>
          </a:p>
        </p:txBody>
      </p:sp>
      <p:sp>
        <p:nvSpPr>
          <p:cNvPr id="8" name="TextBox 7"/>
          <p:cNvSpPr txBox="1"/>
          <p:nvPr/>
        </p:nvSpPr>
        <p:spPr>
          <a:xfrm>
            <a:off x="5572276" y="256792"/>
            <a:ext cx="1611233" cy="830997"/>
          </a:xfrm>
          <a:prstGeom prst="rect">
            <a:avLst/>
          </a:prstGeom>
          <a:noFill/>
        </p:spPr>
        <p:txBody>
          <a:bodyPr wrap="square" rtlCol="0">
            <a:spAutoFit/>
          </a:bodyPr>
          <a:lstStyle/>
          <a:p>
            <a:r>
              <a:rPr lang="en-US" sz="4800" b="1" dirty="0" err="1" smtClean="0">
                <a:solidFill>
                  <a:srgbClr val="FF0000"/>
                </a:solidFill>
                <a:latin typeface="UTM Avo" pitchFamily="18" charset="0"/>
                <a:cs typeface="Arial-SGK-TV" pitchFamily="2" charset="0"/>
              </a:rPr>
              <a:t>ươt</a:t>
            </a:r>
            <a:endParaRPr lang="vi-VN" sz="4800" b="1" dirty="0">
              <a:solidFill>
                <a:srgbClr val="FF0000"/>
              </a:solidFill>
              <a:latin typeface="Arial-SGK-TV" pitchFamily="2" charset="0"/>
              <a:cs typeface="Arial-SGK-TV" pitchFamily="2" charset="0"/>
            </a:endParaRPr>
          </a:p>
        </p:txBody>
      </p:sp>
      <p:sp>
        <p:nvSpPr>
          <p:cNvPr id="9" name="TextBox 8"/>
          <p:cNvSpPr txBox="1"/>
          <p:nvPr/>
        </p:nvSpPr>
        <p:spPr>
          <a:xfrm>
            <a:off x="381000" y="3385098"/>
            <a:ext cx="9220201" cy="1938992"/>
          </a:xfrm>
          <a:prstGeom prst="rect">
            <a:avLst/>
          </a:prstGeom>
          <a:noFill/>
        </p:spPr>
        <p:txBody>
          <a:bodyPr wrap="square" rtlCol="0">
            <a:spAutoFit/>
          </a:bodyPr>
          <a:lstStyle/>
          <a:p>
            <a:r>
              <a:rPr lang="en-US" sz="4400" b="1" dirty="0">
                <a:solidFill>
                  <a:srgbClr val="0000CC"/>
                </a:solidFill>
                <a:latin typeface="UTM Avo" pitchFamily="18" charset="0"/>
                <a:cs typeface="Arial-SGK-TV" pitchFamily="2" charset="0"/>
              </a:rPr>
              <a:t>b</a:t>
            </a:r>
            <a:r>
              <a:rPr lang="en-US" sz="4400" b="1" dirty="0" smtClean="0">
                <a:solidFill>
                  <a:srgbClr val="0000CC"/>
                </a:solidFill>
                <a:latin typeface="UTM Avo" pitchFamily="18" charset="0"/>
                <a:cs typeface="Arial-SGK-TV" pitchFamily="2" charset="0"/>
              </a:rPr>
              <a:t>ước     lược    ngược    nước</a:t>
            </a:r>
          </a:p>
          <a:p>
            <a:endParaRPr lang="en-US" sz="2800" b="1" dirty="0">
              <a:solidFill>
                <a:srgbClr val="0000CC"/>
              </a:solidFill>
              <a:latin typeface="UTM Avo" pitchFamily="18" charset="0"/>
              <a:cs typeface="Arial-SGK-TV" pitchFamily="2" charset="0"/>
            </a:endParaRPr>
          </a:p>
          <a:p>
            <a:r>
              <a:rPr lang="en-US" sz="4400" b="1" dirty="0">
                <a:solidFill>
                  <a:srgbClr val="0000CC"/>
                </a:solidFill>
                <a:latin typeface="UTM Avo" pitchFamily="18" charset="0"/>
                <a:cs typeface="Arial-SGK-TV" pitchFamily="2" charset="0"/>
              </a:rPr>
              <a:t>l</a:t>
            </a:r>
            <a:r>
              <a:rPr lang="en-US" sz="4400" b="1" dirty="0" smtClean="0">
                <a:solidFill>
                  <a:srgbClr val="0000CC"/>
                </a:solidFill>
                <a:latin typeface="UTM Avo" pitchFamily="18" charset="0"/>
                <a:cs typeface="Arial-SGK-TV" pitchFamily="2" charset="0"/>
              </a:rPr>
              <a:t>ướt       lượt     mướt      mượt</a:t>
            </a:r>
            <a:endParaRPr lang="vi-VN" sz="4400" b="1" dirty="0">
              <a:solidFill>
                <a:srgbClr val="0000CC"/>
              </a:solidFill>
              <a:latin typeface="Arial-SGK-TV" pitchFamily="2" charset="0"/>
              <a:cs typeface="Arial-SGK-TV" pitchFamily="2" charset="0"/>
            </a:endParaRPr>
          </a:p>
        </p:txBody>
      </p:sp>
      <p:cxnSp>
        <p:nvCxnSpPr>
          <p:cNvPr id="10" name="Straight Connector 9"/>
          <p:cNvCxnSpPr/>
          <p:nvPr/>
        </p:nvCxnSpPr>
        <p:spPr>
          <a:xfrm>
            <a:off x="902154" y="4076700"/>
            <a:ext cx="1028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012523" y="4076700"/>
            <a:ext cx="1028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86400" y="4076700"/>
            <a:ext cx="1028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96200" y="4076700"/>
            <a:ext cx="1028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52197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35136" y="52197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57800" y="51435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91450" y="51435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1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ircle(in)">
                                      <p:cBhvr>
                                        <p:cTn id="57" dur="20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59444" y="3644900"/>
            <a:ext cx="3404069"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UTM Avo" pitchFamily="18" charset="0"/>
                <a:cs typeface="Arial-SGK-TV" pitchFamily="2" charset="0"/>
              </a:rPr>
              <a:t>l</a:t>
            </a:r>
            <a:r>
              <a:rPr lang="en-US" sz="6000" b="1" dirty="0" smtClean="0">
                <a:solidFill>
                  <a:schemeClr val="tx1"/>
                </a:solidFill>
                <a:latin typeface="UTM Avo" pitchFamily="18" charset="0"/>
                <a:cs typeface="Arial-SGK-TV" pitchFamily="2" charset="0"/>
              </a:rPr>
              <a:t>ướt ván</a:t>
            </a:r>
            <a:endParaRPr lang="en-US" sz="6000" b="1" dirty="0">
              <a:solidFill>
                <a:schemeClr val="tx1"/>
              </a:solidFill>
              <a:latin typeface="UTM Avo" pitchFamily="18" charset="0"/>
              <a:cs typeface="Arial-SGK-TV" pitchFamily="2" charset="0"/>
            </a:endParaRPr>
          </a:p>
        </p:txBody>
      </p:sp>
      <p:sp>
        <p:nvSpPr>
          <p:cNvPr id="2" name="Rectangle 1"/>
          <p:cNvSpPr/>
          <p:nvPr/>
        </p:nvSpPr>
        <p:spPr>
          <a:xfrm>
            <a:off x="2662669" y="487712"/>
            <a:ext cx="4102996"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latin typeface="UTM Avo" pitchFamily="18" charset="0"/>
                <a:cs typeface="Arial-SGK-TV" pitchFamily="2" charset="0"/>
              </a:rPr>
              <a:t>thước kẻ</a:t>
            </a:r>
            <a:endParaRPr lang="en-US" sz="6000" b="1" dirty="0">
              <a:solidFill>
                <a:schemeClr val="tx1"/>
              </a:solidFill>
              <a:latin typeface="UTM Avo" pitchFamily="18" charset="0"/>
              <a:cs typeface="Arial-SGK-TV" pitchFamily="2" charset="0"/>
            </a:endParaRPr>
          </a:p>
        </p:txBody>
      </p:sp>
      <p:sp>
        <p:nvSpPr>
          <p:cNvPr id="6" name="Rectangle 5"/>
          <p:cNvSpPr/>
          <p:nvPr/>
        </p:nvSpPr>
        <p:spPr>
          <a:xfrm>
            <a:off x="2662669" y="2033844"/>
            <a:ext cx="373034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UTM Avo" pitchFamily="18" charset="0"/>
                <a:cs typeface="Arial-SGK-TV" pitchFamily="2" charset="0"/>
              </a:rPr>
              <a:t>d</a:t>
            </a:r>
            <a:r>
              <a:rPr lang="en-US" sz="6000" b="1" dirty="0" smtClean="0">
                <a:solidFill>
                  <a:schemeClr val="tx1"/>
                </a:solidFill>
                <a:latin typeface="UTM Avo" pitchFamily="18" charset="0"/>
                <a:cs typeface="Arial-SGK-TV" pitchFamily="2" charset="0"/>
              </a:rPr>
              <a:t>ược sĩ</a:t>
            </a:r>
            <a:endParaRPr lang="en-US" sz="6000" b="1" dirty="0">
              <a:solidFill>
                <a:schemeClr val="tx1"/>
              </a:solidFill>
              <a:latin typeface="UTM Avo" pitchFamily="18" charset="0"/>
              <a:cs typeface="Arial-SGK-TV" pitchFamily="2" charset="0"/>
            </a:endParaRPr>
          </a:p>
        </p:txBody>
      </p:sp>
      <p:cxnSp>
        <p:nvCxnSpPr>
          <p:cNvPr id="4" name="Straight Connector 3"/>
          <p:cNvCxnSpPr/>
          <p:nvPr/>
        </p:nvCxnSpPr>
        <p:spPr>
          <a:xfrm>
            <a:off x="3200400" y="1567227"/>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05844" y="3091227"/>
            <a:ext cx="18233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00401" y="4742227"/>
            <a:ext cx="146107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0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0846" y="4447836"/>
            <a:ext cx="4102996"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latin typeface="UTM Avo" pitchFamily="18" charset="0"/>
                <a:cs typeface="Arial-SGK-TV" pitchFamily="2" charset="0"/>
              </a:rPr>
              <a:t>thước kẻ</a:t>
            </a:r>
            <a:endParaRPr lang="en-US" sz="6000" b="1" dirty="0">
              <a:solidFill>
                <a:schemeClr val="tx1"/>
              </a:solidFill>
              <a:latin typeface="UTM Avo" pitchFamily="18" charset="0"/>
              <a:cs typeface="Arial-SGK-TV" pitchFamily="2" charset="0"/>
            </a:endParaRPr>
          </a:p>
        </p:txBody>
      </p:sp>
      <p:pic>
        <p:nvPicPr>
          <p:cNvPr id="1026" name="Picture 2" descr="Thước kẻ nhựa dẻo 20cm - Deli 6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344" y="508000"/>
            <a:ext cx="4572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4600" y="4445000"/>
            <a:ext cx="373034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UTM Avo" pitchFamily="18" charset="0"/>
                <a:cs typeface="Arial-SGK-TV" pitchFamily="2" charset="0"/>
              </a:rPr>
              <a:t>d</a:t>
            </a:r>
            <a:r>
              <a:rPr lang="en-US" sz="6000" b="1" dirty="0" smtClean="0">
                <a:solidFill>
                  <a:schemeClr val="tx1"/>
                </a:solidFill>
                <a:latin typeface="UTM Avo" pitchFamily="18" charset="0"/>
                <a:cs typeface="Arial-SGK-TV" pitchFamily="2" charset="0"/>
              </a:rPr>
              <a:t>ược sĩ</a:t>
            </a:r>
            <a:endParaRPr lang="en-US" sz="6000" b="1" dirty="0">
              <a:solidFill>
                <a:schemeClr val="tx1"/>
              </a:solidFill>
              <a:latin typeface="UTM Avo" pitchFamily="18" charset="0"/>
              <a:cs typeface="Arial-SGK-TV" pitchFamily="2" charset="0"/>
            </a:endParaRPr>
          </a:p>
        </p:txBody>
      </p:sp>
      <p:pic>
        <p:nvPicPr>
          <p:cNvPr id="2050" name="Picture 2" descr="Giải đáp thắc mắc : Học dược làm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75" y="254000"/>
            <a:ext cx="7315200" cy="439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9966" y="4064000"/>
            <a:ext cx="3404069"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UTM Avo" pitchFamily="18" charset="0"/>
                <a:cs typeface="Arial-SGK-TV" pitchFamily="2" charset="0"/>
              </a:rPr>
              <a:t>l</a:t>
            </a:r>
            <a:r>
              <a:rPr lang="en-US" sz="6000" b="1" dirty="0" smtClean="0">
                <a:solidFill>
                  <a:schemeClr val="tx1"/>
                </a:solidFill>
                <a:latin typeface="UTM Avo" pitchFamily="18" charset="0"/>
                <a:cs typeface="Arial-SGK-TV" pitchFamily="2" charset="0"/>
              </a:rPr>
              <a:t>ướt ván</a:t>
            </a:r>
            <a:endParaRPr lang="en-US" sz="6000" b="1" dirty="0">
              <a:solidFill>
                <a:schemeClr val="tx1"/>
              </a:solidFill>
              <a:latin typeface="UTM Avo" pitchFamily="18" charset="0"/>
              <a:cs typeface="Arial-SGK-TV" pitchFamily="2" charset="0"/>
            </a:endParaRPr>
          </a:p>
        </p:txBody>
      </p:sp>
      <p:pic>
        <p:nvPicPr>
          <p:cNvPr id="3074" name="Picture 2" descr="Quần short lướt ván dáng ngắn 500 cho trẻ em - Đỏ Chib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49" y="357188"/>
            <a:ext cx="6667500" cy="370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1244</TotalTime>
  <Words>368</Words>
  <Application>Microsoft Office PowerPoint</Application>
  <PresentationFormat>On-screen Show (16:10)</PresentationFormat>
  <Paragraphs>51</Paragraphs>
  <Slides>24</Slides>
  <Notes>2</Notes>
  <HiddenSlides>0</HiddenSlides>
  <MMClips>3</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ADMIN</cp:lastModifiedBy>
  <cp:revision>111</cp:revision>
  <dcterms:created xsi:type="dcterms:W3CDTF">2015-08-18T18:26:56Z</dcterms:created>
  <dcterms:modified xsi:type="dcterms:W3CDTF">2020-12-21T01:00:11Z</dcterms:modified>
</cp:coreProperties>
</file>