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21"/>
  </p:notesMasterIdLst>
  <p:sldIdLst>
    <p:sldId id="2884" r:id="rId5"/>
    <p:sldId id="2896" r:id="rId6"/>
    <p:sldId id="258" r:id="rId7"/>
    <p:sldId id="259" r:id="rId8"/>
    <p:sldId id="2897" r:id="rId9"/>
    <p:sldId id="261" r:id="rId10"/>
    <p:sldId id="262" r:id="rId11"/>
    <p:sldId id="265" r:id="rId12"/>
    <p:sldId id="260" r:id="rId13"/>
    <p:sldId id="333" r:id="rId14"/>
    <p:sldId id="334" r:id="rId15"/>
    <p:sldId id="326" r:id="rId16"/>
    <p:sldId id="328" r:id="rId17"/>
    <p:sldId id="327" r:id="rId18"/>
    <p:sldId id="335" r:id="rId19"/>
    <p:sldId id="28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454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280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093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854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0859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0175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280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3083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50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9377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820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1056-3E7D-4A87-B126-8DC8F873F06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8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34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7.png"/><Relationship Id="rId5" Type="http://schemas.openxmlformats.org/officeDocument/2006/relationships/image" Target="../media/image5.gif"/><Relationship Id="rId10" Type="http://schemas.openxmlformats.org/officeDocument/2006/relationships/slide" Target="slide7.xml"/><Relationship Id="rId4" Type="http://schemas.openxmlformats.org/officeDocument/2006/relationships/image" Target="../media/image4.jp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61914" y="1431697"/>
            <a:ext cx="11370421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2969519" y="5050062"/>
            <a:ext cx="740835" cy="794378"/>
            <a:chOff x="7632352" y="2681286"/>
            <a:chExt cx="405942" cy="435284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7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6115544" y="5050068"/>
            <a:ext cx="740835" cy="809239"/>
            <a:chOff x="7632352" y="2681286"/>
            <a:chExt cx="405942" cy="443427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2976744" y="5047521"/>
            <a:ext cx="740833" cy="760136"/>
            <a:chOff x="7632352" y="2681288"/>
            <a:chExt cx="405942" cy="416522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5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6122769" y="5047522"/>
            <a:ext cx="740833" cy="760139"/>
            <a:chOff x="7632352" y="2681286"/>
            <a:chExt cx="405942" cy="416523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4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918465" y="2750541"/>
            <a:ext cx="10253174" cy="3225299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77" y="520556"/>
            <a:ext cx="2230362" cy="991397"/>
          </a:xfrm>
          <a:prstGeom prst="rect">
            <a:avLst/>
          </a:prstGeom>
          <a:noFill/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2425" y="5089761"/>
            <a:ext cx="1955697" cy="57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265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5 + 4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609" y="3006929"/>
            <a:ext cx="854061" cy="854061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3609" y="3861560"/>
            <a:ext cx="854061" cy="854061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5855" y="3006929"/>
            <a:ext cx="854061" cy="854061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855" y="3861560"/>
            <a:ext cx="854061" cy="854061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3053" y="3006929"/>
            <a:ext cx="854061" cy="854061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5299" y="3006929"/>
            <a:ext cx="854061" cy="854061"/>
          </a:xfrm>
          <a:prstGeom prst="rect">
            <a:avLst/>
          </a:prstGeom>
          <a:noFill/>
        </p:spPr>
      </p:pic>
      <p:pic>
        <p:nvPicPr>
          <p:cNvPr id="132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589" y="3006929"/>
            <a:ext cx="854061" cy="854061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58450" y="5089761"/>
            <a:ext cx="1901672" cy="57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265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4 + 5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3714911" y="5419102"/>
            <a:ext cx="802609" cy="2117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72"/>
          <p:cNvGrpSpPr/>
          <p:nvPr/>
        </p:nvGrpSpPr>
        <p:grpSpPr>
          <a:xfrm>
            <a:off x="8456273" y="3318443"/>
            <a:ext cx="1644856" cy="2211772"/>
            <a:chOff x="6267007" y="2310632"/>
            <a:chExt cx="1234070" cy="1659405"/>
          </a:xfrm>
        </p:grpSpPr>
        <p:cxnSp>
          <p:nvCxnSpPr>
            <p:cNvPr id="158" name="Straight Connector 157"/>
            <p:cNvCxnSpPr>
              <a:stCxn id="145" idx="3"/>
              <a:endCxn id="154" idx="1"/>
            </p:cNvCxnSpPr>
            <p:nvPr/>
          </p:nvCxnSpPr>
          <p:spPr>
            <a:xfrm>
              <a:off x="6822825" y="2588541"/>
              <a:ext cx="678252" cy="544551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48" idx="3"/>
              <a:endCxn id="154" idx="1"/>
            </p:cNvCxnSpPr>
            <p:nvPr/>
          </p:nvCxnSpPr>
          <p:spPr>
            <a:xfrm flipV="1">
              <a:off x="6822825" y="3133092"/>
              <a:ext cx="678252" cy="544552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1"/>
            <p:cNvGrpSpPr/>
            <p:nvPr/>
          </p:nvGrpSpPr>
          <p:grpSpPr>
            <a:xfrm>
              <a:off x="6267007" y="2310632"/>
              <a:ext cx="555818" cy="570302"/>
              <a:chOff x="7632352" y="2681286"/>
              <a:chExt cx="405942" cy="416523"/>
            </a:xfrm>
          </p:grpSpPr>
          <p:sp>
            <p:nvSpPr>
              <p:cNvPr id="162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rgbClr val="E2A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4265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Lato" pitchFamily="34" charset="0"/>
                  </a:rPr>
                  <a:t>5</a:t>
                </a:r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6267007" y="3399735"/>
              <a:ext cx="555818" cy="570302"/>
              <a:chOff x="7632352" y="2681286"/>
              <a:chExt cx="405942" cy="416523"/>
            </a:xfrm>
          </p:grpSpPr>
          <p:sp>
            <p:nvSpPr>
              <p:cNvPr id="165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4265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Lato" pitchFamily="34" charset="0"/>
                  </a:rPr>
                  <a:t>4</a:t>
                </a:r>
              </a:p>
            </p:txBody>
          </p:sp>
        </p:grp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67796" y="2026115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47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3053" y="3861560"/>
            <a:ext cx="854061" cy="854061"/>
          </a:xfrm>
          <a:prstGeom prst="rect">
            <a:avLst/>
          </a:prstGeom>
          <a:noFill/>
        </p:spPr>
      </p:pic>
      <p:pic>
        <p:nvPicPr>
          <p:cNvPr id="48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5299" y="3861560"/>
            <a:ext cx="854061" cy="854061"/>
          </a:xfrm>
          <a:prstGeom prst="rect">
            <a:avLst/>
          </a:prstGeom>
          <a:noFill/>
        </p:spPr>
      </p:pic>
      <p:grpSp>
        <p:nvGrpSpPr>
          <p:cNvPr id="51" name="Group 21"/>
          <p:cNvGrpSpPr/>
          <p:nvPr/>
        </p:nvGrpSpPr>
        <p:grpSpPr>
          <a:xfrm>
            <a:off x="10093904" y="4054233"/>
            <a:ext cx="740835" cy="809240"/>
            <a:chOff x="7632352" y="2681286"/>
            <a:chExt cx="405942" cy="443428"/>
          </a:xfrm>
        </p:grpSpPr>
        <p:sp>
          <p:nvSpPr>
            <p:cNvPr id="5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1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7" name="Group 21"/>
          <p:cNvGrpSpPr/>
          <p:nvPr/>
        </p:nvGrpSpPr>
        <p:grpSpPr>
          <a:xfrm>
            <a:off x="10101129" y="4044258"/>
            <a:ext cx="740833" cy="760139"/>
            <a:chOff x="7632352" y="2681286"/>
            <a:chExt cx="405942" cy="416523"/>
          </a:xfrm>
        </p:grpSpPr>
        <p:sp>
          <p:nvSpPr>
            <p:cNvPr id="5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99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112425" y="1375858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33301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126"/>
          <p:cNvSpPr/>
          <p:nvPr/>
        </p:nvSpPr>
        <p:spPr>
          <a:xfrm>
            <a:off x="950021" y="2640117"/>
            <a:ext cx="10113816" cy="3225299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2985258" y="4939639"/>
            <a:ext cx="740835" cy="794378"/>
            <a:chOff x="7632352" y="2681286"/>
            <a:chExt cx="405942" cy="435284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1657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131283" y="4939644"/>
            <a:ext cx="740835" cy="809239"/>
            <a:chOff x="7632352" y="2681286"/>
            <a:chExt cx="405942" cy="443427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2898313" y="4937095"/>
            <a:ext cx="921515" cy="819587"/>
            <a:chOff x="7580754" y="2681288"/>
            <a:chExt cx="504947" cy="449099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80754" y="2735472"/>
              <a:ext cx="504947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10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6019569" y="4937094"/>
            <a:ext cx="980966" cy="804733"/>
            <a:chOff x="7567188" y="2681286"/>
            <a:chExt cx="537524" cy="440959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7188" y="2727330"/>
              <a:ext cx="53752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28164" y="4979338"/>
            <a:ext cx="1955697" cy="57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265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4 + 6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348" y="2896506"/>
            <a:ext cx="854061" cy="854061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348" y="3756091"/>
            <a:ext cx="854061" cy="854061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594" y="2896506"/>
            <a:ext cx="854061" cy="854061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1594" y="3756091"/>
            <a:ext cx="854061" cy="854061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792" y="2896506"/>
            <a:ext cx="854061" cy="854061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1038" y="2896506"/>
            <a:ext cx="854061" cy="854061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74189" y="4979338"/>
            <a:ext cx="2008243" cy="57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265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6 + 4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3730649" y="5308679"/>
            <a:ext cx="802609" cy="2117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72"/>
          <p:cNvGrpSpPr/>
          <p:nvPr/>
        </p:nvGrpSpPr>
        <p:grpSpPr>
          <a:xfrm>
            <a:off x="8472012" y="3208020"/>
            <a:ext cx="1644856" cy="2211772"/>
            <a:chOff x="6267007" y="2310632"/>
            <a:chExt cx="1234070" cy="1659405"/>
          </a:xfrm>
        </p:grpSpPr>
        <p:cxnSp>
          <p:nvCxnSpPr>
            <p:cNvPr id="158" name="Straight Connector 157"/>
            <p:cNvCxnSpPr>
              <a:stCxn id="145" idx="3"/>
              <a:endCxn id="154" idx="1"/>
            </p:cNvCxnSpPr>
            <p:nvPr/>
          </p:nvCxnSpPr>
          <p:spPr>
            <a:xfrm>
              <a:off x="6822825" y="2588541"/>
              <a:ext cx="678252" cy="544551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48" idx="3"/>
              <a:endCxn id="154" idx="1"/>
            </p:cNvCxnSpPr>
            <p:nvPr/>
          </p:nvCxnSpPr>
          <p:spPr>
            <a:xfrm flipV="1">
              <a:off x="6822825" y="3133092"/>
              <a:ext cx="678252" cy="544552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1"/>
            <p:cNvGrpSpPr/>
            <p:nvPr/>
          </p:nvGrpSpPr>
          <p:grpSpPr>
            <a:xfrm>
              <a:off x="6267007" y="2310632"/>
              <a:ext cx="555818" cy="570302"/>
              <a:chOff x="7632352" y="2681286"/>
              <a:chExt cx="405942" cy="416523"/>
            </a:xfrm>
          </p:grpSpPr>
          <p:sp>
            <p:nvSpPr>
              <p:cNvPr id="162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rgbClr val="E2A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4265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Lato" pitchFamily="34" charset="0"/>
                  </a:rPr>
                  <a:t>4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6267007" y="3399735"/>
              <a:ext cx="555818" cy="570302"/>
              <a:chOff x="7632352" y="2681286"/>
              <a:chExt cx="405942" cy="416523"/>
            </a:xfrm>
          </p:grpSpPr>
          <p:sp>
            <p:nvSpPr>
              <p:cNvPr id="165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4265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Lato" pitchFamily="34" charset="0"/>
                  </a:rPr>
                  <a:t>6</a:t>
                </a:r>
              </a:p>
            </p:txBody>
          </p:sp>
        </p:grp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05392" y="2030008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</a:t>
            </a:r>
          </a:p>
        </p:txBody>
      </p:sp>
      <p:pic>
        <p:nvPicPr>
          <p:cNvPr id="47" name="Picture 6" descr="F:\AAA-LÀM ẢNH SLIDE\Bai10-LT2-1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792" y="3756091"/>
            <a:ext cx="854061" cy="854061"/>
          </a:xfrm>
          <a:prstGeom prst="rect">
            <a:avLst/>
          </a:prstGeom>
          <a:noFill/>
        </p:spPr>
      </p:pic>
      <p:pic>
        <p:nvPicPr>
          <p:cNvPr id="48" name="Picture 6" descr="F:\AAA-LÀM ẢNH SLIDE\Bai10-LT2-1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038" y="3756091"/>
            <a:ext cx="854061" cy="854061"/>
          </a:xfrm>
          <a:prstGeom prst="rect">
            <a:avLst/>
          </a:prstGeom>
          <a:noFill/>
        </p:spPr>
      </p:pic>
      <p:pic>
        <p:nvPicPr>
          <p:cNvPr id="44" name="Picture 6" descr="F:\AAA-LÀM ẢNH SLIDE\Bai10-LT2-1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374" y="3756091"/>
            <a:ext cx="854061" cy="854061"/>
          </a:xfrm>
          <a:prstGeom prst="rect">
            <a:avLst/>
          </a:prstGeom>
          <a:noFill/>
        </p:spPr>
      </p:pic>
      <p:pic>
        <p:nvPicPr>
          <p:cNvPr id="45" name="Picture 6" descr="F:\AAA-LÀM ẢNH SLIDE\Bai10-LT2-1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758" y="3756091"/>
            <a:ext cx="854061" cy="854061"/>
          </a:xfrm>
          <a:prstGeom prst="rect">
            <a:avLst/>
          </a:prstGeom>
          <a:noFill/>
        </p:spPr>
      </p:pic>
      <p:grpSp>
        <p:nvGrpSpPr>
          <p:cNvPr id="46" name="Group 21"/>
          <p:cNvGrpSpPr/>
          <p:nvPr/>
        </p:nvGrpSpPr>
        <p:grpSpPr>
          <a:xfrm>
            <a:off x="10109643" y="3943812"/>
            <a:ext cx="740835" cy="809239"/>
            <a:chOff x="7632352" y="2681286"/>
            <a:chExt cx="405942" cy="443427"/>
          </a:xfrm>
        </p:grpSpPr>
        <p:sp>
          <p:nvSpPr>
            <p:cNvPr id="5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980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6" name="Group 21"/>
          <p:cNvGrpSpPr/>
          <p:nvPr/>
        </p:nvGrpSpPr>
        <p:grpSpPr>
          <a:xfrm>
            <a:off x="10002889" y="3933834"/>
            <a:ext cx="951240" cy="804731"/>
            <a:chOff x="7569895" y="2681286"/>
            <a:chExt cx="521235" cy="440958"/>
          </a:xfrm>
        </p:grpSpPr>
        <p:sp>
          <p:nvSpPr>
            <p:cNvPr id="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9895" y="2727329"/>
              <a:ext cx="521235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10</a:t>
              </a:r>
            </a:p>
          </p:txBody>
        </p:sp>
      </p:grpSp>
      <p:pic>
        <p:nvPicPr>
          <p:cNvPr id="5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40" y="503862"/>
            <a:ext cx="2230362" cy="991397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950021" y="1380777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41857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3" descr="F:\AAA-PDF-SGK\PNG\Bai10-LT2-2.png"/>
          <p:cNvPicPr>
            <a:picLocks noChangeAspect="1" noChangeArrowheads="1"/>
          </p:cNvPicPr>
          <p:nvPr/>
        </p:nvPicPr>
        <p:blipFill>
          <a:blip r:embed="rId2"/>
          <a:srcRect t="65455" b="30303"/>
          <a:stretch>
            <a:fillRect/>
          </a:stretch>
        </p:blipFill>
        <p:spPr bwMode="auto">
          <a:xfrm>
            <a:off x="466236" y="4214657"/>
            <a:ext cx="10243726" cy="592556"/>
          </a:xfrm>
          <a:prstGeom prst="rect">
            <a:avLst/>
          </a:prstGeom>
          <a:noFill/>
        </p:spPr>
      </p:pic>
      <p:pic>
        <p:nvPicPr>
          <p:cNvPr id="5123" name="Picture 3" descr="F:\AAA-PDF-SGK\PNG\Bai10-LT2-2.png"/>
          <p:cNvPicPr>
            <a:picLocks noChangeAspect="1" noChangeArrowheads="1"/>
          </p:cNvPicPr>
          <p:nvPr/>
        </p:nvPicPr>
        <p:blipFill>
          <a:blip r:embed="rId2"/>
          <a:srcRect t="59394" b="36364"/>
          <a:stretch>
            <a:fillRect/>
          </a:stretch>
        </p:blipFill>
        <p:spPr bwMode="auto">
          <a:xfrm>
            <a:off x="466236" y="2936750"/>
            <a:ext cx="10243726" cy="592629"/>
          </a:xfrm>
          <a:prstGeom prst="rect">
            <a:avLst/>
          </a:prstGeom>
          <a:noFill/>
        </p:spPr>
      </p:pic>
      <p:grpSp>
        <p:nvGrpSpPr>
          <p:cNvPr id="118" name="Group 21"/>
          <p:cNvGrpSpPr/>
          <p:nvPr/>
        </p:nvGrpSpPr>
        <p:grpSpPr>
          <a:xfrm>
            <a:off x="2177062" y="2932098"/>
            <a:ext cx="657051" cy="683225"/>
            <a:chOff x="7632352" y="2681286"/>
            <a:chExt cx="405942" cy="422117"/>
          </a:xfrm>
        </p:grpSpPr>
        <p:sp>
          <p:nvSpPr>
            <p:cNvPr id="11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21" name="Group 21"/>
          <p:cNvGrpSpPr/>
          <p:nvPr/>
        </p:nvGrpSpPr>
        <p:grpSpPr>
          <a:xfrm>
            <a:off x="2177062" y="2933266"/>
            <a:ext cx="657051" cy="680890"/>
            <a:chOff x="7632352" y="2681286"/>
            <a:chExt cx="405942" cy="420673"/>
          </a:xfrm>
        </p:grpSpPr>
        <p:sp>
          <p:nvSpPr>
            <p:cNvPr id="12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2</a:t>
              </a:r>
            </a:p>
          </p:txBody>
        </p:sp>
      </p:grp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48549" y="299049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25" name="Group 21"/>
          <p:cNvGrpSpPr/>
          <p:nvPr/>
        </p:nvGrpSpPr>
        <p:grpSpPr>
          <a:xfrm>
            <a:off x="2177062" y="4160777"/>
            <a:ext cx="657051" cy="683225"/>
            <a:chOff x="7632352" y="2681286"/>
            <a:chExt cx="405942" cy="422117"/>
          </a:xfrm>
        </p:grpSpPr>
        <p:sp>
          <p:nvSpPr>
            <p:cNvPr id="12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28" name="Group 21"/>
          <p:cNvGrpSpPr/>
          <p:nvPr/>
        </p:nvGrpSpPr>
        <p:grpSpPr>
          <a:xfrm>
            <a:off x="2177062" y="4161944"/>
            <a:ext cx="657051" cy="680890"/>
            <a:chOff x="7632352" y="2681286"/>
            <a:chExt cx="405942" cy="420673"/>
          </a:xfrm>
        </p:grpSpPr>
        <p:sp>
          <p:nvSpPr>
            <p:cNvPr id="12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48549" y="4219175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39" name="Group 21"/>
          <p:cNvGrpSpPr/>
          <p:nvPr/>
        </p:nvGrpSpPr>
        <p:grpSpPr>
          <a:xfrm>
            <a:off x="5157164" y="2932098"/>
            <a:ext cx="657051" cy="683225"/>
            <a:chOff x="7632352" y="2681286"/>
            <a:chExt cx="405942" cy="422117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42" name="Group 21"/>
          <p:cNvGrpSpPr/>
          <p:nvPr/>
        </p:nvGrpSpPr>
        <p:grpSpPr>
          <a:xfrm>
            <a:off x="5157164" y="2933266"/>
            <a:ext cx="657051" cy="680890"/>
            <a:chOff x="7632352" y="2681286"/>
            <a:chExt cx="405942" cy="420673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7198" y="3010179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46" name="Group 21"/>
          <p:cNvGrpSpPr/>
          <p:nvPr/>
        </p:nvGrpSpPr>
        <p:grpSpPr>
          <a:xfrm>
            <a:off x="5157164" y="4160777"/>
            <a:ext cx="657051" cy="683225"/>
            <a:chOff x="7632352" y="2681286"/>
            <a:chExt cx="405942" cy="422117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49" name="Group 21"/>
          <p:cNvGrpSpPr/>
          <p:nvPr/>
        </p:nvGrpSpPr>
        <p:grpSpPr>
          <a:xfrm>
            <a:off x="5157164" y="4161944"/>
            <a:ext cx="657051" cy="680890"/>
            <a:chOff x="7632352" y="2681286"/>
            <a:chExt cx="405942" cy="420673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15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7198" y="4238858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60" name="Group 21"/>
          <p:cNvGrpSpPr/>
          <p:nvPr/>
        </p:nvGrpSpPr>
        <p:grpSpPr>
          <a:xfrm>
            <a:off x="7988508" y="2923170"/>
            <a:ext cx="657051" cy="683225"/>
            <a:chOff x="7632352" y="2681286"/>
            <a:chExt cx="405942" cy="422117"/>
          </a:xfrm>
        </p:grpSpPr>
        <p:sp>
          <p:nvSpPr>
            <p:cNvPr id="1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63" name="Group 21"/>
          <p:cNvGrpSpPr/>
          <p:nvPr/>
        </p:nvGrpSpPr>
        <p:grpSpPr>
          <a:xfrm>
            <a:off x="7988508" y="2924338"/>
            <a:ext cx="657051" cy="680890"/>
            <a:chOff x="7632352" y="2681286"/>
            <a:chExt cx="405942" cy="420673"/>
          </a:xfrm>
        </p:grpSpPr>
        <p:sp>
          <p:nvSpPr>
            <p:cNvPr id="1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96" y="2981568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67" name="Group 21"/>
          <p:cNvGrpSpPr/>
          <p:nvPr/>
        </p:nvGrpSpPr>
        <p:grpSpPr>
          <a:xfrm>
            <a:off x="7988508" y="4151849"/>
            <a:ext cx="657051" cy="683225"/>
            <a:chOff x="7632352" y="2681286"/>
            <a:chExt cx="405942" cy="422117"/>
          </a:xfrm>
        </p:grpSpPr>
        <p:sp>
          <p:nvSpPr>
            <p:cNvPr id="1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70" name="Group 21"/>
          <p:cNvGrpSpPr/>
          <p:nvPr/>
        </p:nvGrpSpPr>
        <p:grpSpPr>
          <a:xfrm>
            <a:off x="7988508" y="4153016"/>
            <a:ext cx="657051" cy="680890"/>
            <a:chOff x="7632352" y="2681286"/>
            <a:chExt cx="405942" cy="420673"/>
          </a:xfrm>
        </p:grpSpPr>
        <p:sp>
          <p:nvSpPr>
            <p:cNvPr id="17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17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96" y="4210247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81" name="Group 21"/>
          <p:cNvGrpSpPr/>
          <p:nvPr/>
        </p:nvGrpSpPr>
        <p:grpSpPr>
          <a:xfrm>
            <a:off x="10915005" y="2933265"/>
            <a:ext cx="657051" cy="683225"/>
            <a:chOff x="7632352" y="2681286"/>
            <a:chExt cx="405942" cy="422117"/>
          </a:xfrm>
        </p:grpSpPr>
        <p:sp>
          <p:nvSpPr>
            <p:cNvPr id="18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84" name="Group 21"/>
          <p:cNvGrpSpPr/>
          <p:nvPr/>
        </p:nvGrpSpPr>
        <p:grpSpPr>
          <a:xfrm>
            <a:off x="10915005" y="2934433"/>
            <a:ext cx="657051" cy="680890"/>
            <a:chOff x="7632352" y="2681286"/>
            <a:chExt cx="405942" cy="420673"/>
          </a:xfrm>
        </p:grpSpPr>
        <p:sp>
          <p:nvSpPr>
            <p:cNvPr id="18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86492" y="2991663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88" name="Group 21"/>
          <p:cNvGrpSpPr/>
          <p:nvPr/>
        </p:nvGrpSpPr>
        <p:grpSpPr>
          <a:xfrm>
            <a:off x="10915005" y="4161944"/>
            <a:ext cx="657051" cy="683225"/>
            <a:chOff x="7632352" y="2681286"/>
            <a:chExt cx="405942" cy="422117"/>
          </a:xfrm>
        </p:grpSpPr>
        <p:sp>
          <p:nvSpPr>
            <p:cNvPr id="18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91" name="Group 21"/>
          <p:cNvGrpSpPr/>
          <p:nvPr/>
        </p:nvGrpSpPr>
        <p:grpSpPr>
          <a:xfrm>
            <a:off x="10915005" y="4163111"/>
            <a:ext cx="657051" cy="680890"/>
            <a:chOff x="7632352" y="2681286"/>
            <a:chExt cx="405942" cy="420673"/>
          </a:xfrm>
        </p:grpSpPr>
        <p:sp>
          <p:nvSpPr>
            <p:cNvPr id="19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19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86492" y="4220342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=</a:t>
            </a:r>
          </a:p>
        </p:txBody>
      </p:sp>
      <p:pic>
        <p:nvPicPr>
          <p:cNvPr id="6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697" y="790610"/>
            <a:ext cx="2230362" cy="991397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4978337" y="1782007"/>
            <a:ext cx="259379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Tính</a:t>
            </a:r>
            <a:endParaRPr lang="en-GB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74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F:\AAA-PDF-SGK\PNG\Bai10-LT2-3.png"/>
          <p:cNvPicPr>
            <a:picLocks noChangeAspect="1" noChangeArrowheads="1"/>
          </p:cNvPicPr>
          <p:nvPr/>
        </p:nvPicPr>
        <p:blipFill>
          <a:blip r:embed="rId2"/>
          <a:srcRect l="49881" r="33411"/>
          <a:stretch>
            <a:fillRect/>
          </a:stretch>
        </p:blipFill>
        <p:spPr bwMode="auto">
          <a:xfrm>
            <a:off x="6132421" y="2567161"/>
            <a:ext cx="1731112" cy="2862857"/>
          </a:xfrm>
          <a:prstGeom prst="rect">
            <a:avLst/>
          </a:prstGeom>
          <a:noFill/>
        </p:spPr>
      </p:pic>
      <p:pic>
        <p:nvPicPr>
          <p:cNvPr id="120" name="Picture 3" descr="F:\AAA-PDF-SGK\PNG\Bai10-LT2-3.png"/>
          <p:cNvPicPr>
            <a:picLocks noChangeAspect="1" noChangeArrowheads="1"/>
          </p:cNvPicPr>
          <p:nvPr/>
        </p:nvPicPr>
        <p:blipFill>
          <a:blip r:embed="rId2"/>
          <a:srcRect l="66351" r="16470"/>
          <a:stretch>
            <a:fillRect/>
          </a:stretch>
        </p:blipFill>
        <p:spPr bwMode="auto">
          <a:xfrm>
            <a:off x="7838597" y="2567161"/>
            <a:ext cx="1779673" cy="2862857"/>
          </a:xfrm>
          <a:prstGeom prst="rect">
            <a:avLst/>
          </a:prstGeom>
          <a:noFill/>
        </p:spPr>
      </p:pic>
      <p:pic>
        <p:nvPicPr>
          <p:cNvPr id="121" name="Picture 3" descr="F:\AAA-PDF-SGK\PNG\Bai10-LT2-3.png"/>
          <p:cNvPicPr>
            <a:picLocks noChangeAspect="1" noChangeArrowheads="1"/>
          </p:cNvPicPr>
          <p:nvPr/>
        </p:nvPicPr>
        <p:blipFill>
          <a:blip r:embed="rId2"/>
          <a:srcRect l="83527"/>
          <a:stretch>
            <a:fillRect/>
          </a:stretch>
        </p:blipFill>
        <p:spPr bwMode="auto">
          <a:xfrm>
            <a:off x="9618064" y="2567161"/>
            <a:ext cx="1706497" cy="2862857"/>
          </a:xfrm>
          <a:prstGeom prst="rect">
            <a:avLst/>
          </a:prstGeom>
          <a:noFill/>
        </p:spPr>
      </p:pic>
      <p:pic>
        <p:nvPicPr>
          <p:cNvPr id="6147" name="Picture 3" descr="F:\AAA-PDF-SGK\PNG\Bai10-LT2-3.png"/>
          <p:cNvPicPr>
            <a:picLocks noChangeAspect="1" noChangeArrowheads="1"/>
          </p:cNvPicPr>
          <p:nvPr/>
        </p:nvPicPr>
        <p:blipFill>
          <a:blip r:embed="rId2"/>
          <a:srcRect r="49881"/>
          <a:stretch>
            <a:fillRect/>
          </a:stretch>
        </p:blipFill>
        <p:spPr bwMode="auto">
          <a:xfrm>
            <a:off x="964958" y="2567161"/>
            <a:ext cx="5192161" cy="2862857"/>
          </a:xfrm>
          <a:prstGeom prst="rect">
            <a:avLst/>
          </a:prstGeom>
          <a:noFill/>
        </p:spPr>
      </p:pic>
      <p:sp>
        <p:nvSpPr>
          <p:cNvPr id="115" name="Rectangle 114"/>
          <p:cNvSpPr/>
          <p:nvPr/>
        </p:nvSpPr>
        <p:spPr>
          <a:xfrm>
            <a:off x="4646782" y="4525208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ED7D31"/>
                </a:solidFill>
                <a:latin typeface="Calibri" panose="020F0502020204030204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6321362" y="4520256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ED7D31"/>
                </a:solidFill>
                <a:latin typeface="Calibri" panose="020F0502020204030204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045486" y="4520252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ED7D31"/>
                </a:solidFill>
                <a:latin typeface="Calibri" panose="020F0502020204030204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9769610" y="452025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ED7D31"/>
                </a:solidFill>
                <a:latin typeface="Calibri" panose="020F0502020204030204" pitchFamily="34" charset="0"/>
                <a:cs typeface="Lato Heavy" pitchFamily="34" charset="0"/>
              </a:rPr>
              <a:t>9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958" y="716660"/>
            <a:ext cx="2230362" cy="99139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565073" y="1427982"/>
            <a:ext cx="118409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endParaRPr lang="en-GB" sz="3600" b="1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76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37836" y="3625939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548693" y="3625939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41172" y="3625939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444826" y="3625939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8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79231" y="2136109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2052" name="Picture 4" descr="F:\AAA-LÀM ẢNH SLIDE\Bai10-LT2-4a.png"/>
          <p:cNvPicPr>
            <a:picLocks noChangeAspect="1" noChangeArrowheads="1"/>
          </p:cNvPicPr>
          <p:nvPr/>
        </p:nvPicPr>
        <p:blipFill>
          <a:blip r:embed="rId2"/>
          <a:srcRect t="23365" b="24381"/>
          <a:stretch>
            <a:fillRect/>
          </a:stretch>
        </p:blipFill>
        <p:spPr bwMode="auto">
          <a:xfrm>
            <a:off x="478359" y="2919374"/>
            <a:ext cx="5834554" cy="3048692"/>
          </a:xfrm>
          <a:prstGeom prst="rect">
            <a:avLst/>
          </a:prstGeom>
          <a:noFill/>
        </p:spPr>
      </p:pic>
      <p:grpSp>
        <p:nvGrpSpPr>
          <p:cNvPr id="68" name="Group 67"/>
          <p:cNvGrpSpPr/>
          <p:nvPr/>
        </p:nvGrpSpPr>
        <p:grpSpPr>
          <a:xfrm>
            <a:off x="6670983" y="3625939"/>
            <a:ext cx="798367" cy="817781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63461" y="3625939"/>
            <a:ext cx="798367" cy="817781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07362" y="3625939"/>
            <a:ext cx="798367" cy="817781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+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496507" y="3625939"/>
            <a:ext cx="798367" cy="817781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=</a:t>
              </a:r>
            </a:p>
          </p:txBody>
        </p:sp>
      </p:grp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430" y="553124"/>
            <a:ext cx="2230362" cy="991397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1792324" y="1489778"/>
            <a:ext cx="141900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023884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498775" y="3818981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8609632" y="3818981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8602111" y="3818981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505765" y="3818981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1260" y="2689980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7"/>
          <p:cNvGrpSpPr/>
          <p:nvPr/>
        </p:nvGrpSpPr>
        <p:grpSpPr>
          <a:xfrm>
            <a:off x="6731922" y="3818981"/>
            <a:ext cx="798367" cy="817781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6724400" y="3818981"/>
            <a:ext cx="798367" cy="817781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7668300" y="3818981"/>
            <a:ext cx="798367" cy="817781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+</a:t>
              </a: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9557446" y="3818981"/>
            <a:ext cx="798367" cy="817781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=</a:t>
              </a:r>
            </a:p>
          </p:txBody>
        </p:sp>
      </p:grpSp>
      <p:pic>
        <p:nvPicPr>
          <p:cNvPr id="33" name="Picture 5" descr="F:\AAA-LÀM ẢNH SLIDE\Bai10-LT2-4b.png"/>
          <p:cNvPicPr>
            <a:picLocks noChangeAspect="1" noChangeArrowheads="1"/>
          </p:cNvPicPr>
          <p:nvPr/>
        </p:nvPicPr>
        <p:blipFill>
          <a:blip r:embed="rId2"/>
          <a:srcRect t="34540" b="30476"/>
          <a:stretch>
            <a:fillRect/>
          </a:stretch>
        </p:blipFill>
        <p:spPr bwMode="auto">
          <a:xfrm>
            <a:off x="740428" y="3389387"/>
            <a:ext cx="5690372" cy="1990585"/>
          </a:xfrm>
          <a:prstGeom prst="rect">
            <a:avLst/>
          </a:prstGeom>
          <a:noFill/>
        </p:spPr>
      </p:pic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51" y="643979"/>
            <a:ext cx="2230362" cy="9913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867292" y="1866050"/>
            <a:ext cx="141900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622223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3474721"/>
            <a:ext cx="3029536" cy="33832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4319" y="3133725"/>
            <a:ext cx="2670517" cy="3724275"/>
          </a:xfrm>
          <a:prstGeom prst="rect">
            <a:avLst/>
          </a:prstGeom>
        </p:spPr>
      </p:pic>
      <p:sp>
        <p:nvSpPr>
          <p:cNvPr id="45" name="1">
            <a:hlinkClick r:id="rId7" action="ppaction://hlinksldjump"/>
          </p:cNvPr>
          <p:cNvSpPr/>
          <p:nvPr/>
        </p:nvSpPr>
        <p:spPr>
          <a:xfrm>
            <a:off x="4346917" y="799513"/>
            <a:ext cx="1897087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7" name="2">
            <a:hlinkClick r:id="rId8" action="ppaction://hlinksldjump"/>
          </p:cNvPr>
          <p:cNvSpPr/>
          <p:nvPr/>
        </p:nvSpPr>
        <p:spPr>
          <a:xfrm>
            <a:off x="6244004" y="799513"/>
            <a:ext cx="1650315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9" name="3">
            <a:hlinkClick r:id="rId9" action="ppaction://hlinksldjump"/>
          </p:cNvPr>
          <p:cNvSpPr/>
          <p:nvPr/>
        </p:nvSpPr>
        <p:spPr>
          <a:xfrm>
            <a:off x="7894319" y="799513"/>
            <a:ext cx="1628336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0" name="4">
            <a:hlinkClick r:id="rId10" action="ppaction://hlinksldjump"/>
          </p:cNvPr>
          <p:cNvSpPr/>
          <p:nvPr/>
        </p:nvSpPr>
        <p:spPr>
          <a:xfrm>
            <a:off x="5407857" y="1418490"/>
            <a:ext cx="1650315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1" name="5">
            <a:hlinkClick r:id="rId10" action="ppaction://hlinksldjump"/>
          </p:cNvPr>
          <p:cNvSpPr/>
          <p:nvPr/>
        </p:nvSpPr>
        <p:spPr>
          <a:xfrm>
            <a:off x="7058172" y="1418490"/>
            <a:ext cx="1650315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2" name="bensound-cu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96353" y="-705732"/>
            <a:ext cx="495301" cy="4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717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9996" y="1584660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 + 7 = ?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9129" y="447503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46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9996" y="1584660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 + 6 = ?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4657" y="44750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19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9996" y="1584660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 + 5 = ?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4657" y="44750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29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9996" y="1584660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 + 5 = 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6110" y="4475030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6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9996" y="1584660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 + 3 = ?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4657" y="44750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1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1"/>
          <p:cNvGrpSpPr/>
          <p:nvPr/>
        </p:nvGrpSpPr>
        <p:grpSpPr>
          <a:xfrm>
            <a:off x="2950435" y="5151473"/>
            <a:ext cx="740835" cy="794376"/>
            <a:chOff x="7632352" y="2681286"/>
            <a:chExt cx="405942" cy="435283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1656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36" name="Group 21"/>
          <p:cNvGrpSpPr/>
          <p:nvPr/>
        </p:nvGrpSpPr>
        <p:grpSpPr>
          <a:xfrm>
            <a:off x="6096460" y="5151473"/>
            <a:ext cx="740835" cy="794376"/>
            <a:chOff x="7632352" y="2681286"/>
            <a:chExt cx="405942" cy="435283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6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67" name="Group 21"/>
          <p:cNvGrpSpPr/>
          <p:nvPr/>
        </p:nvGrpSpPr>
        <p:grpSpPr>
          <a:xfrm>
            <a:off x="10074820" y="4155635"/>
            <a:ext cx="740835" cy="794378"/>
            <a:chOff x="7632352" y="2681286"/>
            <a:chExt cx="405942" cy="435284"/>
          </a:xfrm>
        </p:grpSpPr>
        <p:sp>
          <p:nvSpPr>
            <p:cNvPr id="1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7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Calibri" panose="020F0502020204030204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1" name="Group 21"/>
          <p:cNvGrpSpPr/>
          <p:nvPr/>
        </p:nvGrpSpPr>
        <p:grpSpPr>
          <a:xfrm>
            <a:off x="2957661" y="5148927"/>
            <a:ext cx="740833" cy="760136"/>
            <a:chOff x="7632352" y="2681288"/>
            <a:chExt cx="405942" cy="416522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5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8</a:t>
              </a:r>
            </a:p>
          </p:txBody>
        </p:sp>
      </p:grpSp>
      <p:grpSp>
        <p:nvGrpSpPr>
          <p:cNvPr id="139" name="Group 21"/>
          <p:cNvGrpSpPr/>
          <p:nvPr/>
        </p:nvGrpSpPr>
        <p:grpSpPr>
          <a:xfrm>
            <a:off x="6103686" y="5148928"/>
            <a:ext cx="740833" cy="760139"/>
            <a:chOff x="7632352" y="2681286"/>
            <a:chExt cx="405942" cy="416523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8</a:t>
              </a:r>
            </a:p>
          </p:txBody>
        </p:sp>
      </p:grpSp>
      <p:grpSp>
        <p:nvGrpSpPr>
          <p:cNvPr id="170" name="Group 21"/>
          <p:cNvGrpSpPr/>
          <p:nvPr/>
        </p:nvGrpSpPr>
        <p:grpSpPr>
          <a:xfrm>
            <a:off x="10082046" y="4145664"/>
            <a:ext cx="740833" cy="760139"/>
            <a:chOff x="7632352" y="2681286"/>
            <a:chExt cx="405942" cy="416523"/>
          </a:xfrm>
        </p:grpSpPr>
        <p:sp>
          <p:nvSpPr>
            <p:cNvPr id="17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899381" y="2882234"/>
            <a:ext cx="10343552" cy="3225299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70" y="530431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59856" y="1466304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51215" y="5191166"/>
            <a:ext cx="2052643" cy="57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265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6 + 2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525" y="3108335"/>
            <a:ext cx="854061" cy="854061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4525" y="3965443"/>
            <a:ext cx="854061" cy="854061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771" y="3108335"/>
            <a:ext cx="854061" cy="854061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6771" y="3965443"/>
            <a:ext cx="854061" cy="854061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969" y="3108335"/>
            <a:ext cx="854061" cy="854061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216" y="3108335"/>
            <a:ext cx="854061" cy="854061"/>
          </a:xfrm>
          <a:prstGeom prst="rect">
            <a:avLst/>
          </a:prstGeom>
          <a:noFill/>
        </p:spPr>
      </p:pic>
      <p:pic>
        <p:nvPicPr>
          <p:cNvPr id="132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3505" y="3108335"/>
            <a:ext cx="854061" cy="854061"/>
          </a:xfrm>
          <a:prstGeom prst="rect">
            <a:avLst/>
          </a:prstGeom>
          <a:noFill/>
        </p:spPr>
      </p:pic>
      <p:pic>
        <p:nvPicPr>
          <p:cNvPr id="133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751" y="3108335"/>
            <a:ext cx="854061" cy="854061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39367" y="5191168"/>
            <a:ext cx="2188984" cy="57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265" b="1" dirty="0">
                <a:solidFill>
                  <a:srgbClr val="4472C4"/>
                </a:solidFill>
                <a:latin typeface="Calibri" panose="020F0502020204030204" pitchFamily="34" charset="0"/>
                <a:cs typeface="Lato Black" pitchFamily="34" charset="0"/>
              </a:rPr>
              <a:t>2 + 6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3695827" y="5520508"/>
            <a:ext cx="802609" cy="2117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8437190" y="3419849"/>
            <a:ext cx="1644856" cy="2211772"/>
            <a:chOff x="6267007" y="2310632"/>
            <a:chExt cx="1234070" cy="1659405"/>
          </a:xfrm>
        </p:grpSpPr>
        <p:cxnSp>
          <p:nvCxnSpPr>
            <p:cNvPr id="158" name="Straight Connector 157"/>
            <p:cNvCxnSpPr>
              <a:stCxn id="145" idx="3"/>
              <a:endCxn id="154" idx="1"/>
            </p:cNvCxnSpPr>
            <p:nvPr/>
          </p:nvCxnSpPr>
          <p:spPr>
            <a:xfrm>
              <a:off x="6822825" y="2588541"/>
              <a:ext cx="678252" cy="544551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48" idx="3"/>
              <a:endCxn id="154" idx="1"/>
            </p:cNvCxnSpPr>
            <p:nvPr/>
          </p:nvCxnSpPr>
          <p:spPr>
            <a:xfrm flipV="1">
              <a:off x="6822825" y="3133092"/>
              <a:ext cx="678252" cy="544552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21"/>
            <p:cNvGrpSpPr/>
            <p:nvPr/>
          </p:nvGrpSpPr>
          <p:grpSpPr>
            <a:xfrm>
              <a:off x="6267007" y="2310632"/>
              <a:ext cx="555818" cy="570302"/>
              <a:chOff x="7632352" y="2681286"/>
              <a:chExt cx="405942" cy="416523"/>
            </a:xfrm>
          </p:grpSpPr>
          <p:sp>
            <p:nvSpPr>
              <p:cNvPr id="162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rgbClr val="E2A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4265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Lato" pitchFamily="34" charset="0"/>
                  </a:rPr>
                  <a:t>6</a:t>
                </a:r>
              </a:p>
            </p:txBody>
          </p:sp>
        </p:grpSp>
        <p:grpSp>
          <p:nvGrpSpPr>
            <p:cNvPr id="164" name="Group 21"/>
            <p:cNvGrpSpPr/>
            <p:nvPr/>
          </p:nvGrpSpPr>
          <p:grpSpPr>
            <a:xfrm>
              <a:off x="6267007" y="3399735"/>
              <a:ext cx="555818" cy="570302"/>
              <a:chOff x="7632352" y="2681286"/>
              <a:chExt cx="405942" cy="416523"/>
            </a:xfrm>
          </p:grpSpPr>
          <p:sp>
            <p:nvSpPr>
              <p:cNvPr id="165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4265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Lato" pitchFamily="34" charset="0"/>
                  </a:rPr>
                  <a:t>2</a:t>
                </a:r>
              </a:p>
            </p:txBody>
          </p:sp>
        </p:grp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82524" y="2085060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217</Words>
  <Application>Microsoft Office PowerPoint</Application>
  <PresentationFormat>Widescreen</PresentationFormat>
  <Paragraphs>117</Paragraphs>
  <Slides>16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19</cp:revision>
  <dcterms:created xsi:type="dcterms:W3CDTF">2021-07-09T06:30:31Z</dcterms:created>
  <dcterms:modified xsi:type="dcterms:W3CDTF">2022-09-09T08:30:19Z</dcterms:modified>
</cp:coreProperties>
</file>