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61" r:id="rId2"/>
    <p:sldMasterId id="2147483827" r:id="rId3"/>
    <p:sldMasterId id="2147483859" r:id="rId4"/>
    <p:sldMasterId id="2147483873" r:id="rId5"/>
    <p:sldMasterId id="2147483895" r:id="rId6"/>
    <p:sldMasterId id="2147483911" r:id="rId7"/>
    <p:sldMasterId id="2147483925" r:id="rId8"/>
  </p:sldMasterIdLst>
  <p:notesMasterIdLst>
    <p:notesMasterId r:id="rId30"/>
  </p:notesMasterIdLst>
  <p:sldIdLst>
    <p:sldId id="3401" r:id="rId9"/>
    <p:sldId id="2007577095" r:id="rId10"/>
    <p:sldId id="257" r:id="rId11"/>
    <p:sldId id="258" r:id="rId12"/>
    <p:sldId id="259" r:id="rId13"/>
    <p:sldId id="260" r:id="rId14"/>
    <p:sldId id="261" r:id="rId15"/>
    <p:sldId id="262" r:id="rId16"/>
    <p:sldId id="263" r:id="rId17"/>
    <p:sldId id="3399" r:id="rId18"/>
    <p:sldId id="2007577107" r:id="rId19"/>
    <p:sldId id="496" r:id="rId20"/>
    <p:sldId id="2007577108" r:id="rId21"/>
    <p:sldId id="331" r:id="rId22"/>
    <p:sldId id="319" r:id="rId23"/>
    <p:sldId id="318" r:id="rId24"/>
    <p:sldId id="324" r:id="rId25"/>
    <p:sldId id="325" r:id="rId26"/>
    <p:sldId id="328" r:id="rId27"/>
    <p:sldId id="329" r:id="rId28"/>
    <p:sldId id="514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CDFF"/>
    <a:srgbClr val="AA72D4"/>
    <a:srgbClr val="FF66FF"/>
    <a:srgbClr val="FFE5FF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754" autoAdjust="0"/>
    <p:restoredTop sz="94660"/>
  </p:normalViewPr>
  <p:slideViewPr>
    <p:cSldViewPr snapToGrid="0">
      <p:cViewPr varScale="1">
        <p:scale>
          <a:sx n="67" d="100"/>
          <a:sy n="67" d="100"/>
        </p:scale>
        <p:origin x="53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851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Bài giảng thiết kế bởi: Hương Thảo - tranthao121006@gmail.com</a:t>
            </a:r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47476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12" Type="http://schemas.openxmlformats.org/officeDocument/2006/relationships/image" Target="../media/image62.pn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Relationship Id="rId14" Type="http://schemas.openxmlformats.org/officeDocument/2006/relationships/image" Target="../media/image64.png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67.svg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68.gif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69.png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67.svg"/><Relationship Id="rId4" Type="http://schemas.openxmlformats.org/officeDocument/2006/relationships/image" Target="../media/image66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551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474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179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545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878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106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984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0860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247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295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815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173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5878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701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07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551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206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303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464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01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957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465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37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69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590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094947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1270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729402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2022/9/9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950547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89567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218988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739402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010345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55437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82441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04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1618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431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767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398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747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198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264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94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762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146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444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199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image" Target="../media/image40.jpg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9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7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340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  <p:sldLayoutId id="2147483871" r:id="rId12"/>
    <p:sldLayoutId id="2147483872" r:id="rId13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86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924" r:id="rId4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1852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2" r:id="rId1"/>
    <p:sldLayoutId id="2147483913" r:id="rId2"/>
    <p:sldLayoutId id="2147483914" r:id="rId3"/>
    <p:sldLayoutId id="2147483915" r:id="rId4"/>
    <p:sldLayoutId id="2147483916" r:id="rId5"/>
    <p:sldLayoutId id="2147483917" r:id="rId6"/>
    <p:sldLayoutId id="2147483918" r:id="rId7"/>
    <p:sldLayoutId id="2147483919" r:id="rId8"/>
    <p:sldLayoutId id="2147483920" r:id="rId9"/>
    <p:sldLayoutId id="2147483921" r:id="rId10"/>
    <p:sldLayoutId id="2147483922" r:id="rId11"/>
    <p:sldLayoutId id="2147483923" r:id="rId12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1C773-6C50-47CB-B854-40F0C6CE833B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809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6" r:id="rId1"/>
    <p:sldLayoutId id="2147483927" r:id="rId2"/>
    <p:sldLayoutId id="2147483928" r:id="rId3"/>
    <p:sldLayoutId id="2147483929" r:id="rId4"/>
    <p:sldLayoutId id="2147483930" r:id="rId5"/>
    <p:sldLayoutId id="2147483931" r:id="rId6"/>
    <p:sldLayoutId id="2147483932" r:id="rId7"/>
    <p:sldLayoutId id="2147483933" r:id="rId8"/>
    <p:sldLayoutId id="2147483934" r:id="rId9"/>
    <p:sldLayoutId id="2147483935" r:id="rId10"/>
    <p:sldLayoutId id="2147483936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70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72.png"/><Relationship Id="rId5" Type="http://schemas.openxmlformats.org/officeDocument/2006/relationships/image" Target="../media/image41.png"/><Relationship Id="rId10" Type="http://schemas.openxmlformats.org/officeDocument/2006/relationships/image" Target="../media/image76.png"/><Relationship Id="rId4" Type="http://schemas.openxmlformats.org/officeDocument/2006/relationships/image" Target="../media/image71.png"/><Relationship Id="rId9" Type="http://schemas.openxmlformats.org/officeDocument/2006/relationships/image" Target="../media/image7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emf"/><Relationship Id="rId2" Type="http://schemas.openxmlformats.org/officeDocument/2006/relationships/image" Target="../media/image102.emf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105.emf"/><Relationship Id="rId4" Type="http://schemas.openxmlformats.org/officeDocument/2006/relationships/image" Target="../media/image104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10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5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8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8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81.xml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81.xml"/><Relationship Id="rId5" Type="http://schemas.openxmlformats.org/officeDocument/2006/relationships/image" Target="../media/image110.png"/><Relationship Id="rId4" Type="http://schemas.openxmlformats.org/officeDocument/2006/relationships/image" Target="../media/image1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3" Type="http://schemas.openxmlformats.org/officeDocument/2006/relationships/image" Target="../media/image120.png"/><Relationship Id="rId7" Type="http://schemas.openxmlformats.org/officeDocument/2006/relationships/image" Target="../media/image124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4" Type="http://schemas.openxmlformats.org/officeDocument/2006/relationships/image" Target="../media/image121.png"/><Relationship Id="rId9" Type="http://schemas.openxmlformats.org/officeDocument/2006/relationships/image" Target="../media/image12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84.xml"/><Relationship Id="rId7" Type="http://schemas.openxmlformats.org/officeDocument/2006/relationships/image" Target="../media/image8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jpe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86.png"/><Relationship Id="rId18" Type="http://schemas.microsoft.com/office/2007/relationships/hdphoto" Target="../media/hdphoto9.wdp"/><Relationship Id="rId26" Type="http://schemas.openxmlformats.org/officeDocument/2006/relationships/slide" Target="slide6.xml"/><Relationship Id="rId3" Type="http://schemas.openxmlformats.org/officeDocument/2006/relationships/image" Target="../media/image81.png"/><Relationship Id="rId21" Type="http://schemas.openxmlformats.org/officeDocument/2006/relationships/image" Target="../media/image90.png"/><Relationship Id="rId34" Type="http://schemas.microsoft.com/office/2007/relationships/hdphoto" Target="../media/hdphoto14.wdp"/><Relationship Id="rId7" Type="http://schemas.openxmlformats.org/officeDocument/2006/relationships/image" Target="../media/image83.png"/><Relationship Id="rId12" Type="http://schemas.microsoft.com/office/2007/relationships/hdphoto" Target="../media/hdphoto6.wdp"/><Relationship Id="rId17" Type="http://schemas.openxmlformats.org/officeDocument/2006/relationships/image" Target="../media/image88.png"/><Relationship Id="rId25" Type="http://schemas.openxmlformats.org/officeDocument/2006/relationships/slide" Target="slide9.xml"/><Relationship Id="rId33" Type="http://schemas.openxmlformats.org/officeDocument/2006/relationships/image" Target="../media/image95.png"/><Relationship Id="rId2" Type="http://schemas.openxmlformats.org/officeDocument/2006/relationships/notesSlide" Target="../notesSlides/notesSlide2.xml"/><Relationship Id="rId16" Type="http://schemas.microsoft.com/office/2007/relationships/hdphoto" Target="../media/hdphoto8.wdp"/><Relationship Id="rId20" Type="http://schemas.microsoft.com/office/2007/relationships/hdphoto" Target="../media/hdphoto10.wdp"/><Relationship Id="rId29" Type="http://schemas.openxmlformats.org/officeDocument/2006/relationships/image" Target="../media/image93.png"/><Relationship Id="rId1" Type="http://schemas.openxmlformats.org/officeDocument/2006/relationships/slideLayout" Target="../slideLayouts/slideLayout83.xml"/><Relationship Id="rId6" Type="http://schemas.microsoft.com/office/2007/relationships/hdphoto" Target="../media/hdphoto3.wdp"/><Relationship Id="rId11" Type="http://schemas.openxmlformats.org/officeDocument/2006/relationships/image" Target="../media/image85.png"/><Relationship Id="rId24" Type="http://schemas.openxmlformats.org/officeDocument/2006/relationships/slide" Target="slide7.xml"/><Relationship Id="rId32" Type="http://schemas.microsoft.com/office/2007/relationships/hdphoto" Target="../media/hdphoto13.wdp"/><Relationship Id="rId37" Type="http://schemas.microsoft.com/office/2007/relationships/hdphoto" Target="../media/hdphoto15.wdp"/><Relationship Id="rId5" Type="http://schemas.openxmlformats.org/officeDocument/2006/relationships/image" Target="../media/image82.png"/><Relationship Id="rId15" Type="http://schemas.openxmlformats.org/officeDocument/2006/relationships/image" Target="../media/image87.png"/><Relationship Id="rId23" Type="http://schemas.openxmlformats.org/officeDocument/2006/relationships/slide" Target="slide5.xml"/><Relationship Id="rId28" Type="http://schemas.openxmlformats.org/officeDocument/2006/relationships/image" Target="../media/image92.GIF"/><Relationship Id="rId36" Type="http://schemas.openxmlformats.org/officeDocument/2006/relationships/image" Target="../media/image97.png"/><Relationship Id="rId10" Type="http://schemas.microsoft.com/office/2007/relationships/hdphoto" Target="../media/hdphoto5.wdp"/><Relationship Id="rId19" Type="http://schemas.openxmlformats.org/officeDocument/2006/relationships/image" Target="../media/image89.png"/><Relationship Id="rId31" Type="http://schemas.openxmlformats.org/officeDocument/2006/relationships/image" Target="../media/image94.png"/><Relationship Id="rId4" Type="http://schemas.microsoft.com/office/2007/relationships/hdphoto" Target="../media/hdphoto2.wdp"/><Relationship Id="rId9" Type="http://schemas.openxmlformats.org/officeDocument/2006/relationships/image" Target="../media/image84.png"/><Relationship Id="rId14" Type="http://schemas.microsoft.com/office/2007/relationships/hdphoto" Target="../media/hdphoto7.wdp"/><Relationship Id="rId22" Type="http://schemas.microsoft.com/office/2007/relationships/hdphoto" Target="../media/hdphoto11.wdp"/><Relationship Id="rId27" Type="http://schemas.openxmlformats.org/officeDocument/2006/relationships/image" Target="../media/image91.png"/><Relationship Id="rId30" Type="http://schemas.microsoft.com/office/2007/relationships/hdphoto" Target="../media/hdphoto12.wdp"/><Relationship Id="rId35" Type="http://schemas.openxmlformats.org/officeDocument/2006/relationships/image" Target="../media/image9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audio" Target="../media/audio2.wav"/><Relationship Id="rId7" Type="http://schemas.microsoft.com/office/2007/relationships/hdphoto" Target="../media/hdphoto1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99.png"/><Relationship Id="rId5" Type="http://schemas.openxmlformats.org/officeDocument/2006/relationships/image" Target="../media/image98.jpeg"/><Relationship Id="rId10" Type="http://schemas.openxmlformats.org/officeDocument/2006/relationships/slide" Target="slide4.xml"/><Relationship Id="rId4" Type="http://schemas.openxmlformats.org/officeDocument/2006/relationships/audio" Target="../media/audio3.wav"/><Relationship Id="rId9" Type="http://schemas.openxmlformats.org/officeDocument/2006/relationships/image" Target="../media/image10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audio" Target="../media/audio2.wav"/><Relationship Id="rId7" Type="http://schemas.microsoft.com/office/2007/relationships/hdphoto" Target="../media/hdphoto1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99.png"/><Relationship Id="rId5" Type="http://schemas.openxmlformats.org/officeDocument/2006/relationships/image" Target="../media/image98.jpeg"/><Relationship Id="rId10" Type="http://schemas.openxmlformats.org/officeDocument/2006/relationships/slide" Target="slide4.xml"/><Relationship Id="rId4" Type="http://schemas.openxmlformats.org/officeDocument/2006/relationships/audio" Target="../media/audio3.wav"/><Relationship Id="rId9" Type="http://schemas.openxmlformats.org/officeDocument/2006/relationships/image" Target="../media/image10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audio" Target="../media/audio2.wav"/><Relationship Id="rId7" Type="http://schemas.microsoft.com/office/2007/relationships/hdphoto" Target="../media/hdphoto1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99.png"/><Relationship Id="rId5" Type="http://schemas.openxmlformats.org/officeDocument/2006/relationships/image" Target="../media/image98.jpeg"/><Relationship Id="rId10" Type="http://schemas.openxmlformats.org/officeDocument/2006/relationships/slide" Target="slide4.xml"/><Relationship Id="rId4" Type="http://schemas.openxmlformats.org/officeDocument/2006/relationships/audio" Target="../media/audio3.wav"/><Relationship Id="rId9" Type="http://schemas.openxmlformats.org/officeDocument/2006/relationships/image" Target="../media/image10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audio" Target="../media/audio2.wav"/><Relationship Id="rId7" Type="http://schemas.microsoft.com/office/2007/relationships/hdphoto" Target="../media/hdphoto1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99.png"/><Relationship Id="rId5" Type="http://schemas.openxmlformats.org/officeDocument/2006/relationships/image" Target="../media/image98.jpeg"/><Relationship Id="rId10" Type="http://schemas.openxmlformats.org/officeDocument/2006/relationships/slide" Target="slide4.xml"/><Relationship Id="rId4" Type="http://schemas.openxmlformats.org/officeDocument/2006/relationships/audio" Target="../media/audio3.wav"/><Relationship Id="rId9" Type="http://schemas.openxmlformats.org/officeDocument/2006/relationships/image" Target="../media/image10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audio" Target="../media/audio2.wav"/><Relationship Id="rId7" Type="http://schemas.microsoft.com/office/2007/relationships/hdphoto" Target="../media/hdphoto1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99.png"/><Relationship Id="rId5" Type="http://schemas.openxmlformats.org/officeDocument/2006/relationships/image" Target="../media/image98.jpeg"/><Relationship Id="rId10" Type="http://schemas.openxmlformats.org/officeDocument/2006/relationships/slide" Target="slide4.xml"/><Relationship Id="rId4" Type="http://schemas.openxmlformats.org/officeDocument/2006/relationships/audio" Target="../media/audio3.wav"/><Relationship Id="rId9" Type="http://schemas.openxmlformats.org/officeDocument/2006/relationships/image" Target="../media/image10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356" y="373462"/>
            <a:ext cx="1503363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018" y="1680310"/>
            <a:ext cx="1892506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" y="2913485"/>
            <a:ext cx="12192000" cy="392380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57924" y="-10429"/>
            <a:ext cx="12192000" cy="237744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457" y="4276684"/>
            <a:ext cx="6167457" cy="2581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64" y="4255974"/>
            <a:ext cx="6167457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2" y="318622"/>
            <a:ext cx="1855631" cy="21649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924" y="355755"/>
            <a:ext cx="1676754" cy="21526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377" y="3339017"/>
            <a:ext cx="889995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82" y="2956868"/>
            <a:ext cx="1288686" cy="14186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9041C1-0297-43E5-9F8C-0E957D431BAB}"/>
              </a:ext>
            </a:extLst>
          </p:cNvPr>
          <p:cNvSpPr txBox="1"/>
          <p:nvPr/>
        </p:nvSpPr>
        <p:spPr>
          <a:xfrm>
            <a:off x="2332201" y="1565038"/>
            <a:ext cx="76062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Chào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mừng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thầy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cô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và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các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em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đến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với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môn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Toán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28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61" y="4285397"/>
            <a:ext cx="11818861" cy="238835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2366" y="1137683"/>
            <a:ext cx="9935813" cy="303536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7779" y="334414"/>
            <a:ext cx="9935813" cy="1302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21" y="2872861"/>
            <a:ext cx="7195481" cy="3419904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2346253" y="1522375"/>
            <a:ext cx="835010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Tiết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 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Số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 0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trong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phép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cộng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方正静蕾简体" panose="02000000000000000000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CB143AC-1AC0-4BFB-A8BB-9336B7AD66E4}"/>
              </a:ext>
            </a:extLst>
          </p:cNvPr>
          <p:cNvSpPr txBox="1"/>
          <p:nvPr/>
        </p:nvSpPr>
        <p:spPr>
          <a:xfrm>
            <a:off x="3934046" y="3115339"/>
            <a:ext cx="478465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Khám</a:t>
            </a:r>
            <a:r>
              <a:rPr lang="en-US" sz="66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6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phá</a:t>
            </a:r>
            <a:endParaRPr lang="en-US" sz="66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24640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F:\AAA-PDF-SGK\PNG\Bai10-KP3.png">
            <a:extLst>
              <a:ext uri="{FF2B5EF4-FFF2-40B4-BE49-F238E27FC236}">
                <a16:creationId xmlns:a16="http://schemas.microsoft.com/office/drawing/2014/main" id="{708BA9E1-A7E8-4B39-AD33-524F7F801D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471" t="16485" r="1882" b="35636"/>
          <a:stretch>
            <a:fillRect/>
          </a:stretch>
        </p:blipFill>
        <p:spPr bwMode="auto">
          <a:xfrm>
            <a:off x="2358339" y="1405094"/>
            <a:ext cx="7764170" cy="4926686"/>
          </a:xfrm>
          <a:prstGeom prst="rect">
            <a:avLst/>
          </a:prstGeom>
          <a:noFill/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266B37F-D9DF-4F1B-B138-218887331D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83" y="526220"/>
            <a:ext cx="2379768" cy="1189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6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9">
            <a:extLst>
              <a:ext uri="{FF2B5EF4-FFF2-40B4-BE49-F238E27FC236}">
                <a16:creationId xmlns:a16="http://schemas.microsoft.com/office/drawing/2014/main" id="{D6E562ED-3C49-42DF-B310-F7AFADBDDAD4}"/>
              </a:ext>
            </a:extLst>
          </p:cNvPr>
          <p:cNvGrpSpPr/>
          <p:nvPr/>
        </p:nvGrpSpPr>
        <p:grpSpPr>
          <a:xfrm>
            <a:off x="4151346" y="4930647"/>
            <a:ext cx="798367" cy="817781"/>
            <a:chOff x="7632352" y="2681286"/>
            <a:chExt cx="405942" cy="415815"/>
          </a:xfrm>
        </p:grpSpPr>
        <p:sp>
          <p:nvSpPr>
            <p:cNvPr id="3" name="Rounded Rectangle 3">
              <a:extLst>
                <a:ext uri="{FF2B5EF4-FFF2-40B4-BE49-F238E27FC236}">
                  <a16:creationId xmlns:a16="http://schemas.microsoft.com/office/drawing/2014/main" id="{A8912C7F-8996-48AD-A016-6C8C3245ED80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" name="Content Placeholder 2">
              <a:extLst>
                <a:ext uri="{FF2B5EF4-FFF2-40B4-BE49-F238E27FC236}">
                  <a16:creationId xmlns:a16="http://schemas.microsoft.com/office/drawing/2014/main" id="{778D8D0B-21A2-4A2B-99C2-F349BDC1CF91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srgbClr val="4472C4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4</a:t>
              </a:r>
            </a:p>
          </p:txBody>
        </p:sp>
      </p:grpSp>
      <p:grpSp>
        <p:nvGrpSpPr>
          <p:cNvPr id="5" name="Group 59">
            <a:extLst>
              <a:ext uri="{FF2B5EF4-FFF2-40B4-BE49-F238E27FC236}">
                <a16:creationId xmlns:a16="http://schemas.microsoft.com/office/drawing/2014/main" id="{6D225F9F-EDF7-4CD5-9C71-368145F5217E}"/>
              </a:ext>
            </a:extLst>
          </p:cNvPr>
          <p:cNvGrpSpPr/>
          <p:nvPr/>
        </p:nvGrpSpPr>
        <p:grpSpPr>
          <a:xfrm>
            <a:off x="5776384" y="4930647"/>
            <a:ext cx="798367" cy="817781"/>
            <a:chOff x="7632352" y="2681286"/>
            <a:chExt cx="405942" cy="415815"/>
          </a:xfrm>
        </p:grpSpPr>
        <p:sp>
          <p:nvSpPr>
            <p:cNvPr id="6" name="Rounded Rectangle 3">
              <a:extLst>
                <a:ext uri="{FF2B5EF4-FFF2-40B4-BE49-F238E27FC236}">
                  <a16:creationId xmlns:a16="http://schemas.microsoft.com/office/drawing/2014/main" id="{FE28F966-5875-4FCB-A149-E89D918B9E63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" name="Content Placeholder 2">
              <a:extLst>
                <a:ext uri="{FF2B5EF4-FFF2-40B4-BE49-F238E27FC236}">
                  <a16:creationId xmlns:a16="http://schemas.microsoft.com/office/drawing/2014/main" id="{6604408C-E6CD-41CF-AE1D-D6A984EB1DEA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srgbClr val="4472C4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0</a:t>
              </a:r>
            </a:p>
          </p:txBody>
        </p:sp>
      </p:grpSp>
      <p:grpSp>
        <p:nvGrpSpPr>
          <p:cNvPr id="8" name="Group 21">
            <a:extLst>
              <a:ext uri="{FF2B5EF4-FFF2-40B4-BE49-F238E27FC236}">
                <a16:creationId xmlns:a16="http://schemas.microsoft.com/office/drawing/2014/main" id="{BC326664-0D9C-428A-BDF1-6EE64D42DFCE}"/>
              </a:ext>
            </a:extLst>
          </p:cNvPr>
          <p:cNvGrpSpPr/>
          <p:nvPr/>
        </p:nvGrpSpPr>
        <p:grpSpPr>
          <a:xfrm>
            <a:off x="7346065" y="4933678"/>
            <a:ext cx="798367" cy="817781"/>
            <a:chOff x="7632352" y="2681286"/>
            <a:chExt cx="405942" cy="415815"/>
          </a:xfrm>
        </p:grpSpPr>
        <p:sp>
          <p:nvSpPr>
            <p:cNvPr id="9" name="Rounded Rectangle 3">
              <a:extLst>
                <a:ext uri="{FF2B5EF4-FFF2-40B4-BE49-F238E27FC236}">
                  <a16:creationId xmlns:a16="http://schemas.microsoft.com/office/drawing/2014/main" id="{793404E4-3B18-41F6-B5E4-C5F7D20A6B03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" name="Content Placeholder 2">
              <a:extLst>
                <a:ext uri="{FF2B5EF4-FFF2-40B4-BE49-F238E27FC236}">
                  <a16:creationId xmlns:a16="http://schemas.microsoft.com/office/drawing/2014/main" id="{31B4B822-A525-4567-9210-C45830F4988B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srgbClr val="40505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1" name="Group 62">
            <a:extLst>
              <a:ext uri="{FF2B5EF4-FFF2-40B4-BE49-F238E27FC236}">
                <a16:creationId xmlns:a16="http://schemas.microsoft.com/office/drawing/2014/main" id="{4D97557A-05F3-43F9-A2E2-B639BA9B2462}"/>
              </a:ext>
            </a:extLst>
          </p:cNvPr>
          <p:cNvGrpSpPr/>
          <p:nvPr/>
        </p:nvGrpSpPr>
        <p:grpSpPr>
          <a:xfrm>
            <a:off x="7353055" y="4930645"/>
            <a:ext cx="798367" cy="817781"/>
            <a:chOff x="7632352" y="2681286"/>
            <a:chExt cx="405942" cy="415815"/>
          </a:xfrm>
        </p:grpSpPr>
        <p:sp>
          <p:nvSpPr>
            <p:cNvPr id="12" name="Rounded Rectangle 3">
              <a:extLst>
                <a:ext uri="{FF2B5EF4-FFF2-40B4-BE49-F238E27FC236}">
                  <a16:creationId xmlns:a16="http://schemas.microsoft.com/office/drawing/2014/main" id="{C85C258C-75AB-4855-A428-7859C1BB69C2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6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" name="Content Placeholder 2">
              <a:extLst>
                <a:ext uri="{FF2B5EF4-FFF2-40B4-BE49-F238E27FC236}">
                  <a16:creationId xmlns:a16="http://schemas.microsoft.com/office/drawing/2014/main" id="{A16D73ED-33D9-483E-A4B6-C3BE103C97F3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prstClr val="whit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4</a:t>
              </a:r>
            </a:p>
          </p:txBody>
        </p:sp>
      </p:grpSp>
      <p:pic>
        <p:nvPicPr>
          <p:cNvPr id="14" name="Picture 3" descr="F:\AAA-LÀM ẢNH SLIDE\Bai10-KP3-a.png">
            <a:extLst>
              <a:ext uri="{FF2B5EF4-FFF2-40B4-BE49-F238E27FC236}">
                <a16:creationId xmlns:a16="http://schemas.microsoft.com/office/drawing/2014/main" id="{20C49FE4-F74A-46E5-99CC-3C5120E748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t="35556" b="35556"/>
          <a:stretch>
            <a:fillRect/>
          </a:stretch>
        </p:blipFill>
        <p:spPr bwMode="auto">
          <a:xfrm>
            <a:off x="2637668" y="2706134"/>
            <a:ext cx="6916664" cy="1998029"/>
          </a:xfrm>
          <a:prstGeom prst="rect">
            <a:avLst/>
          </a:prstGeom>
          <a:noFill/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4FC0BC59-A5E6-4612-A9D1-8348E8A18B8C}"/>
              </a:ext>
            </a:extLst>
          </p:cNvPr>
          <p:cNvSpPr txBox="1">
            <a:spLocks/>
          </p:cNvSpPr>
          <p:nvPr/>
        </p:nvSpPr>
        <p:spPr>
          <a:xfrm>
            <a:off x="5119469" y="4954230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798" b="1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+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2FD9AD57-A505-438A-9B72-3025AE0F0DFB}"/>
              </a:ext>
            </a:extLst>
          </p:cNvPr>
          <p:cNvSpPr txBox="1">
            <a:spLocks/>
          </p:cNvSpPr>
          <p:nvPr/>
        </p:nvSpPr>
        <p:spPr>
          <a:xfrm>
            <a:off x="6711724" y="4954230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798" b="1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=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14BFB69-0470-4813-8183-D31311CAD3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163" y="236210"/>
            <a:ext cx="2830053" cy="1415027"/>
          </a:xfrm>
          <a:prstGeom prst="rect">
            <a:avLst/>
          </a:prstGeom>
        </p:spPr>
      </p:pic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CCF4E21D-59A4-4651-A016-3F6F5AF547BD}"/>
              </a:ext>
            </a:extLst>
          </p:cNvPr>
          <p:cNvSpPr txBox="1">
            <a:spLocks/>
          </p:cNvSpPr>
          <p:nvPr/>
        </p:nvSpPr>
        <p:spPr>
          <a:xfrm>
            <a:off x="2201385" y="1735885"/>
            <a:ext cx="957610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199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a)</a:t>
            </a:r>
          </a:p>
        </p:txBody>
      </p:sp>
    </p:spTree>
    <p:extLst>
      <p:ext uri="{BB962C8B-B14F-4D97-AF65-F5344CB8AC3E}">
        <p14:creationId xmlns:p14="http://schemas.microsoft.com/office/powerpoint/2010/main" val="1735492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9"/>
          <p:cNvGrpSpPr/>
          <p:nvPr/>
        </p:nvGrpSpPr>
        <p:grpSpPr>
          <a:xfrm>
            <a:off x="5065127" y="5371346"/>
            <a:ext cx="798367" cy="817781"/>
            <a:chOff x="7632352" y="2681286"/>
            <a:chExt cx="405942" cy="415815"/>
          </a:xfrm>
        </p:grpSpPr>
        <p:sp>
          <p:nvSpPr>
            <p:cNvPr id="41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2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srgbClr val="4472C4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0</a:t>
              </a:r>
            </a:p>
          </p:txBody>
        </p:sp>
      </p:grpSp>
      <p:grpSp>
        <p:nvGrpSpPr>
          <p:cNvPr id="3" name="Group 59"/>
          <p:cNvGrpSpPr/>
          <p:nvPr/>
        </p:nvGrpSpPr>
        <p:grpSpPr>
          <a:xfrm>
            <a:off x="6690164" y="5371346"/>
            <a:ext cx="798367" cy="817781"/>
            <a:chOff x="7632352" y="2681286"/>
            <a:chExt cx="405942" cy="415815"/>
          </a:xfrm>
        </p:grpSpPr>
        <p:sp>
          <p:nvSpPr>
            <p:cNvPr id="5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srgbClr val="4472C4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2</a:t>
              </a:r>
            </a:p>
          </p:txBody>
        </p:sp>
      </p:grpSp>
      <p:grpSp>
        <p:nvGrpSpPr>
          <p:cNvPr id="4" name="Group 21"/>
          <p:cNvGrpSpPr/>
          <p:nvPr/>
        </p:nvGrpSpPr>
        <p:grpSpPr>
          <a:xfrm>
            <a:off x="8259846" y="5374377"/>
            <a:ext cx="798367" cy="817781"/>
            <a:chOff x="7632352" y="2681286"/>
            <a:chExt cx="405942" cy="415815"/>
          </a:xfrm>
        </p:grpSpPr>
        <p:sp>
          <p:nvSpPr>
            <p:cNvPr id="32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3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srgbClr val="40505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6" name="Group 62"/>
          <p:cNvGrpSpPr/>
          <p:nvPr/>
        </p:nvGrpSpPr>
        <p:grpSpPr>
          <a:xfrm>
            <a:off x="8266835" y="5371345"/>
            <a:ext cx="798367" cy="817781"/>
            <a:chOff x="7632352" y="2681286"/>
            <a:chExt cx="405942" cy="415815"/>
          </a:xfrm>
        </p:grpSpPr>
        <p:sp>
          <p:nvSpPr>
            <p:cNvPr id="4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prstClr val="whit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2</a:t>
              </a:r>
            </a:p>
          </p:txBody>
        </p:sp>
      </p:grp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6033250" y="5394930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798" b="1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+</a:t>
            </a:r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7625505" y="5394930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798" b="1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=</a:t>
            </a:r>
          </a:p>
        </p:txBody>
      </p:sp>
      <p:pic>
        <p:nvPicPr>
          <p:cNvPr id="20" name="Picture 4" descr="F:\AAA-LÀM ẢNH SLIDE\Bai10-KP3-b.png"/>
          <p:cNvPicPr>
            <a:picLocks noChangeAspect="1" noChangeArrowheads="1"/>
          </p:cNvPicPr>
          <p:nvPr/>
        </p:nvPicPr>
        <p:blipFill>
          <a:blip r:embed="rId2"/>
          <a:srcRect t="17270" b="18286"/>
          <a:stretch>
            <a:fillRect/>
          </a:stretch>
        </p:blipFill>
        <p:spPr bwMode="auto">
          <a:xfrm>
            <a:off x="4120578" y="1077763"/>
            <a:ext cx="5789624" cy="3731064"/>
          </a:xfrm>
          <a:prstGeom prst="rect">
            <a:avLst/>
          </a:prstGeom>
          <a:noFill/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13" y="1322460"/>
            <a:ext cx="3057821" cy="1528911"/>
          </a:xfrm>
          <a:prstGeom prst="rect">
            <a:avLst/>
          </a:prstGeom>
        </p:spPr>
      </p:pic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5065127" y="461431"/>
            <a:ext cx="957610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199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b)</a:t>
            </a:r>
          </a:p>
        </p:txBody>
      </p:sp>
    </p:spTree>
    <p:extLst>
      <p:ext uri="{BB962C8B-B14F-4D97-AF65-F5344CB8AC3E}">
        <p14:creationId xmlns:p14="http://schemas.microsoft.com/office/powerpoint/2010/main" val="3811649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74" y="410803"/>
            <a:ext cx="2226464" cy="1113233"/>
          </a:xfrm>
          <a:prstGeom prst="rect">
            <a:avLst/>
          </a:prstGeom>
        </p:spPr>
      </p:pic>
      <p:pic>
        <p:nvPicPr>
          <p:cNvPr id="75" name="Picture 3" descr="F:\AAA-PDF-SGK\PNG\Bai10-HĐ3-1.png"/>
          <p:cNvPicPr>
            <a:picLocks noChangeAspect="1" noChangeArrowheads="1"/>
          </p:cNvPicPr>
          <p:nvPr/>
        </p:nvPicPr>
        <p:blipFill>
          <a:blip r:embed="rId3"/>
          <a:srcRect t="58182" b="24242"/>
          <a:stretch>
            <a:fillRect/>
          </a:stretch>
        </p:blipFill>
        <p:spPr bwMode="auto">
          <a:xfrm>
            <a:off x="471830" y="2863139"/>
            <a:ext cx="10062722" cy="2498490"/>
          </a:xfrm>
          <a:prstGeom prst="rect">
            <a:avLst/>
          </a:prstGeom>
          <a:noFill/>
        </p:spPr>
      </p:pic>
      <p:grpSp>
        <p:nvGrpSpPr>
          <p:cNvPr id="76" name="Group 14"/>
          <p:cNvGrpSpPr/>
          <p:nvPr/>
        </p:nvGrpSpPr>
        <p:grpSpPr>
          <a:xfrm>
            <a:off x="10914301" y="2955434"/>
            <a:ext cx="594490" cy="628679"/>
            <a:chOff x="1975996" y="3646349"/>
            <a:chExt cx="446022" cy="471673"/>
          </a:xfrm>
        </p:grpSpPr>
        <p:sp>
          <p:nvSpPr>
            <p:cNvPr id="77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0357" y="3684115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solidFill>
                    <a:prstClr val="black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79" name="Group 17"/>
          <p:cNvGrpSpPr/>
          <p:nvPr/>
        </p:nvGrpSpPr>
        <p:grpSpPr>
          <a:xfrm>
            <a:off x="10914301" y="2967259"/>
            <a:ext cx="594490" cy="605027"/>
            <a:chOff x="1975996" y="3646349"/>
            <a:chExt cx="446022" cy="453928"/>
          </a:xfrm>
        </p:grpSpPr>
        <p:sp>
          <p:nvSpPr>
            <p:cNvPr id="80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70647" y="3666370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6</a:t>
              </a:r>
            </a:p>
          </p:txBody>
        </p:sp>
      </p:grpSp>
      <p:sp>
        <p:nvSpPr>
          <p:cNvPr id="82" name="TextBox 81"/>
          <p:cNvSpPr txBox="1"/>
          <p:nvPr/>
        </p:nvSpPr>
        <p:spPr>
          <a:xfrm>
            <a:off x="10412103" y="2921081"/>
            <a:ext cx="463588" cy="666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609402"/>
            <a:r>
              <a:rPr lang="en-US" sz="3732" b="1" dirty="0">
                <a:solidFill>
                  <a:srgbClr val="4472C4"/>
                </a:solidFill>
                <a:latin typeface="Arial" pitchFamily="34" charset="0"/>
                <a:cs typeface="Arial" pitchFamily="34" charset="0"/>
              </a:rPr>
              <a:t>=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10419629" y="3763691"/>
            <a:ext cx="463588" cy="666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609402"/>
            <a:r>
              <a:rPr lang="en-US" sz="3732" b="1" dirty="0">
                <a:solidFill>
                  <a:srgbClr val="4472C4"/>
                </a:solidFill>
                <a:latin typeface="Arial" pitchFamily="34" charset="0"/>
                <a:cs typeface="Arial" pitchFamily="34" charset="0"/>
              </a:rPr>
              <a:t>=</a:t>
            </a:r>
          </a:p>
        </p:txBody>
      </p:sp>
      <p:grpSp>
        <p:nvGrpSpPr>
          <p:cNvPr id="84" name="Group 14"/>
          <p:cNvGrpSpPr/>
          <p:nvPr/>
        </p:nvGrpSpPr>
        <p:grpSpPr>
          <a:xfrm>
            <a:off x="10914304" y="3798044"/>
            <a:ext cx="594490" cy="628679"/>
            <a:chOff x="1975996" y="3646349"/>
            <a:chExt cx="446022" cy="471673"/>
          </a:xfrm>
        </p:grpSpPr>
        <p:sp>
          <p:nvSpPr>
            <p:cNvPr id="85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6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0357" y="3684115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solidFill>
                    <a:prstClr val="black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87" name="Group 17"/>
          <p:cNvGrpSpPr/>
          <p:nvPr/>
        </p:nvGrpSpPr>
        <p:grpSpPr>
          <a:xfrm>
            <a:off x="10914304" y="3809869"/>
            <a:ext cx="594490" cy="605027"/>
            <a:chOff x="1975996" y="3646349"/>
            <a:chExt cx="446022" cy="453928"/>
          </a:xfrm>
        </p:grpSpPr>
        <p:sp>
          <p:nvSpPr>
            <p:cNvPr id="88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9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70647" y="3666370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6</a:t>
              </a:r>
            </a:p>
          </p:txBody>
        </p:sp>
      </p:grpSp>
      <p:grpSp>
        <p:nvGrpSpPr>
          <p:cNvPr id="91" name="Group 14"/>
          <p:cNvGrpSpPr/>
          <p:nvPr/>
        </p:nvGrpSpPr>
        <p:grpSpPr>
          <a:xfrm>
            <a:off x="10921824" y="4648180"/>
            <a:ext cx="594490" cy="628679"/>
            <a:chOff x="1975996" y="3646349"/>
            <a:chExt cx="446022" cy="471673"/>
          </a:xfrm>
        </p:grpSpPr>
        <p:sp>
          <p:nvSpPr>
            <p:cNvPr id="92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3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0357" y="3684115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solidFill>
                    <a:prstClr val="black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94" name="Group 17"/>
          <p:cNvGrpSpPr/>
          <p:nvPr/>
        </p:nvGrpSpPr>
        <p:grpSpPr>
          <a:xfrm>
            <a:off x="10921824" y="4660004"/>
            <a:ext cx="594490" cy="605027"/>
            <a:chOff x="1975996" y="3646349"/>
            <a:chExt cx="446022" cy="453928"/>
          </a:xfrm>
        </p:grpSpPr>
        <p:sp>
          <p:nvSpPr>
            <p:cNvPr id="95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6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70647" y="3666370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6</a:t>
              </a:r>
            </a:p>
          </p:txBody>
        </p:sp>
      </p:grpSp>
      <p:sp>
        <p:nvSpPr>
          <p:cNvPr id="97" name="TextBox 96"/>
          <p:cNvSpPr txBox="1"/>
          <p:nvPr/>
        </p:nvSpPr>
        <p:spPr>
          <a:xfrm>
            <a:off x="10419626" y="4613826"/>
            <a:ext cx="463588" cy="666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609402"/>
            <a:r>
              <a:rPr lang="en-US" sz="3732" b="1" dirty="0">
                <a:solidFill>
                  <a:srgbClr val="4472C4"/>
                </a:solidFill>
                <a:latin typeface="Arial" pitchFamily="34" charset="0"/>
                <a:cs typeface="Arial" pitchFamily="34" charset="0"/>
              </a:rPr>
              <a:t>=</a:t>
            </a:r>
          </a:p>
        </p:txBody>
      </p:sp>
      <p:grpSp>
        <p:nvGrpSpPr>
          <p:cNvPr id="98" name="Group 14"/>
          <p:cNvGrpSpPr/>
          <p:nvPr/>
        </p:nvGrpSpPr>
        <p:grpSpPr>
          <a:xfrm>
            <a:off x="2389057" y="2967261"/>
            <a:ext cx="594490" cy="628679"/>
            <a:chOff x="1975996" y="3646349"/>
            <a:chExt cx="446022" cy="471673"/>
          </a:xfrm>
        </p:grpSpPr>
        <p:sp>
          <p:nvSpPr>
            <p:cNvPr id="99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0357" y="3684115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solidFill>
                    <a:prstClr val="black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01" name="Group 17"/>
          <p:cNvGrpSpPr/>
          <p:nvPr/>
        </p:nvGrpSpPr>
        <p:grpSpPr>
          <a:xfrm>
            <a:off x="2389057" y="2979086"/>
            <a:ext cx="594490" cy="605027"/>
            <a:chOff x="1975996" y="3646349"/>
            <a:chExt cx="446022" cy="453928"/>
          </a:xfrm>
        </p:grpSpPr>
        <p:sp>
          <p:nvSpPr>
            <p:cNvPr id="102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3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70647" y="3666370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4</a:t>
              </a:r>
            </a:p>
          </p:txBody>
        </p:sp>
      </p:grpSp>
      <p:sp>
        <p:nvSpPr>
          <p:cNvPr id="104" name="TextBox 103"/>
          <p:cNvSpPr txBox="1"/>
          <p:nvPr/>
        </p:nvSpPr>
        <p:spPr>
          <a:xfrm>
            <a:off x="1886859" y="2932908"/>
            <a:ext cx="463588" cy="666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609402"/>
            <a:r>
              <a:rPr lang="en-US" sz="3732" b="1" dirty="0">
                <a:solidFill>
                  <a:srgbClr val="4472C4"/>
                </a:solidFill>
                <a:latin typeface="Arial" pitchFamily="34" charset="0"/>
                <a:cs typeface="Arial" pitchFamily="34" charset="0"/>
              </a:rPr>
              <a:t>=</a:t>
            </a:r>
          </a:p>
        </p:txBody>
      </p:sp>
      <p:sp>
        <p:nvSpPr>
          <p:cNvPr id="105" name="TextBox 104"/>
          <p:cNvSpPr txBox="1"/>
          <p:nvPr/>
        </p:nvSpPr>
        <p:spPr>
          <a:xfrm>
            <a:off x="1894385" y="3775518"/>
            <a:ext cx="463588" cy="666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609402"/>
            <a:r>
              <a:rPr lang="en-US" sz="3732" b="1" dirty="0">
                <a:solidFill>
                  <a:srgbClr val="4472C4"/>
                </a:solidFill>
                <a:latin typeface="Arial" pitchFamily="34" charset="0"/>
                <a:cs typeface="Arial" pitchFamily="34" charset="0"/>
              </a:rPr>
              <a:t>=</a:t>
            </a:r>
          </a:p>
        </p:txBody>
      </p:sp>
      <p:grpSp>
        <p:nvGrpSpPr>
          <p:cNvPr id="106" name="Group 14"/>
          <p:cNvGrpSpPr/>
          <p:nvPr/>
        </p:nvGrpSpPr>
        <p:grpSpPr>
          <a:xfrm>
            <a:off x="2389060" y="3809871"/>
            <a:ext cx="594490" cy="628679"/>
            <a:chOff x="1975996" y="3646349"/>
            <a:chExt cx="446022" cy="471673"/>
          </a:xfrm>
        </p:grpSpPr>
        <p:sp>
          <p:nvSpPr>
            <p:cNvPr id="107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0357" y="3684115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solidFill>
                    <a:prstClr val="black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09" name="Group 17"/>
          <p:cNvGrpSpPr/>
          <p:nvPr/>
        </p:nvGrpSpPr>
        <p:grpSpPr>
          <a:xfrm>
            <a:off x="2389060" y="3821696"/>
            <a:ext cx="594490" cy="605027"/>
            <a:chOff x="1975996" y="3646349"/>
            <a:chExt cx="446022" cy="453928"/>
          </a:xfrm>
        </p:grpSpPr>
        <p:sp>
          <p:nvSpPr>
            <p:cNvPr id="110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70647" y="3666370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4</a:t>
              </a:r>
            </a:p>
          </p:txBody>
        </p:sp>
      </p:grpSp>
      <p:grpSp>
        <p:nvGrpSpPr>
          <p:cNvPr id="112" name="Group 14"/>
          <p:cNvGrpSpPr/>
          <p:nvPr/>
        </p:nvGrpSpPr>
        <p:grpSpPr>
          <a:xfrm>
            <a:off x="2396580" y="4660007"/>
            <a:ext cx="594490" cy="628679"/>
            <a:chOff x="1975996" y="3646349"/>
            <a:chExt cx="446022" cy="471673"/>
          </a:xfrm>
        </p:grpSpPr>
        <p:sp>
          <p:nvSpPr>
            <p:cNvPr id="113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0357" y="3684115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solidFill>
                    <a:prstClr val="black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15" name="Group 17"/>
          <p:cNvGrpSpPr/>
          <p:nvPr/>
        </p:nvGrpSpPr>
        <p:grpSpPr>
          <a:xfrm>
            <a:off x="2396580" y="4671831"/>
            <a:ext cx="594490" cy="605027"/>
            <a:chOff x="1975996" y="3646349"/>
            <a:chExt cx="446022" cy="453928"/>
          </a:xfrm>
        </p:grpSpPr>
        <p:sp>
          <p:nvSpPr>
            <p:cNvPr id="116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70647" y="3666370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4</a:t>
              </a:r>
            </a:p>
          </p:txBody>
        </p:sp>
      </p:grpSp>
      <p:sp>
        <p:nvSpPr>
          <p:cNvPr id="118" name="TextBox 117"/>
          <p:cNvSpPr txBox="1"/>
          <p:nvPr/>
        </p:nvSpPr>
        <p:spPr>
          <a:xfrm>
            <a:off x="1894382" y="4625653"/>
            <a:ext cx="463588" cy="666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609402"/>
            <a:r>
              <a:rPr lang="en-US" sz="3732" b="1" dirty="0">
                <a:solidFill>
                  <a:srgbClr val="4472C4"/>
                </a:solidFill>
                <a:latin typeface="Arial" pitchFamily="34" charset="0"/>
                <a:cs typeface="Arial" pitchFamily="34" charset="0"/>
              </a:rPr>
              <a:t>=</a:t>
            </a:r>
          </a:p>
        </p:txBody>
      </p:sp>
      <p:grpSp>
        <p:nvGrpSpPr>
          <p:cNvPr id="119" name="Group 14"/>
          <p:cNvGrpSpPr/>
          <p:nvPr/>
        </p:nvGrpSpPr>
        <p:grpSpPr>
          <a:xfrm>
            <a:off x="6651679" y="2955434"/>
            <a:ext cx="594490" cy="628679"/>
            <a:chOff x="1975996" y="3646349"/>
            <a:chExt cx="446022" cy="471673"/>
          </a:xfrm>
        </p:grpSpPr>
        <p:sp>
          <p:nvSpPr>
            <p:cNvPr id="120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0357" y="3684115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solidFill>
                    <a:prstClr val="black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22" name="Group 17"/>
          <p:cNvGrpSpPr/>
          <p:nvPr/>
        </p:nvGrpSpPr>
        <p:grpSpPr>
          <a:xfrm>
            <a:off x="6651679" y="2967259"/>
            <a:ext cx="594490" cy="605027"/>
            <a:chOff x="1975996" y="3646349"/>
            <a:chExt cx="446022" cy="453928"/>
          </a:xfrm>
        </p:grpSpPr>
        <p:sp>
          <p:nvSpPr>
            <p:cNvPr id="123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70647" y="3666370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5</a:t>
              </a:r>
            </a:p>
          </p:txBody>
        </p:sp>
      </p:grpSp>
      <p:sp>
        <p:nvSpPr>
          <p:cNvPr id="125" name="TextBox 124"/>
          <p:cNvSpPr txBox="1"/>
          <p:nvPr/>
        </p:nvSpPr>
        <p:spPr>
          <a:xfrm>
            <a:off x="6149481" y="2921081"/>
            <a:ext cx="463588" cy="666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609402"/>
            <a:r>
              <a:rPr lang="en-US" sz="3732" b="1" dirty="0">
                <a:solidFill>
                  <a:srgbClr val="4472C4"/>
                </a:solidFill>
                <a:latin typeface="Arial" pitchFamily="34" charset="0"/>
                <a:cs typeface="Arial" pitchFamily="34" charset="0"/>
              </a:rPr>
              <a:t>=</a:t>
            </a:r>
          </a:p>
        </p:txBody>
      </p:sp>
      <p:sp>
        <p:nvSpPr>
          <p:cNvPr id="126" name="TextBox 125"/>
          <p:cNvSpPr txBox="1"/>
          <p:nvPr/>
        </p:nvSpPr>
        <p:spPr>
          <a:xfrm>
            <a:off x="6157007" y="3763691"/>
            <a:ext cx="463588" cy="666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609402"/>
            <a:r>
              <a:rPr lang="en-US" sz="3732" b="1" dirty="0">
                <a:solidFill>
                  <a:srgbClr val="4472C4"/>
                </a:solidFill>
                <a:latin typeface="Arial" pitchFamily="34" charset="0"/>
                <a:cs typeface="Arial" pitchFamily="34" charset="0"/>
              </a:rPr>
              <a:t>=</a:t>
            </a:r>
          </a:p>
        </p:txBody>
      </p:sp>
      <p:grpSp>
        <p:nvGrpSpPr>
          <p:cNvPr id="127" name="Group 14"/>
          <p:cNvGrpSpPr/>
          <p:nvPr/>
        </p:nvGrpSpPr>
        <p:grpSpPr>
          <a:xfrm>
            <a:off x="6651682" y="3798044"/>
            <a:ext cx="594490" cy="628679"/>
            <a:chOff x="1975996" y="3646349"/>
            <a:chExt cx="446022" cy="471673"/>
          </a:xfrm>
        </p:grpSpPr>
        <p:sp>
          <p:nvSpPr>
            <p:cNvPr id="128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9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0357" y="3684115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solidFill>
                    <a:prstClr val="black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30" name="Group 17"/>
          <p:cNvGrpSpPr/>
          <p:nvPr/>
        </p:nvGrpSpPr>
        <p:grpSpPr>
          <a:xfrm>
            <a:off x="6651682" y="3809869"/>
            <a:ext cx="594490" cy="605027"/>
            <a:chOff x="1975996" y="3646349"/>
            <a:chExt cx="446022" cy="453928"/>
          </a:xfrm>
        </p:grpSpPr>
        <p:sp>
          <p:nvSpPr>
            <p:cNvPr id="131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2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70647" y="3666370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5</a:t>
              </a:r>
            </a:p>
          </p:txBody>
        </p:sp>
      </p:grpSp>
      <p:grpSp>
        <p:nvGrpSpPr>
          <p:cNvPr id="133" name="Group 14"/>
          <p:cNvGrpSpPr/>
          <p:nvPr/>
        </p:nvGrpSpPr>
        <p:grpSpPr>
          <a:xfrm>
            <a:off x="6659202" y="4648180"/>
            <a:ext cx="594490" cy="628679"/>
            <a:chOff x="1975996" y="3646349"/>
            <a:chExt cx="446022" cy="471673"/>
          </a:xfrm>
        </p:grpSpPr>
        <p:sp>
          <p:nvSpPr>
            <p:cNvPr id="134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0357" y="3684115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solidFill>
                    <a:prstClr val="black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36" name="Group 17"/>
          <p:cNvGrpSpPr/>
          <p:nvPr/>
        </p:nvGrpSpPr>
        <p:grpSpPr>
          <a:xfrm>
            <a:off x="6659202" y="4660004"/>
            <a:ext cx="594490" cy="605027"/>
            <a:chOff x="1975996" y="3646349"/>
            <a:chExt cx="446022" cy="453928"/>
          </a:xfrm>
        </p:grpSpPr>
        <p:sp>
          <p:nvSpPr>
            <p:cNvPr id="137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70647" y="3666370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5</a:t>
              </a:r>
            </a:p>
          </p:txBody>
        </p:sp>
      </p:grpSp>
      <p:sp>
        <p:nvSpPr>
          <p:cNvPr id="139" name="TextBox 138"/>
          <p:cNvSpPr txBox="1"/>
          <p:nvPr/>
        </p:nvSpPr>
        <p:spPr>
          <a:xfrm>
            <a:off x="6157004" y="4613826"/>
            <a:ext cx="463588" cy="666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609402"/>
            <a:r>
              <a:rPr lang="en-US" sz="3732" b="1" dirty="0">
                <a:solidFill>
                  <a:srgbClr val="4472C4"/>
                </a:solidFill>
                <a:latin typeface="Arial" pitchFamily="34" charset="0"/>
                <a:cs typeface="Arial" pitchFamily="34" charset="0"/>
              </a:rPr>
              <a:t>=</a:t>
            </a:r>
          </a:p>
        </p:txBody>
      </p:sp>
      <p:sp>
        <p:nvSpPr>
          <p:cNvPr id="67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105874" y="1798704"/>
            <a:ext cx="1561970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200" b="1" dirty="0">
                <a:solidFill>
                  <a:srgbClr val="4050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1. </a:t>
            </a:r>
            <a:r>
              <a:rPr lang="en-GB" sz="3200" b="1" dirty="0" err="1">
                <a:solidFill>
                  <a:srgbClr val="4050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Số</a:t>
            </a:r>
            <a:r>
              <a:rPr lang="en-GB" sz="3200" b="1" dirty="0">
                <a:solidFill>
                  <a:srgbClr val="4050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35882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" descr="F:\AAA-PDF-SGK\PNG\Bai10-HĐ3-2.png"/>
          <p:cNvPicPr>
            <a:picLocks noChangeAspect="1" noChangeArrowheads="1"/>
          </p:cNvPicPr>
          <p:nvPr/>
        </p:nvPicPr>
        <p:blipFill>
          <a:blip r:embed="rId2"/>
          <a:srcRect t="74303" b="6545"/>
          <a:stretch>
            <a:fillRect/>
          </a:stretch>
        </p:blipFill>
        <p:spPr bwMode="auto">
          <a:xfrm>
            <a:off x="333533" y="2903593"/>
            <a:ext cx="11524933" cy="3009326"/>
          </a:xfrm>
          <a:prstGeom prst="rect">
            <a:avLst/>
          </a:prstGeom>
          <a:noFill/>
        </p:spPr>
      </p:pic>
      <p:sp>
        <p:nvSpPr>
          <p:cNvPr id="36" name="Rectangle 35"/>
          <p:cNvSpPr/>
          <p:nvPr/>
        </p:nvSpPr>
        <p:spPr>
          <a:xfrm>
            <a:off x="3419438" y="5099084"/>
            <a:ext cx="1114316" cy="6857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800" b="1" dirty="0">
                <a:solidFill>
                  <a:srgbClr val="40505E"/>
                </a:solidFill>
                <a:latin typeface="Calibri" panose="020F0502020204030204" pitchFamily="34" charset="0"/>
                <a:cs typeface="Lato Heavy" pitchFamily="34" charset="0"/>
              </a:rPr>
              <a:t>?</a:t>
            </a:r>
          </a:p>
        </p:txBody>
      </p:sp>
      <p:sp>
        <p:nvSpPr>
          <p:cNvPr id="38" name="Rectangle 37"/>
          <p:cNvSpPr/>
          <p:nvPr/>
        </p:nvSpPr>
        <p:spPr>
          <a:xfrm>
            <a:off x="4867580" y="5099084"/>
            <a:ext cx="1114316" cy="6857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800" b="1" dirty="0">
                <a:solidFill>
                  <a:srgbClr val="40505E"/>
                </a:solidFill>
                <a:latin typeface="Calibri" panose="020F0502020204030204" pitchFamily="34" charset="0"/>
                <a:cs typeface="Lato Heavy" pitchFamily="34" charset="0"/>
              </a:rPr>
              <a:t>?</a:t>
            </a:r>
          </a:p>
        </p:txBody>
      </p:sp>
      <p:sp>
        <p:nvSpPr>
          <p:cNvPr id="39" name="Rectangle 38"/>
          <p:cNvSpPr/>
          <p:nvPr/>
        </p:nvSpPr>
        <p:spPr>
          <a:xfrm>
            <a:off x="7765345" y="5099084"/>
            <a:ext cx="1114316" cy="6857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800" b="1" dirty="0">
                <a:solidFill>
                  <a:srgbClr val="40505E"/>
                </a:solidFill>
                <a:latin typeface="Calibri" panose="020F0502020204030204" pitchFamily="34" charset="0"/>
                <a:cs typeface="Lato Heavy" pitchFamily="34" charset="0"/>
              </a:rPr>
              <a:t>?</a:t>
            </a:r>
          </a:p>
        </p:txBody>
      </p:sp>
      <p:sp>
        <p:nvSpPr>
          <p:cNvPr id="40" name="Rectangle 39"/>
          <p:cNvSpPr/>
          <p:nvPr/>
        </p:nvSpPr>
        <p:spPr>
          <a:xfrm>
            <a:off x="9098793" y="5094133"/>
            <a:ext cx="1114316" cy="6857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800" b="1" dirty="0">
                <a:solidFill>
                  <a:srgbClr val="40505E"/>
                </a:solidFill>
                <a:latin typeface="Calibri" panose="020F0502020204030204" pitchFamily="34" charset="0"/>
                <a:cs typeface="Lato Heavy" pitchFamily="34" charset="0"/>
              </a:rPr>
              <a:t>?</a:t>
            </a:r>
          </a:p>
        </p:txBody>
      </p:sp>
      <p:sp>
        <p:nvSpPr>
          <p:cNvPr id="57" name="Rectangle 56"/>
          <p:cNvSpPr/>
          <p:nvPr/>
        </p:nvSpPr>
        <p:spPr>
          <a:xfrm>
            <a:off x="3551321" y="5077855"/>
            <a:ext cx="1114316" cy="6857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400" b="1" dirty="0">
                <a:solidFill>
                  <a:srgbClr val="ED7D31"/>
                </a:solidFill>
                <a:latin typeface="Calibri" panose="020F0502020204030204" pitchFamily="34" charset="0"/>
                <a:cs typeface="Lato Heavy" pitchFamily="34" charset="0"/>
              </a:rPr>
              <a:t>7</a:t>
            </a:r>
          </a:p>
        </p:txBody>
      </p:sp>
      <p:sp>
        <p:nvSpPr>
          <p:cNvPr id="58" name="Rectangle 57"/>
          <p:cNvSpPr/>
          <p:nvPr/>
        </p:nvSpPr>
        <p:spPr>
          <a:xfrm>
            <a:off x="4899169" y="5077856"/>
            <a:ext cx="1114316" cy="6857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400" b="1" dirty="0">
                <a:solidFill>
                  <a:srgbClr val="ED7D31"/>
                </a:solidFill>
                <a:latin typeface="Calibri" panose="020F0502020204030204" pitchFamily="34" charset="0"/>
                <a:cs typeface="Lato Heavy" pitchFamily="34" charset="0"/>
              </a:rPr>
              <a:t>7</a:t>
            </a:r>
          </a:p>
        </p:txBody>
      </p:sp>
      <p:sp>
        <p:nvSpPr>
          <p:cNvPr id="59" name="Rectangle 58"/>
          <p:cNvSpPr/>
          <p:nvPr/>
        </p:nvSpPr>
        <p:spPr>
          <a:xfrm>
            <a:off x="7633141" y="5077857"/>
            <a:ext cx="1114316" cy="6857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400" b="1" dirty="0">
                <a:solidFill>
                  <a:srgbClr val="ED7D31"/>
                </a:solidFill>
                <a:latin typeface="Calibri" panose="020F0502020204030204" pitchFamily="34" charset="0"/>
                <a:cs typeface="Lato Heavy" pitchFamily="34" charset="0"/>
              </a:rPr>
              <a:t>7</a:t>
            </a:r>
          </a:p>
        </p:txBody>
      </p:sp>
      <p:sp>
        <p:nvSpPr>
          <p:cNvPr id="66" name="Rectangle 65"/>
          <p:cNvSpPr/>
          <p:nvPr/>
        </p:nvSpPr>
        <p:spPr>
          <a:xfrm>
            <a:off x="9035615" y="5082257"/>
            <a:ext cx="1114316" cy="6857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400" b="1" dirty="0">
                <a:solidFill>
                  <a:srgbClr val="ED7D31"/>
                </a:solidFill>
                <a:latin typeface="Calibri" panose="020F0502020204030204" pitchFamily="34" charset="0"/>
                <a:cs typeface="Lato Heavy" pitchFamily="34" charset="0"/>
              </a:rPr>
              <a:t>7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01" y="396726"/>
            <a:ext cx="2226464" cy="1113233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189301" y="1764784"/>
            <a:ext cx="1561970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4000" b="1" dirty="0">
                <a:solidFill>
                  <a:srgbClr val="4050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2. </a:t>
            </a:r>
            <a:r>
              <a:rPr lang="en-GB" sz="4000" b="1" dirty="0" err="1">
                <a:solidFill>
                  <a:srgbClr val="4050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Số</a:t>
            </a:r>
            <a:r>
              <a:rPr lang="en-GB" sz="4000" b="1" dirty="0">
                <a:solidFill>
                  <a:srgbClr val="4050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98837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57" grpId="0" animBg="1"/>
      <p:bldP spid="58" grpId="0" animBg="1"/>
      <p:bldP spid="59" grpId="0" animBg="1"/>
      <p:bldP spid="6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97" y="215795"/>
            <a:ext cx="2545081" cy="1272542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581855" y="1488337"/>
            <a:ext cx="1561970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200" b="1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3. </a:t>
            </a:r>
            <a:r>
              <a:rPr lang="en-GB" sz="3200" b="1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Số</a:t>
            </a:r>
            <a:r>
              <a:rPr lang="en-GB" sz="3200" b="1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0683" y="1338755"/>
            <a:ext cx="7653237" cy="4866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195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21" y="385744"/>
            <a:ext cx="2902151" cy="1451077"/>
          </a:xfrm>
          <a:prstGeom prst="rect">
            <a:avLst/>
          </a:prstGeom>
        </p:spPr>
      </p:pic>
      <p:sp>
        <p:nvSpPr>
          <p:cNvPr id="125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446913" y="2022386"/>
            <a:ext cx="2149658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199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a)</a:t>
            </a:r>
          </a:p>
        </p:txBody>
      </p:sp>
      <p:pic>
        <p:nvPicPr>
          <p:cNvPr id="8198" name="Picture 6" descr="F:\AAA-LÀM ẢNH SLIDE\Bai10-LT1-1(3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3021" y="2774061"/>
            <a:ext cx="11465957" cy="2972656"/>
          </a:xfrm>
          <a:prstGeom prst="rect">
            <a:avLst/>
          </a:prstGeom>
          <a:noFill/>
        </p:spPr>
      </p:pic>
      <p:pic>
        <p:nvPicPr>
          <p:cNvPr id="127" name="Picture 2" descr="F:\AAA-LÀM ẢNH SLIDE\Bai10-HĐ3-3a(1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20677" y="3112862"/>
            <a:ext cx="2216556" cy="2216556"/>
          </a:xfrm>
          <a:prstGeom prst="rect">
            <a:avLst/>
          </a:prstGeom>
          <a:noFill/>
        </p:spPr>
      </p:pic>
      <p:pic>
        <p:nvPicPr>
          <p:cNvPr id="128" name="Picture 3" descr="F:\AAA-LÀM ẢNH SLIDE\Bai10-HĐ3-3a(2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53837" y="3112862"/>
            <a:ext cx="2216556" cy="2216556"/>
          </a:xfrm>
          <a:prstGeom prst="rect">
            <a:avLst/>
          </a:prstGeom>
          <a:noFill/>
        </p:spPr>
      </p:pic>
      <p:grpSp>
        <p:nvGrpSpPr>
          <p:cNvPr id="132" name="Group 21"/>
          <p:cNvGrpSpPr/>
          <p:nvPr/>
        </p:nvGrpSpPr>
        <p:grpSpPr>
          <a:xfrm>
            <a:off x="10169114" y="3787090"/>
            <a:ext cx="798367" cy="817781"/>
            <a:chOff x="7632352" y="2681286"/>
            <a:chExt cx="405942" cy="415815"/>
          </a:xfrm>
        </p:grpSpPr>
        <p:sp>
          <p:nvSpPr>
            <p:cNvPr id="13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srgbClr val="40505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35" name="Group 51"/>
          <p:cNvGrpSpPr/>
          <p:nvPr/>
        </p:nvGrpSpPr>
        <p:grpSpPr>
          <a:xfrm>
            <a:off x="6981917" y="3787090"/>
            <a:ext cx="798367" cy="817781"/>
            <a:chOff x="7632352" y="2681286"/>
            <a:chExt cx="405942" cy="415815"/>
          </a:xfrm>
        </p:grpSpPr>
        <p:sp>
          <p:nvSpPr>
            <p:cNvPr id="136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srgbClr val="40505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sp>
        <p:nvSpPr>
          <p:cNvPr id="138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7942518" y="3807642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798" b="1" dirty="0">
                <a:solidFill>
                  <a:srgbClr val="4472C4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+</a:t>
            </a:r>
          </a:p>
        </p:txBody>
      </p:sp>
      <p:sp>
        <p:nvSpPr>
          <p:cNvPr id="139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9534773" y="3807642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798" b="1" dirty="0">
                <a:solidFill>
                  <a:srgbClr val="4472C4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=</a:t>
            </a:r>
          </a:p>
        </p:txBody>
      </p:sp>
      <p:grpSp>
        <p:nvGrpSpPr>
          <p:cNvPr id="140" name="Group 59"/>
          <p:cNvGrpSpPr/>
          <p:nvPr/>
        </p:nvGrpSpPr>
        <p:grpSpPr>
          <a:xfrm>
            <a:off x="6974396" y="3784059"/>
            <a:ext cx="798367" cy="817781"/>
            <a:chOff x="7632352" y="2681286"/>
            <a:chExt cx="405942" cy="415815"/>
          </a:xfrm>
        </p:grpSpPr>
        <p:sp>
          <p:nvSpPr>
            <p:cNvPr id="141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2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prstClr val="whit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5</a:t>
              </a:r>
            </a:p>
          </p:txBody>
        </p:sp>
      </p:grpSp>
      <p:grpSp>
        <p:nvGrpSpPr>
          <p:cNvPr id="143" name="Group 62"/>
          <p:cNvGrpSpPr/>
          <p:nvPr/>
        </p:nvGrpSpPr>
        <p:grpSpPr>
          <a:xfrm>
            <a:off x="10176104" y="3784058"/>
            <a:ext cx="798367" cy="817781"/>
            <a:chOff x="7632352" y="2681286"/>
            <a:chExt cx="405942" cy="415815"/>
          </a:xfrm>
        </p:grpSpPr>
        <p:sp>
          <p:nvSpPr>
            <p:cNvPr id="14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prstClr val="whit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5</a:t>
              </a:r>
            </a:p>
          </p:txBody>
        </p:sp>
      </p:grpSp>
      <p:grpSp>
        <p:nvGrpSpPr>
          <p:cNvPr id="146" name="Group 51"/>
          <p:cNvGrpSpPr/>
          <p:nvPr/>
        </p:nvGrpSpPr>
        <p:grpSpPr>
          <a:xfrm>
            <a:off x="8606954" y="3787090"/>
            <a:ext cx="798367" cy="817781"/>
            <a:chOff x="7632352" y="2681286"/>
            <a:chExt cx="405942" cy="415815"/>
          </a:xfrm>
        </p:grpSpPr>
        <p:sp>
          <p:nvSpPr>
            <p:cNvPr id="147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srgbClr val="40505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49" name="Group 59"/>
          <p:cNvGrpSpPr/>
          <p:nvPr/>
        </p:nvGrpSpPr>
        <p:grpSpPr>
          <a:xfrm>
            <a:off x="8599433" y="3784059"/>
            <a:ext cx="798367" cy="817781"/>
            <a:chOff x="7632352" y="2681286"/>
            <a:chExt cx="405942" cy="415815"/>
          </a:xfrm>
        </p:grpSpPr>
        <p:sp>
          <p:nvSpPr>
            <p:cNvPr id="15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prstClr val="whit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59186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6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8" name="Picture 6" descr="F:\AAA-LÀM ẢNH SLIDE\Bai10-LT1-1(3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4227" y="2583034"/>
            <a:ext cx="11150860" cy="3745435"/>
          </a:xfrm>
          <a:prstGeom prst="rect">
            <a:avLst/>
          </a:prstGeom>
          <a:noFill/>
        </p:spPr>
      </p:pic>
      <p:grpSp>
        <p:nvGrpSpPr>
          <p:cNvPr id="2" name="Group 21"/>
          <p:cNvGrpSpPr/>
          <p:nvPr/>
        </p:nvGrpSpPr>
        <p:grpSpPr>
          <a:xfrm>
            <a:off x="10151702" y="4029342"/>
            <a:ext cx="798367" cy="817781"/>
            <a:chOff x="7632352" y="2681286"/>
            <a:chExt cx="405942" cy="415815"/>
          </a:xfrm>
        </p:grpSpPr>
        <p:sp>
          <p:nvSpPr>
            <p:cNvPr id="13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srgbClr val="40505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3" name="Group 51"/>
          <p:cNvGrpSpPr/>
          <p:nvPr/>
        </p:nvGrpSpPr>
        <p:grpSpPr>
          <a:xfrm>
            <a:off x="6964504" y="4029342"/>
            <a:ext cx="798367" cy="817781"/>
            <a:chOff x="7632352" y="2681286"/>
            <a:chExt cx="405942" cy="415815"/>
          </a:xfrm>
        </p:grpSpPr>
        <p:sp>
          <p:nvSpPr>
            <p:cNvPr id="136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srgbClr val="40505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sp>
        <p:nvSpPr>
          <p:cNvPr id="138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7925106" y="4049894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798" b="1" dirty="0">
                <a:solidFill>
                  <a:srgbClr val="4472C4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+</a:t>
            </a:r>
          </a:p>
        </p:txBody>
      </p:sp>
      <p:sp>
        <p:nvSpPr>
          <p:cNvPr id="139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9517361" y="4049894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798" b="1" dirty="0">
                <a:solidFill>
                  <a:srgbClr val="4472C4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=</a:t>
            </a:r>
          </a:p>
        </p:txBody>
      </p:sp>
      <p:grpSp>
        <p:nvGrpSpPr>
          <p:cNvPr id="4" name="Group 59"/>
          <p:cNvGrpSpPr/>
          <p:nvPr/>
        </p:nvGrpSpPr>
        <p:grpSpPr>
          <a:xfrm>
            <a:off x="6956983" y="4026311"/>
            <a:ext cx="798367" cy="817781"/>
            <a:chOff x="7632352" y="2681286"/>
            <a:chExt cx="405942" cy="415815"/>
          </a:xfrm>
        </p:grpSpPr>
        <p:sp>
          <p:nvSpPr>
            <p:cNvPr id="141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2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prstClr val="whit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5</a:t>
              </a:r>
            </a:p>
          </p:txBody>
        </p:sp>
      </p:grpSp>
      <p:grpSp>
        <p:nvGrpSpPr>
          <p:cNvPr id="5" name="Group 62"/>
          <p:cNvGrpSpPr/>
          <p:nvPr/>
        </p:nvGrpSpPr>
        <p:grpSpPr>
          <a:xfrm>
            <a:off x="10158691" y="4026309"/>
            <a:ext cx="798367" cy="817781"/>
            <a:chOff x="7632352" y="2681286"/>
            <a:chExt cx="405942" cy="415815"/>
          </a:xfrm>
        </p:grpSpPr>
        <p:sp>
          <p:nvSpPr>
            <p:cNvPr id="14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prstClr val="whit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5</a:t>
              </a:r>
            </a:p>
          </p:txBody>
        </p:sp>
      </p:grpSp>
      <p:grpSp>
        <p:nvGrpSpPr>
          <p:cNvPr id="6" name="Group 51"/>
          <p:cNvGrpSpPr/>
          <p:nvPr/>
        </p:nvGrpSpPr>
        <p:grpSpPr>
          <a:xfrm>
            <a:off x="8589541" y="4029342"/>
            <a:ext cx="798367" cy="817781"/>
            <a:chOff x="7632352" y="2681286"/>
            <a:chExt cx="405942" cy="415815"/>
          </a:xfrm>
        </p:grpSpPr>
        <p:sp>
          <p:nvSpPr>
            <p:cNvPr id="147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srgbClr val="40505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8" name="Group 59"/>
          <p:cNvGrpSpPr/>
          <p:nvPr/>
        </p:nvGrpSpPr>
        <p:grpSpPr>
          <a:xfrm>
            <a:off x="8582020" y="4026311"/>
            <a:ext cx="798367" cy="817781"/>
            <a:chOff x="7632352" y="2681286"/>
            <a:chExt cx="405942" cy="415815"/>
          </a:xfrm>
        </p:grpSpPr>
        <p:sp>
          <p:nvSpPr>
            <p:cNvPr id="15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prstClr val="whit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0</a:t>
              </a:r>
            </a:p>
          </p:txBody>
        </p:sp>
      </p:grpSp>
      <p:pic>
        <p:nvPicPr>
          <p:cNvPr id="28" name="Picture 5" descr="F:\AAA-LÀM ẢNH SLIDE\Bai10-HĐ3-3b(2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16863" y="4537915"/>
            <a:ext cx="1347380" cy="1347380"/>
          </a:xfrm>
          <a:prstGeom prst="rect">
            <a:avLst/>
          </a:prstGeom>
          <a:noFill/>
        </p:spPr>
      </p:pic>
      <p:pic>
        <p:nvPicPr>
          <p:cNvPr id="29" name="Picture 4" descr="F:\AAA-LÀM ẢNH SLIDE\Bai10-HĐ3-3b(1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37902" y="3074397"/>
            <a:ext cx="1347380" cy="1347380"/>
          </a:xfrm>
          <a:prstGeom prst="rect">
            <a:avLst/>
          </a:prstGeom>
          <a:noFill/>
        </p:spPr>
      </p:pic>
      <p:pic>
        <p:nvPicPr>
          <p:cNvPr id="30" name="Picture 5" descr="F:\AAA-LÀM ẢNH SLIDE\Bai10-HĐ3-3b(2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37902" y="4537915"/>
            <a:ext cx="1347380" cy="1347380"/>
          </a:xfrm>
          <a:prstGeom prst="rect">
            <a:avLst/>
          </a:prstGeom>
          <a:noFill/>
        </p:spPr>
      </p:pic>
      <p:pic>
        <p:nvPicPr>
          <p:cNvPr id="31" name="Picture 4" descr="F:\AAA-LÀM ẢNH SLIDE\Bai10-HĐ3-3b(1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58938" y="3074397"/>
            <a:ext cx="1347380" cy="1347380"/>
          </a:xfrm>
          <a:prstGeom prst="rect">
            <a:avLst/>
          </a:prstGeom>
          <a:noFill/>
        </p:spPr>
      </p:pic>
      <p:pic>
        <p:nvPicPr>
          <p:cNvPr id="32" name="Picture 5" descr="F:\AAA-LÀM ẢNH SLIDE\Bai10-HĐ3-3b(2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58938" y="4537915"/>
            <a:ext cx="1347380" cy="1347380"/>
          </a:xfrm>
          <a:prstGeom prst="rect">
            <a:avLst/>
          </a:prstGeom>
          <a:noFill/>
        </p:spPr>
      </p:pic>
      <p:pic>
        <p:nvPicPr>
          <p:cNvPr id="33" name="Picture 4" descr="F:\AAA-LÀM ẢNH SLIDE\Bai10-HĐ3-3b(1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79976" y="3074397"/>
            <a:ext cx="1347380" cy="1347380"/>
          </a:xfrm>
          <a:prstGeom prst="rect">
            <a:avLst/>
          </a:prstGeom>
          <a:noFill/>
        </p:spPr>
      </p:pic>
      <p:pic>
        <p:nvPicPr>
          <p:cNvPr id="34" name="Picture 5" descr="F:\AAA-LÀM ẢNH SLIDE\Bai10-HĐ3-3b(2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79976" y="4537915"/>
            <a:ext cx="1347380" cy="1347380"/>
          </a:xfrm>
          <a:prstGeom prst="rect">
            <a:avLst/>
          </a:prstGeom>
          <a:noFill/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362" y="617517"/>
            <a:ext cx="2617144" cy="1308573"/>
          </a:xfrm>
          <a:prstGeom prst="rect">
            <a:avLst/>
          </a:prstGeom>
        </p:spPr>
      </p:pic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446913" y="2022386"/>
            <a:ext cx="2149658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199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b)</a:t>
            </a:r>
          </a:p>
        </p:txBody>
      </p:sp>
    </p:spTree>
    <p:extLst>
      <p:ext uri="{BB962C8B-B14F-4D97-AF65-F5344CB8AC3E}">
        <p14:creationId xmlns:p14="http://schemas.microsoft.com/office/powerpoint/2010/main" val="1720098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615469" y="3256553"/>
            <a:ext cx="8813492" cy="164269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10: PHÉP CỘNG TRONG PHẠM VI 10</a:t>
            </a:r>
            <a:endParaRPr lang="vi-VN" sz="4400" b="1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314892" y="894087"/>
            <a:ext cx="2163960" cy="1242752"/>
            <a:chOff x="1523997" y="0"/>
            <a:chExt cx="2190752" cy="101532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/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3</a:t>
              </a:r>
              <a:endPara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3551008" y="1080869"/>
            <a:ext cx="70600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+mj-lt"/>
              </a:rPr>
              <a:t>PHÉP CỘNG, PHÉP TRỪ TRONG PHẠM VI 10</a:t>
            </a:r>
          </a:p>
        </p:txBody>
      </p:sp>
    </p:spTree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Freeform 61"/>
          <p:cNvSpPr/>
          <p:nvPr/>
        </p:nvSpPr>
        <p:spPr>
          <a:xfrm>
            <a:off x="3836890" y="4243281"/>
            <a:ext cx="1790549" cy="1760455"/>
          </a:xfrm>
          <a:custGeom>
            <a:avLst/>
            <a:gdLst>
              <a:gd name="connsiteX0" fmla="*/ 0 w 1343378"/>
              <a:gd name="connsiteY0" fmla="*/ 0 h 1320800"/>
              <a:gd name="connsiteX1" fmla="*/ 643467 w 1343378"/>
              <a:gd name="connsiteY1" fmla="*/ 406400 h 1320800"/>
              <a:gd name="connsiteX2" fmla="*/ 428978 w 1343378"/>
              <a:gd name="connsiteY2" fmla="*/ 1016000 h 1320800"/>
              <a:gd name="connsiteX3" fmla="*/ 1343378 w 1343378"/>
              <a:gd name="connsiteY3" fmla="*/ 1320800 h 132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43378" h="1320800">
                <a:moveTo>
                  <a:pt x="0" y="0"/>
                </a:moveTo>
                <a:cubicBezTo>
                  <a:pt x="285985" y="118533"/>
                  <a:pt x="571971" y="237067"/>
                  <a:pt x="643467" y="406400"/>
                </a:cubicBezTo>
                <a:cubicBezTo>
                  <a:pt x="714963" y="575733"/>
                  <a:pt x="312326" y="863600"/>
                  <a:pt x="428978" y="1016000"/>
                </a:cubicBezTo>
                <a:cubicBezTo>
                  <a:pt x="545630" y="1168400"/>
                  <a:pt x="1044223" y="1266237"/>
                  <a:pt x="1343378" y="1320800"/>
                </a:cubicBezTo>
              </a:path>
            </a:pathLst>
          </a:cu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09402"/>
            <a:endParaRPr lang="en-US" sz="2400">
              <a:solidFill>
                <a:prstClr val="black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693" y="282033"/>
            <a:ext cx="2226464" cy="1113233"/>
          </a:xfrm>
          <a:prstGeom prst="rect">
            <a:avLst/>
          </a:prstGeom>
        </p:spPr>
      </p:pic>
      <p:sp>
        <p:nvSpPr>
          <p:cNvPr id="69" name="Freeform 68"/>
          <p:cNvSpPr/>
          <p:nvPr/>
        </p:nvSpPr>
        <p:spPr>
          <a:xfrm>
            <a:off x="1908416" y="2377499"/>
            <a:ext cx="709699" cy="1038218"/>
          </a:xfrm>
          <a:custGeom>
            <a:avLst/>
            <a:gdLst>
              <a:gd name="connsiteX0" fmla="*/ 532459 w 532459"/>
              <a:gd name="connsiteY0" fmla="*/ 0 h 778934"/>
              <a:gd name="connsiteX1" fmla="*/ 24459 w 532459"/>
              <a:gd name="connsiteY1" fmla="*/ 293512 h 778934"/>
              <a:gd name="connsiteX2" fmla="*/ 385703 w 532459"/>
              <a:gd name="connsiteY2" fmla="*/ 496712 h 778934"/>
              <a:gd name="connsiteX3" fmla="*/ 430859 w 532459"/>
              <a:gd name="connsiteY3" fmla="*/ 778934 h 778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2459" h="778934">
                <a:moveTo>
                  <a:pt x="532459" y="0"/>
                </a:moveTo>
                <a:cubicBezTo>
                  <a:pt x="290688" y="105363"/>
                  <a:pt x="48918" y="210727"/>
                  <a:pt x="24459" y="293512"/>
                </a:cubicBezTo>
                <a:cubicBezTo>
                  <a:pt x="0" y="376297"/>
                  <a:pt x="317970" y="415809"/>
                  <a:pt x="385703" y="496712"/>
                </a:cubicBezTo>
                <a:cubicBezTo>
                  <a:pt x="453436" y="577615"/>
                  <a:pt x="442147" y="678274"/>
                  <a:pt x="430859" y="778934"/>
                </a:cubicBezTo>
              </a:path>
            </a:pathLst>
          </a:cu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09402"/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70" name="Freeform 69"/>
          <p:cNvSpPr/>
          <p:nvPr/>
        </p:nvSpPr>
        <p:spPr>
          <a:xfrm>
            <a:off x="6349678" y="2550534"/>
            <a:ext cx="1850735" cy="835089"/>
          </a:xfrm>
          <a:custGeom>
            <a:avLst/>
            <a:gdLst>
              <a:gd name="connsiteX0" fmla="*/ 0 w 1388533"/>
              <a:gd name="connsiteY0" fmla="*/ 118534 h 626534"/>
              <a:gd name="connsiteX1" fmla="*/ 756356 w 1388533"/>
              <a:gd name="connsiteY1" fmla="*/ 84667 h 626534"/>
              <a:gd name="connsiteX2" fmla="*/ 1388533 w 1388533"/>
              <a:gd name="connsiteY2" fmla="*/ 626534 h 626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88533" h="626534">
                <a:moveTo>
                  <a:pt x="0" y="118534"/>
                </a:moveTo>
                <a:cubicBezTo>
                  <a:pt x="262467" y="59267"/>
                  <a:pt x="524934" y="0"/>
                  <a:pt x="756356" y="84667"/>
                </a:cubicBezTo>
                <a:cubicBezTo>
                  <a:pt x="987778" y="169334"/>
                  <a:pt x="1188155" y="397934"/>
                  <a:pt x="1388533" y="626534"/>
                </a:cubicBezTo>
              </a:path>
            </a:pathLst>
          </a:cu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09402"/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75" name="Freeform 74"/>
          <p:cNvSpPr/>
          <p:nvPr/>
        </p:nvSpPr>
        <p:spPr>
          <a:xfrm>
            <a:off x="6755937" y="2452733"/>
            <a:ext cx="1805596" cy="962984"/>
          </a:xfrm>
          <a:custGeom>
            <a:avLst/>
            <a:gdLst>
              <a:gd name="connsiteX0" fmla="*/ 1354667 w 1354667"/>
              <a:gd name="connsiteY0" fmla="*/ 0 h 722489"/>
              <a:gd name="connsiteX1" fmla="*/ 395111 w 1354667"/>
              <a:gd name="connsiteY1" fmla="*/ 191911 h 722489"/>
              <a:gd name="connsiteX2" fmla="*/ 0 w 1354667"/>
              <a:gd name="connsiteY2" fmla="*/ 722489 h 722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54667" h="722489">
                <a:moveTo>
                  <a:pt x="1354667" y="0"/>
                </a:moveTo>
                <a:cubicBezTo>
                  <a:pt x="987778" y="35748"/>
                  <a:pt x="620889" y="71496"/>
                  <a:pt x="395111" y="191911"/>
                </a:cubicBezTo>
                <a:cubicBezTo>
                  <a:pt x="169333" y="312326"/>
                  <a:pt x="84666" y="517407"/>
                  <a:pt x="0" y="722489"/>
                </a:cubicBezTo>
              </a:path>
            </a:pathLst>
          </a:cu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09402"/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76" name="Freeform 75"/>
          <p:cNvSpPr/>
          <p:nvPr/>
        </p:nvSpPr>
        <p:spPr>
          <a:xfrm>
            <a:off x="9133305" y="4213188"/>
            <a:ext cx="1464538" cy="1655129"/>
          </a:xfrm>
          <a:custGeom>
            <a:avLst/>
            <a:gdLst>
              <a:gd name="connsiteX0" fmla="*/ 0 w 1098785"/>
              <a:gd name="connsiteY0" fmla="*/ 1241778 h 1241778"/>
              <a:gd name="connsiteX1" fmla="*/ 1049866 w 1098785"/>
              <a:gd name="connsiteY1" fmla="*/ 948267 h 1241778"/>
              <a:gd name="connsiteX2" fmla="*/ 293511 w 1098785"/>
              <a:gd name="connsiteY2" fmla="*/ 508000 h 1241778"/>
              <a:gd name="connsiteX3" fmla="*/ 417688 w 1098785"/>
              <a:gd name="connsiteY3" fmla="*/ 0 h 1241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8785" h="1241778">
                <a:moveTo>
                  <a:pt x="0" y="1241778"/>
                </a:moveTo>
                <a:cubicBezTo>
                  <a:pt x="500473" y="1156170"/>
                  <a:pt x="1000947" y="1070563"/>
                  <a:pt x="1049866" y="948267"/>
                </a:cubicBezTo>
                <a:cubicBezTo>
                  <a:pt x="1098785" y="825971"/>
                  <a:pt x="398874" y="666044"/>
                  <a:pt x="293511" y="508000"/>
                </a:cubicBezTo>
                <a:cubicBezTo>
                  <a:pt x="188148" y="349956"/>
                  <a:pt x="302918" y="174978"/>
                  <a:pt x="417688" y="0"/>
                </a:cubicBezTo>
              </a:path>
            </a:pathLst>
          </a:cu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09402"/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79" name="Freeform 78"/>
          <p:cNvSpPr/>
          <p:nvPr/>
        </p:nvSpPr>
        <p:spPr>
          <a:xfrm>
            <a:off x="3445679" y="4122909"/>
            <a:ext cx="1775501" cy="2038817"/>
          </a:xfrm>
          <a:custGeom>
            <a:avLst/>
            <a:gdLst>
              <a:gd name="connsiteX0" fmla="*/ 0 w 1332088"/>
              <a:gd name="connsiteY0" fmla="*/ 1388533 h 1529644"/>
              <a:gd name="connsiteX1" fmla="*/ 891822 w 1332088"/>
              <a:gd name="connsiteY1" fmla="*/ 1298222 h 1529644"/>
              <a:gd name="connsiteX2" fmla="*/ 1332088 w 1332088"/>
              <a:gd name="connsiteY2" fmla="*/ 0 h 1529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32088" h="1529644">
                <a:moveTo>
                  <a:pt x="0" y="1388533"/>
                </a:moveTo>
                <a:cubicBezTo>
                  <a:pt x="334903" y="1459088"/>
                  <a:pt x="669807" y="1529644"/>
                  <a:pt x="891822" y="1298222"/>
                </a:cubicBezTo>
                <a:cubicBezTo>
                  <a:pt x="1113837" y="1066800"/>
                  <a:pt x="1222962" y="533400"/>
                  <a:pt x="1332088" y="0"/>
                </a:cubicBezTo>
              </a:path>
            </a:pathLst>
          </a:cu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09402"/>
            <a:endParaRPr lang="en-US" sz="2400">
              <a:solidFill>
                <a:prstClr val="black"/>
              </a:solidFill>
            </a:endParaRPr>
          </a:p>
        </p:txBody>
      </p:sp>
      <p:grpSp>
        <p:nvGrpSpPr>
          <p:cNvPr id="80" name="Group 79"/>
          <p:cNvGrpSpPr/>
          <p:nvPr/>
        </p:nvGrpSpPr>
        <p:grpSpPr>
          <a:xfrm>
            <a:off x="1935139" y="3218703"/>
            <a:ext cx="8266474" cy="1190349"/>
            <a:chOff x="1079325" y="2245431"/>
            <a:chExt cx="6851119" cy="986542"/>
          </a:xfrm>
        </p:grpSpPr>
        <p:grpSp>
          <p:nvGrpSpPr>
            <p:cNvPr id="81" name="Group 39"/>
            <p:cNvGrpSpPr/>
            <p:nvPr/>
          </p:nvGrpSpPr>
          <p:grpSpPr>
            <a:xfrm>
              <a:off x="5775502" y="2245431"/>
              <a:ext cx="986542" cy="986542"/>
              <a:chOff x="1079325" y="2242609"/>
              <a:chExt cx="986542" cy="986542"/>
            </a:xfrm>
          </p:grpSpPr>
          <p:pic>
            <p:nvPicPr>
              <p:cNvPr id="97" name="Picture 8" descr="F:\AAA-LÀM ẢNH SLIDE\Bai10-HĐ3-4(7).png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079325" y="2242609"/>
                <a:ext cx="986542" cy="986542"/>
              </a:xfrm>
              <a:prstGeom prst="rect">
                <a:avLst/>
              </a:prstGeom>
              <a:noFill/>
            </p:spPr>
          </p:pic>
          <p:sp>
            <p:nvSpPr>
              <p:cNvPr id="98" name="TextBox 97"/>
              <p:cNvSpPr txBox="1"/>
              <p:nvPr/>
            </p:nvSpPr>
            <p:spPr>
              <a:xfrm>
                <a:off x="1387351" y="2686754"/>
                <a:ext cx="408310" cy="3825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09402"/>
                <a:r>
                  <a:rPr lang="en-US" sz="2400" b="1" dirty="0">
                    <a:solidFill>
                      <a:srgbClr val="4472C4"/>
                    </a:solidFill>
                    <a:cs typeface="Lato Heavy" pitchFamily="34" charset="0"/>
                  </a:rPr>
                  <a:t>8</a:t>
                </a:r>
              </a:p>
            </p:txBody>
          </p:sp>
        </p:grpSp>
        <p:grpSp>
          <p:nvGrpSpPr>
            <p:cNvPr id="82" name="Group 44"/>
            <p:cNvGrpSpPr/>
            <p:nvPr/>
          </p:nvGrpSpPr>
          <p:grpSpPr>
            <a:xfrm>
              <a:off x="6943902" y="2245431"/>
              <a:ext cx="986542" cy="986542"/>
              <a:chOff x="1079325" y="2242609"/>
              <a:chExt cx="986542" cy="986542"/>
            </a:xfrm>
          </p:grpSpPr>
          <p:pic>
            <p:nvPicPr>
              <p:cNvPr id="95" name="Picture 8" descr="F:\AAA-LÀM ẢNH SLIDE\Bai10-HĐ3-4(7).png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079325" y="2242609"/>
                <a:ext cx="986542" cy="986542"/>
              </a:xfrm>
              <a:prstGeom prst="rect">
                <a:avLst/>
              </a:prstGeom>
              <a:noFill/>
            </p:spPr>
          </p:pic>
          <p:sp>
            <p:nvSpPr>
              <p:cNvPr id="96" name="TextBox 95"/>
              <p:cNvSpPr txBox="1"/>
              <p:nvPr/>
            </p:nvSpPr>
            <p:spPr>
              <a:xfrm>
                <a:off x="1388533" y="2674283"/>
                <a:ext cx="408310" cy="3825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09402"/>
                <a:r>
                  <a:rPr lang="en-US" sz="2400" b="1" dirty="0">
                    <a:solidFill>
                      <a:srgbClr val="4472C4"/>
                    </a:solidFill>
                    <a:cs typeface="Lato Heavy" pitchFamily="34" charset="0"/>
                  </a:rPr>
                  <a:t>9</a:t>
                </a:r>
              </a:p>
            </p:txBody>
          </p:sp>
        </p:grpSp>
        <p:grpSp>
          <p:nvGrpSpPr>
            <p:cNvPr id="83" name="Group 47"/>
            <p:cNvGrpSpPr/>
            <p:nvPr/>
          </p:nvGrpSpPr>
          <p:grpSpPr>
            <a:xfrm>
              <a:off x="1079325" y="2245431"/>
              <a:ext cx="986542" cy="986542"/>
              <a:chOff x="1079325" y="2242609"/>
              <a:chExt cx="986542" cy="986542"/>
            </a:xfrm>
          </p:grpSpPr>
          <p:pic>
            <p:nvPicPr>
              <p:cNvPr id="93" name="Picture 8" descr="F:\AAA-LÀM ẢNH SLIDE\Bai10-HĐ3-4(7).png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079325" y="2242609"/>
                <a:ext cx="986542" cy="986542"/>
              </a:xfrm>
              <a:prstGeom prst="rect">
                <a:avLst/>
              </a:prstGeom>
              <a:noFill/>
            </p:spPr>
          </p:pic>
          <p:sp>
            <p:nvSpPr>
              <p:cNvPr id="94" name="TextBox 93"/>
              <p:cNvSpPr txBox="1"/>
              <p:nvPr/>
            </p:nvSpPr>
            <p:spPr>
              <a:xfrm>
                <a:off x="1376062" y="2686754"/>
                <a:ext cx="408310" cy="3825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09402"/>
                <a:r>
                  <a:rPr lang="en-US" sz="2400" b="1" dirty="0">
                    <a:solidFill>
                      <a:srgbClr val="4472C4"/>
                    </a:solidFill>
                    <a:cs typeface="Lato Heavy" pitchFamily="34" charset="0"/>
                  </a:rPr>
                  <a:t>4</a:t>
                </a:r>
              </a:p>
            </p:txBody>
          </p:sp>
        </p:grpSp>
        <p:grpSp>
          <p:nvGrpSpPr>
            <p:cNvPr id="84" name="Group 50"/>
            <p:cNvGrpSpPr/>
            <p:nvPr/>
          </p:nvGrpSpPr>
          <p:grpSpPr>
            <a:xfrm>
              <a:off x="2247725" y="2245431"/>
              <a:ext cx="986542" cy="986542"/>
              <a:chOff x="1079325" y="2242609"/>
              <a:chExt cx="986542" cy="986542"/>
            </a:xfrm>
          </p:grpSpPr>
          <p:pic>
            <p:nvPicPr>
              <p:cNvPr id="91" name="Picture 8" descr="F:\AAA-LÀM ẢNH SLIDE\Bai10-HĐ3-4(7).png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079325" y="2242609"/>
                <a:ext cx="986542" cy="986542"/>
              </a:xfrm>
              <a:prstGeom prst="rect">
                <a:avLst/>
              </a:prstGeom>
              <a:noFill/>
            </p:spPr>
          </p:pic>
          <p:sp>
            <p:nvSpPr>
              <p:cNvPr id="92" name="TextBox 91"/>
              <p:cNvSpPr txBox="1"/>
              <p:nvPr/>
            </p:nvSpPr>
            <p:spPr>
              <a:xfrm>
                <a:off x="1376062" y="2686754"/>
                <a:ext cx="408310" cy="3825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09402"/>
                <a:r>
                  <a:rPr lang="en-US" sz="2400" b="1" dirty="0">
                    <a:solidFill>
                      <a:srgbClr val="4472C4"/>
                    </a:solidFill>
                    <a:cs typeface="Lato Heavy" pitchFamily="34" charset="0"/>
                  </a:rPr>
                  <a:t>5</a:t>
                </a:r>
              </a:p>
            </p:txBody>
          </p:sp>
        </p:grpSp>
        <p:grpSp>
          <p:nvGrpSpPr>
            <p:cNvPr id="85" name="Group 53"/>
            <p:cNvGrpSpPr/>
            <p:nvPr/>
          </p:nvGrpSpPr>
          <p:grpSpPr>
            <a:xfrm>
              <a:off x="3427413" y="2245431"/>
              <a:ext cx="986542" cy="986542"/>
              <a:chOff x="1079325" y="2242609"/>
              <a:chExt cx="986542" cy="986542"/>
            </a:xfrm>
          </p:grpSpPr>
          <p:pic>
            <p:nvPicPr>
              <p:cNvPr id="89" name="Picture 8" descr="F:\AAA-LÀM ẢNH SLIDE\Bai10-HĐ3-4(7).png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079325" y="2242609"/>
                <a:ext cx="986542" cy="986542"/>
              </a:xfrm>
              <a:prstGeom prst="rect">
                <a:avLst/>
              </a:prstGeom>
              <a:noFill/>
            </p:spPr>
          </p:pic>
          <p:sp>
            <p:nvSpPr>
              <p:cNvPr id="90" name="TextBox 89"/>
              <p:cNvSpPr txBox="1"/>
              <p:nvPr/>
            </p:nvSpPr>
            <p:spPr>
              <a:xfrm>
                <a:off x="1388533" y="2674283"/>
                <a:ext cx="408310" cy="3825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09402"/>
                <a:r>
                  <a:rPr lang="en-US" sz="2400" b="1" dirty="0">
                    <a:solidFill>
                      <a:srgbClr val="4472C4"/>
                    </a:solidFill>
                    <a:cs typeface="Lato Heavy" pitchFamily="34" charset="0"/>
                  </a:rPr>
                  <a:t>6</a:t>
                </a:r>
              </a:p>
            </p:txBody>
          </p:sp>
        </p:grpSp>
        <p:grpSp>
          <p:nvGrpSpPr>
            <p:cNvPr id="86" name="Group 56"/>
            <p:cNvGrpSpPr/>
            <p:nvPr/>
          </p:nvGrpSpPr>
          <p:grpSpPr>
            <a:xfrm>
              <a:off x="4595813" y="2245431"/>
              <a:ext cx="986542" cy="986542"/>
              <a:chOff x="1079325" y="2242609"/>
              <a:chExt cx="986542" cy="986542"/>
            </a:xfrm>
          </p:grpSpPr>
          <p:pic>
            <p:nvPicPr>
              <p:cNvPr id="87" name="Picture 8" descr="F:\AAA-LÀM ẢNH SLIDE\Bai10-HĐ3-4(7).png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079325" y="2242609"/>
                <a:ext cx="986542" cy="986542"/>
              </a:xfrm>
              <a:prstGeom prst="rect">
                <a:avLst/>
              </a:prstGeom>
              <a:noFill/>
            </p:spPr>
          </p:pic>
          <p:sp>
            <p:nvSpPr>
              <p:cNvPr id="88" name="TextBox 87"/>
              <p:cNvSpPr txBox="1"/>
              <p:nvPr/>
            </p:nvSpPr>
            <p:spPr>
              <a:xfrm>
                <a:off x="1388533" y="2686754"/>
                <a:ext cx="408310" cy="3825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09402"/>
                <a:r>
                  <a:rPr lang="en-US" sz="2400" b="1" dirty="0">
                    <a:solidFill>
                      <a:srgbClr val="4472C4"/>
                    </a:solidFill>
                    <a:cs typeface="Lato Heavy" pitchFamily="34" charset="0"/>
                  </a:rPr>
                  <a:t>7</a:t>
                </a:r>
              </a:p>
            </p:txBody>
          </p:sp>
        </p:grpSp>
      </p:grpSp>
      <p:grpSp>
        <p:nvGrpSpPr>
          <p:cNvPr id="118" name="Group 117"/>
          <p:cNvGrpSpPr/>
          <p:nvPr/>
        </p:nvGrpSpPr>
        <p:grpSpPr>
          <a:xfrm>
            <a:off x="2326351" y="1191166"/>
            <a:ext cx="1766331" cy="1766331"/>
            <a:chOff x="1745369" y="893586"/>
            <a:chExt cx="1325208" cy="1325208"/>
          </a:xfrm>
        </p:grpSpPr>
        <p:sp>
          <p:nvSpPr>
            <p:cNvPr id="105" name="Oval 104"/>
            <p:cNvSpPr/>
            <p:nvPr/>
          </p:nvSpPr>
          <p:spPr>
            <a:xfrm>
              <a:off x="2280356" y="1693333"/>
              <a:ext cx="214488" cy="21448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</a:endParaRPr>
            </a:p>
          </p:txBody>
        </p:sp>
        <p:pic>
          <p:nvPicPr>
            <p:cNvPr id="112" name="Picture 2" descr="F:\AAA-LÀM ẢNH SLIDE\Bai10-HĐ3-4(1)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745369" y="893586"/>
              <a:ext cx="1325208" cy="1325208"/>
            </a:xfrm>
            <a:prstGeom prst="rect">
              <a:avLst/>
            </a:prstGeom>
            <a:noFill/>
          </p:spPr>
        </p:pic>
      </p:grpSp>
      <p:grpSp>
        <p:nvGrpSpPr>
          <p:cNvPr id="119" name="Group 118"/>
          <p:cNvGrpSpPr/>
          <p:nvPr/>
        </p:nvGrpSpPr>
        <p:grpSpPr>
          <a:xfrm>
            <a:off x="5264926" y="1341632"/>
            <a:ext cx="1626045" cy="1626045"/>
            <a:chOff x="3950065" y="1006474"/>
            <a:chExt cx="1219957" cy="1219957"/>
          </a:xfrm>
        </p:grpSpPr>
        <p:sp>
          <p:nvSpPr>
            <p:cNvPr id="107" name="Oval 106"/>
            <p:cNvSpPr/>
            <p:nvPr/>
          </p:nvSpPr>
          <p:spPr>
            <a:xfrm>
              <a:off x="4436533" y="1682044"/>
              <a:ext cx="191912" cy="19191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r>
                <a:rPr lang="en-US" sz="2400" dirty="0">
                  <a:solidFill>
                    <a:prstClr val="white"/>
                  </a:solidFill>
                </a:rPr>
                <a:t>Z</a:t>
              </a:r>
            </a:p>
          </p:txBody>
        </p:sp>
        <p:pic>
          <p:nvPicPr>
            <p:cNvPr id="113" name="Picture 3" descr="F:\AAA-LÀM ẢNH SLIDE\Bai10-HĐ3-4(2).pn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950065" y="1006474"/>
              <a:ext cx="1219957" cy="1219957"/>
            </a:xfrm>
            <a:prstGeom prst="rect">
              <a:avLst/>
            </a:prstGeom>
            <a:noFill/>
          </p:spPr>
        </p:pic>
      </p:grpSp>
      <p:grpSp>
        <p:nvGrpSpPr>
          <p:cNvPr id="120" name="Group 119"/>
          <p:cNvGrpSpPr/>
          <p:nvPr/>
        </p:nvGrpSpPr>
        <p:grpSpPr>
          <a:xfrm>
            <a:off x="7849629" y="1137797"/>
            <a:ext cx="2002485" cy="2002485"/>
            <a:chOff x="5889265" y="853545"/>
            <a:chExt cx="1502385" cy="1502385"/>
          </a:xfrm>
        </p:grpSpPr>
        <p:sp>
          <p:nvSpPr>
            <p:cNvPr id="108" name="Oval 107"/>
            <p:cNvSpPr/>
            <p:nvPr/>
          </p:nvSpPr>
          <p:spPr>
            <a:xfrm>
              <a:off x="6547556" y="1682044"/>
              <a:ext cx="270933" cy="27093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</a:endParaRPr>
            </a:p>
          </p:txBody>
        </p:sp>
        <p:pic>
          <p:nvPicPr>
            <p:cNvPr id="114" name="Picture 4" descr="F:\AAA-LÀM ẢNH SLIDE\Bai10-HĐ3-4(3).pn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889265" y="853545"/>
              <a:ext cx="1502385" cy="1502385"/>
            </a:xfrm>
            <a:prstGeom prst="rect">
              <a:avLst/>
            </a:prstGeom>
            <a:noFill/>
          </p:spPr>
        </p:pic>
      </p:grpSp>
      <p:grpSp>
        <p:nvGrpSpPr>
          <p:cNvPr id="121" name="Group 120"/>
          <p:cNvGrpSpPr/>
          <p:nvPr/>
        </p:nvGrpSpPr>
        <p:grpSpPr>
          <a:xfrm>
            <a:off x="7968836" y="4752171"/>
            <a:ext cx="1764071" cy="1764071"/>
            <a:chOff x="5978701" y="3565266"/>
            <a:chExt cx="1323513" cy="1323513"/>
          </a:xfrm>
        </p:grpSpPr>
        <p:sp>
          <p:nvSpPr>
            <p:cNvPr id="111" name="Oval 110"/>
            <p:cNvSpPr/>
            <p:nvPr/>
          </p:nvSpPr>
          <p:spPr>
            <a:xfrm>
              <a:off x="6592711" y="4402667"/>
              <a:ext cx="225778" cy="22577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</a:endParaRPr>
            </a:p>
          </p:txBody>
        </p:sp>
        <p:pic>
          <p:nvPicPr>
            <p:cNvPr id="115" name="Picture 5" descr="F:\AAA-LÀM ẢNH SLIDE\Bai10-HĐ3-4(4).png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5978701" y="3565266"/>
              <a:ext cx="1323513" cy="1323513"/>
            </a:xfrm>
            <a:prstGeom prst="rect">
              <a:avLst/>
            </a:prstGeom>
            <a:noFill/>
          </p:spPr>
        </p:pic>
      </p:grpSp>
      <p:grpSp>
        <p:nvGrpSpPr>
          <p:cNvPr id="122" name="Group 121"/>
          <p:cNvGrpSpPr/>
          <p:nvPr/>
        </p:nvGrpSpPr>
        <p:grpSpPr>
          <a:xfrm>
            <a:off x="5034743" y="4606047"/>
            <a:ext cx="2056319" cy="2056319"/>
            <a:chOff x="3777367" y="3455635"/>
            <a:chExt cx="1542775" cy="1542775"/>
          </a:xfrm>
        </p:grpSpPr>
        <p:sp>
          <p:nvSpPr>
            <p:cNvPr id="110" name="Oval 109"/>
            <p:cNvSpPr/>
            <p:nvPr/>
          </p:nvSpPr>
          <p:spPr>
            <a:xfrm>
              <a:off x="4447822" y="4380089"/>
              <a:ext cx="203200" cy="203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</a:endParaRPr>
            </a:p>
          </p:txBody>
        </p:sp>
        <p:pic>
          <p:nvPicPr>
            <p:cNvPr id="116" name="Picture 6" descr="F:\AAA-LÀM ẢNH SLIDE\Bai10-HĐ3-4(5).png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3777367" y="3455635"/>
              <a:ext cx="1542775" cy="1542775"/>
            </a:xfrm>
            <a:prstGeom prst="rect">
              <a:avLst/>
            </a:prstGeom>
            <a:noFill/>
          </p:spPr>
        </p:pic>
      </p:grpSp>
      <p:grpSp>
        <p:nvGrpSpPr>
          <p:cNvPr id="123" name="Group 122"/>
          <p:cNvGrpSpPr/>
          <p:nvPr/>
        </p:nvGrpSpPr>
        <p:grpSpPr>
          <a:xfrm>
            <a:off x="2190930" y="4555431"/>
            <a:ext cx="2037177" cy="2037177"/>
            <a:chOff x="1643767" y="3417660"/>
            <a:chExt cx="1528413" cy="1528413"/>
          </a:xfrm>
        </p:grpSpPr>
        <p:sp>
          <p:nvSpPr>
            <p:cNvPr id="109" name="Oval 108"/>
            <p:cNvSpPr/>
            <p:nvPr/>
          </p:nvSpPr>
          <p:spPr>
            <a:xfrm>
              <a:off x="2359378" y="4425244"/>
              <a:ext cx="180623" cy="18062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</a:endParaRPr>
            </a:p>
          </p:txBody>
        </p:sp>
        <p:pic>
          <p:nvPicPr>
            <p:cNvPr id="117" name="Picture 7" descr="F:\AAA-LÀM ẢNH SLIDE\Bai10-HĐ3-4(6).png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1643767" y="3417660"/>
              <a:ext cx="1528413" cy="1528413"/>
            </a:xfrm>
            <a:prstGeom prst="rect">
              <a:avLst/>
            </a:prstGeom>
            <a:noFill/>
          </p:spPr>
        </p:pic>
      </p:grpSp>
      <p:sp>
        <p:nvSpPr>
          <p:cNvPr id="46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072310" y="1395266"/>
            <a:ext cx="3645770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2800" b="1" dirty="0">
                <a:solidFill>
                  <a:prstClr val="black"/>
                </a:solidFill>
                <a:cs typeface="Lato" panose="020F0502020204030203" pitchFamily="34" charset="0"/>
              </a:rPr>
              <a:t>4. </a:t>
            </a:r>
            <a:r>
              <a:rPr lang="en-GB" sz="2800" b="1" dirty="0" err="1">
                <a:solidFill>
                  <a:prstClr val="black"/>
                </a:solidFill>
                <a:cs typeface="Lato" panose="020F0502020204030203" pitchFamily="34" charset="0"/>
              </a:rPr>
              <a:t>Nối</a:t>
            </a:r>
            <a:r>
              <a:rPr lang="en-GB" sz="2800" b="1" dirty="0">
                <a:solidFill>
                  <a:prstClr val="black"/>
                </a:solidFill>
                <a:cs typeface="Lato" panose="020F050202020403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91770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3" dur="2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4" dur="2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40" dur="2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1" dur="2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2" dur="2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57" dur="2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8" dur="2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9" dur="2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74" dur="2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5" dur="2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6" dur="2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2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91" dur="2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2" dur="2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3" dur="2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2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9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"/>
                  </p:tgtEl>
                </p:cond>
              </p:nextCondLst>
            </p:seq>
          </p:childTnLst>
        </p:cTn>
      </p:par>
    </p:tnLst>
    <p:bldLst>
      <p:bldP spid="69" grpId="0" animBg="1"/>
      <p:bldP spid="70" grpId="0" animBg="1"/>
      <p:bldP spid="75" grpId="0" animBg="1"/>
      <p:bldP spid="76" grpId="0" animBg="1"/>
      <p:bldP spid="7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\Desktop\Tai nguyen thiet ke tro choi\Angry birds epic birds\1505573783630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888" y="6107047"/>
            <a:ext cx="1371599" cy="75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BaiHatTrongCayBeatInstrumental-DoanXuanMy-292897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828800" y="1981200"/>
            <a:ext cx="609600" cy="609600"/>
          </a:xfrm>
          <a:prstGeom prst="rect">
            <a:avLst/>
          </a:prstGeom>
        </p:spPr>
      </p:pic>
      <p:sp>
        <p:nvSpPr>
          <p:cNvPr id="3" name="Cloud Callout 2"/>
          <p:cNvSpPr/>
          <p:nvPr/>
        </p:nvSpPr>
        <p:spPr>
          <a:xfrm rot="956664">
            <a:off x="7750684" y="372752"/>
            <a:ext cx="4495800" cy="2219889"/>
          </a:xfrm>
          <a:prstGeom prst="cloudCallout">
            <a:avLst>
              <a:gd name="adj1" fmla="val -175320"/>
              <a:gd name="adj2" fmla="val 130943"/>
            </a:avLst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Ôn và khởi động nhé lớp 2...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AutoShape 2" descr="C:\Users\MyPC\Downloads\TRANH %E1%BA%A2NH NG%E1%BB%98 NGH%C4%A8NH\teacher-woman-260nw-532686670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57" b="90000" l="10000" r="90000">
                        <a14:foregroundMark x1="47692" y1="25357" x2="48846" y2="28929"/>
                        <a14:foregroundMark x1="61154" y1="27500" x2="61923" y2="30000"/>
                        <a14:foregroundMark x1="53462" y1="38214" x2="53462" y2="382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85800" y="0"/>
            <a:ext cx="3962400" cy="36998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7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35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659" l="0" r="100000">
                        <a14:foregroundMark x1="4248" y1="52218" x2="4085" y2="59727"/>
                        <a14:backgroundMark x1="47876" y1="74744" x2="61928" y2="80546"/>
                        <a14:backgroundMark x1="3595" y1="7850" x2="13725" y2="4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2090"/>
          <a:stretch>
            <a:fillRect/>
          </a:stretch>
        </p:blipFill>
        <p:spPr>
          <a:xfrm>
            <a:off x="-42226" y="217546"/>
            <a:ext cx="12462825" cy="17296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48" b="91667" l="0" r="75500">
                        <a14:foregroundMark x1="59400" y1="67500" x2="63100" y2="76204"/>
                        <a14:foregroundMark x1="43500" y1="18148" x2="48300" y2="23241"/>
                        <a14:foregroundMark x1="52200" y1="21389" x2="56800" y2="26019"/>
                        <a14:foregroundMark x1="16400" y1="73333" x2="10300" y2="87315"/>
                        <a14:foregroundMark x1="17500" y1="80370" x2="12500" y2="86481"/>
                        <a14:foregroundMark x1="16400" y1="78796" x2="16800" y2="82593"/>
                        <a14:foregroundMark x1="16800" y1="82593" x2="20100" y2="83796"/>
                        <a14:foregroundMark x1="14700" y1="71111" x2="11400" y2="78148"/>
                        <a14:foregroundMark x1="11400" y1="77593" x2="10300" y2="82222"/>
                        <a14:foregroundMark x1="10100" y1="82037" x2="10300" y2="86019"/>
                        <a14:foregroundMark x1="39771" y1="19504" x2="49140" y2="27482"/>
                        <a14:backgroundMark x1="65900" y1="28704" x2="62900" y2="4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37" r="24691" b="9091"/>
          <a:stretch>
            <a:fillRect/>
          </a:stretch>
        </p:blipFill>
        <p:spPr>
          <a:xfrm>
            <a:off x="1788705" y="4144519"/>
            <a:ext cx="1479221" cy="21334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74" b="87512" l="30543" r="969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69" t="3030" r="5313" b="14116"/>
          <a:stretch>
            <a:fillRect/>
          </a:stretch>
        </p:blipFill>
        <p:spPr>
          <a:xfrm>
            <a:off x="6608855" y="1539291"/>
            <a:ext cx="800092" cy="11554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333" b="90000" l="10000" r="99000">
                        <a14:foregroundMark x1="31000" y1="86667" x2="34333" y2="85667"/>
                        <a14:foregroundMark x1="42333" y1="84333" x2="49333" y2="87000"/>
                        <a14:foregroundMark x1="56333" y1="76667" x2="57333" y2="80667"/>
                        <a14:foregroundMark x1="40333" y1="82333" x2="40333" y2="83000"/>
                        <a14:foregroundMark x1="40000" y1="80333" x2="40000" y2="82000"/>
                        <a14:foregroundMark x1="40333" y1="78667" x2="40333" y2="79667"/>
                        <a14:foregroundMark x1="41000" y1="78333" x2="41333" y2="81000"/>
                        <a14:foregroundMark x1="33667" y1="82667" x2="33667" y2="84000"/>
                        <a14:foregroundMark x1="34000" y1="81000" x2="34000" y2="82333"/>
                        <a14:foregroundMark x1="33333" y1="80667" x2="33333" y2="82333"/>
                        <a14:foregroundMark x1="33333" y1="80000" x2="33333" y2="80333"/>
                        <a14:backgroundMark x1="37000" y1="71000" x2="37000" y2="72333"/>
                        <a14:backgroundMark x1="37000" y1="84000" x2="37667" y2="73333"/>
                        <a14:backgroundMark x1="37667" y1="85333" x2="37667" y2="86667"/>
                        <a14:backgroundMark x1="27333" y1="85333" x2="25000" y2="86333"/>
                        <a14:backgroundMark x1="49000" y1="86333" x2="49000" y2="88000"/>
                        <a14:backgroundMark x1="50000" y1="54667" x2="50667" y2="54667"/>
                        <a14:backgroundMark x1="37000" y1="68333" x2="37000" y2="69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895" r="35138" b="6172"/>
          <a:stretch>
            <a:fillRect/>
          </a:stretch>
        </p:blipFill>
        <p:spPr>
          <a:xfrm>
            <a:off x="5173162" y="1186439"/>
            <a:ext cx="762001" cy="15223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2136080" y="2676931"/>
            <a:ext cx="1295400" cy="76933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8667" l="10000" r="99333">
                        <a14:foregroundMark x1="65667" y1="76333" x2="64667" y2="85667"/>
                        <a14:foregroundMark x1="70000" y1="75333" x2="77000" y2="8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431" t="3451" r="2588" b="3720"/>
          <a:stretch>
            <a:fillRect/>
          </a:stretch>
        </p:blipFill>
        <p:spPr>
          <a:xfrm>
            <a:off x="4213955" y="3991137"/>
            <a:ext cx="1463168" cy="230286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791" b="98201" l="3769" r="94769">
                        <a14:foregroundMark x1="23154" y1="39496" x2="39846" y2="43669"/>
                        <a14:foregroundMark x1="43231" y1="43669" x2="45231" y2="46835"/>
                        <a14:backgroundMark x1="67615" y1="63453" x2="70692" y2="67266"/>
                        <a14:backgroundMark x1="71692" y1="76115" x2="74077" y2="77050"/>
                        <a14:backgroundMark x1="13034" y1="75840" x2="14831" y2="87185"/>
                        <a14:backgroundMark x1="17079" y1="71218" x2="18876" y2="85714"/>
                        <a14:backgroundMark x1="42247" y1="87815" x2="41348" y2="87605"/>
                        <a14:backgroundMark x1="43820" y1="81092" x2="93034" y2="77311"/>
                        <a14:backgroundMark x1="62697" y1="83403" x2="90112" y2="81513"/>
                        <a14:backgroundMark x1="40449" y1="74160" x2="39101" y2="86765"/>
                        <a14:backgroundMark x1="18427" y1="84454" x2="43146" y2="85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683" y="1992626"/>
            <a:ext cx="1849722" cy="197777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149" b="92526" l="4625" r="45750">
                        <a14:foregroundMark x1="19750" y1="79768" x2="19750" y2="85954"/>
                        <a14:foregroundMark x1="34500" y1="79124" x2="34000" y2="88144"/>
                        <a14:foregroundMark x1="37250" y1="84665" x2="40250" y2="85309"/>
                        <a14:foregroundMark x1="17625" y1="79768" x2="18875" y2="82861"/>
                        <a14:foregroundMark x1="22750" y1="80670" x2="22500" y2="84021"/>
                        <a14:foregroundMark x1="36375" y1="80928" x2="36375" y2="85567"/>
                        <a14:backgroundMark x1="25875" y1="82474" x2="28250" y2="905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3690" b="8440"/>
          <a:stretch>
            <a:fillRect/>
          </a:stretch>
        </p:blipFill>
        <p:spPr>
          <a:xfrm>
            <a:off x="9756695" y="1842840"/>
            <a:ext cx="911305" cy="174767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5589" b="100000" l="53125" r="98875">
                        <a14:foregroundMark x1="78375" y1="31936" x2="81250" y2="51098"/>
                        <a14:foregroundMark x1="81250" y1="51098" x2="81250" y2="51098"/>
                        <a14:foregroundMark x1="72625" y1="54291" x2="74625" y2="65469"/>
                        <a14:foregroundMark x1="76625" y1="83832" x2="76625" y2="88423"/>
                        <a14:foregroundMark x1="86750" y1="82435" x2="87875" y2="89820"/>
                        <a14:foregroundMark x1="82750" y1="88423" x2="87625" y2="87824"/>
                        <a14:foregroundMark x1="85875" y1="82036" x2="86750" y2="87425"/>
                        <a14:foregroundMark x1="86750" y1="87425" x2="86750" y2="87425"/>
                        <a14:foregroundMark x1="88125" y1="83234" x2="88500" y2="87026"/>
                        <a14:foregroundMark x1="77250" y1="82834" x2="77500" y2="88423"/>
                        <a14:foregroundMark x1="76125" y1="82036" x2="76125" y2="86427"/>
                        <a14:foregroundMark x1="74625" y1="82435" x2="75750" y2="88423"/>
                        <a14:foregroundMark x1="85625" y1="82435" x2="85625" y2="86028"/>
                        <a14:foregroundMark x1="84750" y1="81836" x2="85625" y2="84830"/>
                        <a14:backgroundMark x1="63750" y1="88822" x2="64375" y2="93812"/>
                        <a14:backgroundMark x1="80744" y1="76364" x2="80906" y2="802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83" b="5267"/>
          <a:stretch>
            <a:fillRect/>
          </a:stretch>
        </p:blipFill>
        <p:spPr>
          <a:xfrm flipH="1">
            <a:off x="1620130" y="1661775"/>
            <a:ext cx="962806" cy="15209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758" b="89899" l="9959" r="92224">
                        <a14:foregroundMark x1="49250" y1="27146" x2="49250" y2="41919"/>
                        <a14:foregroundMark x1="40928" y1="31818" x2="60164" y2="25505"/>
                        <a14:foregroundMark x1="36971" y1="28535" x2="37381" y2="368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14" r="19096" b="10002"/>
          <a:stretch>
            <a:fillRect/>
          </a:stretch>
        </p:blipFill>
        <p:spPr>
          <a:xfrm flipH="1">
            <a:off x="3141527" y="1773641"/>
            <a:ext cx="1072428" cy="1441948"/>
          </a:xfrm>
          <a:prstGeom prst="rect">
            <a:avLst/>
          </a:prstGeom>
        </p:spPr>
      </p:pic>
      <p:sp>
        <p:nvSpPr>
          <p:cNvPr id="20" name="Cloud 19"/>
          <p:cNvSpPr/>
          <p:nvPr/>
        </p:nvSpPr>
        <p:spPr>
          <a:xfrm>
            <a:off x="1788705" y="60083"/>
            <a:ext cx="1794484" cy="514577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Cloud 20"/>
          <p:cNvSpPr/>
          <p:nvPr/>
        </p:nvSpPr>
        <p:spPr>
          <a:xfrm>
            <a:off x="6827548" y="45487"/>
            <a:ext cx="1445601" cy="630985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Cloud 21"/>
          <p:cNvSpPr/>
          <p:nvPr/>
        </p:nvSpPr>
        <p:spPr>
          <a:xfrm>
            <a:off x="8740988" y="60083"/>
            <a:ext cx="1126918" cy="61639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3141527" y="5580680"/>
            <a:ext cx="1256076" cy="74598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5677124" y="2372345"/>
            <a:ext cx="1025713" cy="60917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9113167" y="3393800"/>
            <a:ext cx="958424" cy="569207"/>
          </a:xfrm>
          <a:prstGeom prst="rect">
            <a:avLst/>
          </a:prstGeom>
        </p:spPr>
      </p:pic>
      <p:sp>
        <p:nvSpPr>
          <p:cNvPr id="28" name="Oval 27">
            <a:hlinkClick r:id="rId23" action="ppaction://hlinksldjump"/>
          </p:cNvPr>
          <p:cNvSpPr/>
          <p:nvPr/>
        </p:nvSpPr>
        <p:spPr>
          <a:xfrm>
            <a:off x="2610092" y="3308374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29" name="Oval 28">
            <a:hlinkClick r:id="rId24" action="ppaction://hlinksldjump"/>
          </p:cNvPr>
          <p:cNvSpPr/>
          <p:nvPr/>
        </p:nvSpPr>
        <p:spPr>
          <a:xfrm>
            <a:off x="9455818" y="3826971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31" name="Oval 30">
            <a:hlinkClick r:id="rId25" action="ppaction://hlinksldjump"/>
          </p:cNvPr>
          <p:cNvSpPr/>
          <p:nvPr/>
        </p:nvSpPr>
        <p:spPr>
          <a:xfrm>
            <a:off x="3620273" y="6326662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</a:p>
        </p:txBody>
      </p:sp>
      <p:sp>
        <p:nvSpPr>
          <p:cNvPr id="32" name="Oval 31">
            <a:hlinkClick r:id="rId26" action="ppaction://hlinksldjump"/>
          </p:cNvPr>
          <p:cNvSpPr/>
          <p:nvPr/>
        </p:nvSpPr>
        <p:spPr>
          <a:xfrm>
            <a:off x="5889955" y="2968373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2832959" y="3817372"/>
            <a:ext cx="1551096" cy="230380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9056522" y="2142008"/>
            <a:ext cx="1071714" cy="159179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5696524" y="1186439"/>
            <a:ext cx="986911" cy="146583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2136080" y="1295681"/>
            <a:ext cx="1256114" cy="186567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862" y="1289457"/>
            <a:ext cx="835863" cy="102259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3006" y="1206147"/>
            <a:ext cx="1354581" cy="78648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9744" b="89776" l="3994" r="950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7" y="2716679"/>
            <a:ext cx="1675192" cy="20069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438" b="89825" l="2077" r="97923">
                        <a14:foregroundMark x1="82846" y1="73085" x2="93000" y2="78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492" y="4496100"/>
            <a:ext cx="1856798" cy="19056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1778" b="96000" l="0" r="100000">
                        <a14:foregroundMark x1="42000" y1="55111" x2="48000" y2="66222"/>
                        <a14:foregroundMark x1="47556" y1="51111" x2="51111" y2="64667"/>
                        <a14:foregroundMark x1="55778" y1="48222" x2="55333" y2="6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56" t="33318" r="33663" b="31496"/>
          <a:stretch>
            <a:fillRect/>
          </a:stretch>
        </p:blipFill>
        <p:spPr>
          <a:xfrm>
            <a:off x="152400" y="5333999"/>
            <a:ext cx="1295400" cy="14478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5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0" b="90000" l="67778" r="98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597" t="35257" b="33262"/>
          <a:stretch>
            <a:fillRect/>
          </a:stretch>
        </p:blipFill>
        <p:spPr>
          <a:xfrm>
            <a:off x="5729053" y="5456687"/>
            <a:ext cx="1251028" cy="12954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409" b="9959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5254" y="60083"/>
            <a:ext cx="1412244" cy="811308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262" y="1442039"/>
            <a:ext cx="1354581" cy="78648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040" y="1835279"/>
            <a:ext cx="1354581" cy="78648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4532" y="1232332"/>
            <a:ext cx="1354581" cy="7864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838200" y="-282750"/>
            <a:ext cx="10744199" cy="42093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371600" y="4027708"/>
            <a:ext cx="4608467" cy="90843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9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708872" y="4027708"/>
            <a:ext cx="4721128" cy="90843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7</a:t>
            </a:r>
            <a:endParaRPr kumimoji="0" lang="en-US" alt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371601" y="5093497"/>
            <a:ext cx="4608466" cy="123110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6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682368" y="5129495"/>
            <a:ext cx="4747632" cy="111890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</a:t>
            </a:r>
            <a:r>
              <a:rPr kumimoji="0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8</a:t>
            </a:r>
            <a:endParaRPr kumimoji="0" lang="en-US" alt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467" y="4259613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2584" y="5688947"/>
            <a:ext cx="672129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872" y="4398441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294" y="5761365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11148649" y="6056694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590800" y="1221769"/>
            <a:ext cx="7239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１＋６＝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1404193" y="-118406"/>
            <a:ext cx="9524999" cy="42093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286001" y="4159801"/>
            <a:ext cx="3563300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413939" y="4938129"/>
            <a:ext cx="3796861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7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286001" y="4938130"/>
            <a:ext cx="3563299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</a:t>
            </a:r>
            <a:r>
              <a:rPr kumimoji="0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8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413940" y="4136983"/>
            <a:ext cx="3796860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6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2701" y="4104246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1395" y="4185227"/>
            <a:ext cx="672129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8672" y="4964696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172" y="4964696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11148649" y="5867400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200400" y="1295497"/>
            <a:ext cx="6324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５＋２＝？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449079" y="1783976"/>
            <a:ext cx="18473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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923841" y="1525037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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1981200" y="-169237"/>
            <a:ext cx="8991599" cy="42093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371600" y="4101063"/>
            <a:ext cx="4690873" cy="100433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326019" y="5435371"/>
            <a:ext cx="4663162" cy="13464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6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764774" y="4109522"/>
            <a:ext cx="4208025" cy="99587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  <a:endParaRPr kumimoji="0" lang="en-US" alt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871572" y="5435370"/>
            <a:ext cx="4101227" cy="13464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</a:t>
            </a:r>
            <a:r>
              <a:rPr kumimoji="0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7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423" y="4514022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0670" y="6242258"/>
            <a:ext cx="672129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0343" y="6320298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0876" y="4069047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11148649" y="5981730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657600" y="1252650"/>
            <a:ext cx="570504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４＋２＝？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2863618" y="-235498"/>
            <a:ext cx="6919331" cy="42093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600201" y="4034802"/>
            <a:ext cx="4422856" cy="93823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8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751861" y="4034802"/>
            <a:ext cx="4068539" cy="93823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634837" y="5181600"/>
            <a:ext cx="4388220" cy="144779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7</a:t>
            </a:r>
            <a:endParaRPr kumimoji="0" lang="en-US" alt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772643" y="5181600"/>
            <a:ext cx="4047757" cy="144779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</a:t>
            </a:r>
            <a:r>
              <a:rPr kumimoji="0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6</a:t>
            </a:r>
            <a:endParaRPr kumimoji="0" lang="en-US" alt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456" y="4002065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5980" y="6085699"/>
            <a:ext cx="672129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4623" y="4515035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928" y="5616828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11148649" y="5951972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038600" y="1500165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2+3</a:t>
            </a:r>
            <a:r>
              <a:rPr kumimoji="0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＝？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2842402" y="-169237"/>
            <a:ext cx="6919331" cy="42093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85800" y="4101063"/>
            <a:ext cx="5316041" cy="108053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8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85800" y="5434213"/>
            <a:ext cx="5402387" cy="119518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6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704141" y="4015912"/>
            <a:ext cx="5106859" cy="116568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</a:t>
            </a:r>
            <a:r>
              <a:rPr kumimoji="0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728144" y="5399090"/>
            <a:ext cx="5082855" cy="12303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kumimoji="0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</a:t>
            </a:r>
            <a:endParaRPr kumimoji="0" lang="en-US" alt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5240" y="4068326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7395" y="5438033"/>
            <a:ext cx="630120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214" y="6155962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8871" y="4170425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11147515" y="6042883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901132" y="1056003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３＋３＝？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587</TotalTime>
  <Words>260</Words>
  <Application>Microsoft Office PowerPoint</Application>
  <PresentationFormat>Widescreen</PresentationFormat>
  <Paragraphs>125</Paragraphs>
  <Slides>21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21</vt:i4>
      </vt:variant>
    </vt:vector>
  </HeadingPairs>
  <TitlesOfParts>
    <vt:vector size="37" baseType="lpstr">
      <vt:lpstr>等线</vt:lpstr>
      <vt:lpstr>ITC Avant Garde Std Bk</vt:lpstr>
      <vt:lpstr>微软雅黑</vt:lpstr>
      <vt:lpstr>Arial</vt:lpstr>
      <vt:lpstr>Arial-Rounded</vt:lpstr>
      <vt:lpstr>Calibri</vt:lpstr>
      <vt:lpstr>Lato</vt:lpstr>
      <vt:lpstr>Times New Roman</vt:lpstr>
      <vt:lpstr>Office Theme</vt:lpstr>
      <vt:lpstr>2_Office 主题</vt:lpstr>
      <vt:lpstr>https://www.freeppt7.com</vt:lpstr>
      <vt:lpstr>1_Office Theme</vt:lpstr>
      <vt:lpstr>3_Office 主题</vt:lpstr>
      <vt:lpstr>3_Office 主题​​</vt:lpstr>
      <vt:lpstr>3_Office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Thao Tran</cp:lastModifiedBy>
  <cp:revision>51</cp:revision>
  <dcterms:created xsi:type="dcterms:W3CDTF">2021-07-20T01:55:21Z</dcterms:created>
  <dcterms:modified xsi:type="dcterms:W3CDTF">2022-09-09T08:21:15Z</dcterms:modified>
</cp:coreProperties>
</file>