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9" r:id="rId2"/>
    <p:sldId id="290" r:id="rId3"/>
    <p:sldId id="256" r:id="rId4"/>
    <p:sldId id="257" r:id="rId5"/>
    <p:sldId id="270" r:id="rId6"/>
    <p:sldId id="271" r:id="rId7"/>
    <p:sldId id="263" r:id="rId8"/>
  </p:sldIdLst>
  <p:sldSz cx="12192000" cy="6858000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Kiểu Có chủ đề 1 - Nhấn mạnh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16DA210-FB5B-4158-B5E0-FEB733F419BA}" styleName="Kiểu Sáng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835" y="43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" descr="FSTV116">
            <a:extLst>
              <a:ext uri="{FF2B5EF4-FFF2-40B4-BE49-F238E27FC236}">
                <a16:creationId xmlns:a16="http://schemas.microsoft.com/office/drawing/2014/main" id="{CB3C8A38-6BFA-463A-9812-CF284361FD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057987">
            <a:off x="10511631" y="337344"/>
            <a:ext cx="1654175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6" descr="DAISIES">
            <a:extLst>
              <a:ext uri="{FF2B5EF4-FFF2-40B4-BE49-F238E27FC236}">
                <a16:creationId xmlns:a16="http://schemas.microsoft.com/office/drawing/2014/main" id="{7293CE87-7B6D-43F7-8EA8-53C3BF3F6C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5410200"/>
            <a:ext cx="1600200" cy="124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7" descr="CHCA2077">
            <a:extLst>
              <a:ext uri="{FF2B5EF4-FFF2-40B4-BE49-F238E27FC236}">
                <a16:creationId xmlns:a16="http://schemas.microsoft.com/office/drawing/2014/main" id="{C7F3F2D0-8E22-49D9-B47F-94124973C4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638800"/>
            <a:ext cx="2590800" cy="124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9882" name="Picture 10" descr="flying2">
            <a:extLst>
              <a:ext uri="{FF2B5EF4-FFF2-40B4-BE49-F238E27FC236}">
                <a16:creationId xmlns:a16="http://schemas.microsoft.com/office/drawing/2014/main" id="{93146D26-2B8D-4BC5-83A4-AB3D9CBB63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2688" y="4953000"/>
            <a:ext cx="1966912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84" name="AutoShape 12">
            <a:extLst>
              <a:ext uri="{FF2B5EF4-FFF2-40B4-BE49-F238E27FC236}">
                <a16:creationId xmlns:a16="http://schemas.microsoft.com/office/drawing/2014/main" id="{A20D44BF-4623-46E3-9991-A82C408F67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304800"/>
            <a:ext cx="1439863" cy="1439863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vi-VN" altLang="vi-VN" sz="1800">
              <a:latin typeface="Arial" panose="020B0604020202020204" pitchFamily="34" charset="0"/>
            </a:endParaRPr>
          </a:p>
        </p:txBody>
      </p:sp>
      <p:sp>
        <p:nvSpPr>
          <p:cNvPr id="79886" name="AutoShape 14">
            <a:extLst>
              <a:ext uri="{FF2B5EF4-FFF2-40B4-BE49-F238E27FC236}">
                <a16:creationId xmlns:a16="http://schemas.microsoft.com/office/drawing/2014/main" id="{95016B23-3078-4F23-BA1C-79EB2D0B04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533400"/>
            <a:ext cx="895350" cy="89535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vi-VN" altLang="vi-VN" sz="1800">
              <a:latin typeface="Arial" panose="020B0604020202020204" pitchFamily="34" charset="0"/>
            </a:endParaRPr>
          </a:p>
        </p:txBody>
      </p:sp>
      <p:sp>
        <p:nvSpPr>
          <p:cNvPr id="79887" name="AutoShape 15">
            <a:extLst>
              <a:ext uri="{FF2B5EF4-FFF2-40B4-BE49-F238E27FC236}">
                <a16:creationId xmlns:a16="http://schemas.microsoft.com/office/drawing/2014/main" id="{3F513758-E41D-4057-81F8-70256FD6DC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609850"/>
            <a:ext cx="895350" cy="895350"/>
          </a:xfrm>
          <a:prstGeom prst="irregularSeal2">
            <a:avLst/>
          </a:prstGeom>
          <a:gradFill rotWithShape="1">
            <a:gsLst>
              <a:gs pos="0">
                <a:srgbClr val="CC00FF"/>
              </a:gs>
              <a:gs pos="100000">
                <a:srgbClr val="5E0076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vi-VN" altLang="vi-VN" sz="1800">
              <a:latin typeface="Arial" panose="020B0604020202020204" pitchFamily="34" charset="0"/>
            </a:endParaRPr>
          </a:p>
        </p:txBody>
      </p:sp>
      <p:sp>
        <p:nvSpPr>
          <p:cNvPr id="79889" name="AutoShape 17">
            <a:extLst>
              <a:ext uri="{FF2B5EF4-FFF2-40B4-BE49-F238E27FC236}">
                <a16:creationId xmlns:a16="http://schemas.microsoft.com/office/drawing/2014/main" id="{38FF13A4-AD26-4238-BA44-4394AF77B0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724400"/>
            <a:ext cx="895350" cy="89535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vi-VN" altLang="vi-VN" sz="1800">
              <a:latin typeface="Arial" panose="020B0604020202020204" pitchFamily="34" charset="0"/>
            </a:endParaRPr>
          </a:p>
        </p:txBody>
      </p:sp>
      <p:sp>
        <p:nvSpPr>
          <p:cNvPr id="79892" name="AutoShape 20">
            <a:extLst>
              <a:ext uri="{FF2B5EF4-FFF2-40B4-BE49-F238E27FC236}">
                <a16:creationId xmlns:a16="http://schemas.microsoft.com/office/drawing/2014/main" id="{C989B364-E139-47C3-BB98-A1B2B33B0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6800" y="3352800"/>
            <a:ext cx="895350" cy="89535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vi-VN" altLang="vi-VN" sz="1800">
              <a:latin typeface="Arial" panose="020B0604020202020204" pitchFamily="34" charset="0"/>
            </a:endParaRPr>
          </a:p>
        </p:txBody>
      </p:sp>
      <p:sp>
        <p:nvSpPr>
          <p:cNvPr id="79893" name="WordArt 21">
            <a:extLst>
              <a:ext uri="{FF2B5EF4-FFF2-40B4-BE49-F238E27FC236}">
                <a16:creationId xmlns:a16="http://schemas.microsoft.com/office/drawing/2014/main" id="{C2C424F1-F6A8-45BD-AD9C-BCDBCB6B2E7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429000" y="6629400"/>
            <a:ext cx="228600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FF00"/>
                    </a:gs>
                    <a:gs pos="50000">
                      <a:srgbClr val="FF3300"/>
                    </a:gs>
                    <a:gs pos="100000">
                      <a:srgbClr val="00FF00"/>
                    </a:gs>
                  </a:gsLst>
                  <a:lin ang="1890000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+mn-lt"/>
                <a:ea typeface="+mn-lt"/>
                <a:cs typeface="+mn-lt"/>
              </a:rPr>
              <a:t>nhiÖt liÖt chµo mõng c¸c thÇy c« gi¸o</a:t>
            </a:r>
          </a:p>
        </p:txBody>
      </p:sp>
      <p:sp>
        <p:nvSpPr>
          <p:cNvPr id="3084" name="WordArt 25">
            <a:extLst>
              <a:ext uri="{FF2B5EF4-FFF2-40B4-BE49-F238E27FC236}">
                <a16:creationId xmlns:a16="http://schemas.microsoft.com/office/drawing/2014/main" id="{4E9706A2-DEF0-40BC-8946-FC2FFC5FE72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629400" y="1524000"/>
            <a:ext cx="38100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 - LỚP </a:t>
            </a:r>
            <a:r>
              <a:rPr lang="vi-VN" sz="36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vi-VN" sz="36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88" name="WordArt 17">
            <a:extLst>
              <a:ext uri="{FF2B5EF4-FFF2-40B4-BE49-F238E27FC236}">
                <a16:creationId xmlns:a16="http://schemas.microsoft.com/office/drawing/2014/main" id="{5B75F18B-62E1-4ED3-95ED-761327EAAF6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219200" y="3276600"/>
            <a:ext cx="9836944" cy="205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+mn-lt"/>
                <a:ea typeface="+mn-lt"/>
                <a:cs typeface="+mn-lt"/>
              </a:rPr>
              <a:t>LUYỆN TẬP </a:t>
            </a:r>
            <a:r>
              <a:rPr lang="vi-VN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+mn-lt"/>
                <a:ea typeface="+mn-lt"/>
                <a:cs typeface="+mn-lt"/>
              </a:rPr>
              <a:t>( TRANG 167-168  )</a:t>
            </a:r>
            <a:endParaRPr lang="vi-VN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+mn-lt"/>
              <a:ea typeface="+mn-lt"/>
              <a:cs typeface="+mn-lt"/>
            </a:endParaRPr>
          </a:p>
        </p:txBody>
      </p:sp>
    </p:spTree>
  </p:cSld>
  <p:clrMapOvr>
    <a:masterClrMapping/>
  </p:clrMapOvr>
  <p:transition advTm="8874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9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7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0"/>
                                        <p:tgtEl>
                                          <p:spTgt spid="798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5000" fill="hold"/>
                                        <p:tgtEl>
                                          <p:spTgt spid="79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79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798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798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79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0" fill="hold"/>
                                        <p:tgtEl>
                                          <p:spTgt spid="79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0" presetID="23" presetClass="entr" presetSubtype="528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798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798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000" fill="hold"/>
                                        <p:tgtEl>
                                          <p:spTgt spid="798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798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7" presetID="23" presetClass="entr" presetSubtype="528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798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798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798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798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798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798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798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798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0" presetID="23" presetClass="entr" presetSubtype="528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3000" fill="hold"/>
                                        <p:tgtEl>
                                          <p:spTgt spid="798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000" fill="hold"/>
                                        <p:tgtEl>
                                          <p:spTgt spid="798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000" fill="hold"/>
                                        <p:tgtEl>
                                          <p:spTgt spid="798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000" fill="hold"/>
                                        <p:tgtEl>
                                          <p:spTgt spid="798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84" grpId="0" animBg="1"/>
      <p:bldP spid="79886" grpId="0" animBg="1"/>
      <p:bldP spid="79887" grpId="0" animBg="1"/>
      <p:bldP spid="79889" grpId="0" animBg="1"/>
      <p:bldP spid="7989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7" name="Text Box 7">
            <a:extLst>
              <a:ext uri="{FF2B5EF4-FFF2-40B4-BE49-F238E27FC236}">
                <a16:creationId xmlns:a16="http://schemas.microsoft.com/office/drawing/2014/main" id="{16BFD3BA-7DE7-442C-8EB1-6796088146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4062" y="1582374"/>
            <a:ext cx="93726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200" b="1" dirty="0" err="1">
                <a:solidFill>
                  <a:srgbClr val="0000FF"/>
                </a:solidFill>
              </a:rPr>
              <a:t>Muốn</a:t>
            </a:r>
            <a:r>
              <a:rPr lang="en-US" altLang="vi-VN" sz="3200" b="1" dirty="0">
                <a:solidFill>
                  <a:srgbClr val="0000FF"/>
                </a:solidFill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</a:rPr>
              <a:t>giải</a:t>
            </a:r>
            <a:r>
              <a:rPr lang="en-US" altLang="vi-VN" sz="3200" b="1" dirty="0">
                <a:solidFill>
                  <a:srgbClr val="0000FF"/>
                </a:solidFill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</a:rPr>
              <a:t>bài</a:t>
            </a:r>
            <a:r>
              <a:rPr lang="en-US" altLang="vi-VN" sz="3200" b="1" dirty="0">
                <a:solidFill>
                  <a:srgbClr val="0000FF"/>
                </a:solidFill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</a:rPr>
              <a:t>toán</a:t>
            </a:r>
            <a:r>
              <a:rPr lang="en-US" altLang="vi-VN" sz="3200" b="1" dirty="0">
                <a:solidFill>
                  <a:srgbClr val="0000FF"/>
                </a:solidFill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</a:rPr>
              <a:t>liên</a:t>
            </a:r>
            <a:r>
              <a:rPr lang="en-US" altLang="vi-VN" sz="3200" b="1" dirty="0">
                <a:solidFill>
                  <a:srgbClr val="0000FF"/>
                </a:solidFill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</a:rPr>
              <a:t>quan</a:t>
            </a:r>
            <a:r>
              <a:rPr lang="en-US" altLang="vi-VN" sz="3200" b="1" dirty="0">
                <a:solidFill>
                  <a:srgbClr val="0000FF"/>
                </a:solidFill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</a:rPr>
              <a:t>đến</a:t>
            </a:r>
            <a:r>
              <a:rPr lang="en-US" altLang="vi-VN" sz="3200" b="1" dirty="0">
                <a:solidFill>
                  <a:srgbClr val="0000FF"/>
                </a:solidFill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</a:rPr>
              <a:t>rút</a:t>
            </a:r>
            <a:r>
              <a:rPr lang="en-US" altLang="vi-VN" sz="3200" b="1" dirty="0">
                <a:solidFill>
                  <a:srgbClr val="0000FF"/>
                </a:solidFill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</a:rPr>
              <a:t>về</a:t>
            </a:r>
            <a:r>
              <a:rPr lang="en-US" altLang="vi-VN" sz="3200" b="1" dirty="0">
                <a:solidFill>
                  <a:srgbClr val="0000FF"/>
                </a:solidFill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</a:rPr>
              <a:t>đơn</a:t>
            </a:r>
            <a:r>
              <a:rPr lang="en-US" altLang="vi-VN" sz="3200" b="1" dirty="0">
                <a:solidFill>
                  <a:srgbClr val="0000FF"/>
                </a:solidFill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</a:rPr>
              <a:t>vị</a:t>
            </a:r>
            <a:r>
              <a:rPr lang="en-US" altLang="vi-VN" sz="3200" b="1" dirty="0">
                <a:solidFill>
                  <a:srgbClr val="0000FF"/>
                </a:solidFill>
              </a:rPr>
              <a:t> </a:t>
            </a:r>
            <a:r>
              <a:rPr lang="en-US" altLang="vi-VN" sz="3200" b="1" dirty="0" err="1" smtClean="0">
                <a:solidFill>
                  <a:srgbClr val="0000FF"/>
                </a:solidFill>
              </a:rPr>
              <a:t>dạng</a:t>
            </a:r>
            <a:r>
              <a:rPr lang="en-US" altLang="vi-VN" sz="3200" b="1" dirty="0" smtClean="0">
                <a:solidFill>
                  <a:srgbClr val="0000FF"/>
                </a:solidFill>
              </a:rPr>
              <a:t> 2 ta </a:t>
            </a:r>
            <a:r>
              <a:rPr lang="en-US" altLang="vi-VN" sz="3200" b="1" dirty="0" err="1">
                <a:solidFill>
                  <a:srgbClr val="0000FF"/>
                </a:solidFill>
              </a:rPr>
              <a:t>thực</a:t>
            </a:r>
            <a:r>
              <a:rPr lang="en-US" altLang="vi-VN" sz="3200" b="1" dirty="0">
                <a:solidFill>
                  <a:srgbClr val="0000FF"/>
                </a:solidFill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</a:rPr>
              <a:t>hiện</a:t>
            </a:r>
            <a:r>
              <a:rPr lang="en-US" altLang="vi-VN" sz="3200" b="1" dirty="0">
                <a:solidFill>
                  <a:srgbClr val="0000FF"/>
                </a:solidFill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</a:rPr>
              <a:t>theo</a:t>
            </a:r>
            <a:r>
              <a:rPr lang="en-US" altLang="vi-VN" sz="3200" b="1" dirty="0">
                <a:solidFill>
                  <a:srgbClr val="0000FF"/>
                </a:solidFill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</a:rPr>
              <a:t>mấy</a:t>
            </a:r>
            <a:r>
              <a:rPr lang="en-US" altLang="vi-VN" sz="3200" b="1" dirty="0">
                <a:solidFill>
                  <a:srgbClr val="0000FF"/>
                </a:solidFill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</a:rPr>
              <a:t>bước</a:t>
            </a:r>
            <a:r>
              <a:rPr lang="en-US" altLang="vi-VN" sz="3200" b="1" dirty="0">
                <a:solidFill>
                  <a:srgbClr val="0000FF"/>
                </a:solidFill>
              </a:rPr>
              <a:t>? </a:t>
            </a:r>
            <a:r>
              <a:rPr lang="en-US" altLang="vi-VN" sz="3200" b="1" dirty="0" err="1">
                <a:solidFill>
                  <a:srgbClr val="0000FF"/>
                </a:solidFill>
              </a:rPr>
              <a:t>Đó</a:t>
            </a:r>
            <a:r>
              <a:rPr lang="en-US" altLang="vi-VN" sz="3200" b="1" dirty="0">
                <a:solidFill>
                  <a:srgbClr val="0000FF"/>
                </a:solidFill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</a:rPr>
              <a:t>là</a:t>
            </a:r>
            <a:r>
              <a:rPr lang="en-US" altLang="vi-VN" sz="3200" b="1" dirty="0">
                <a:solidFill>
                  <a:srgbClr val="0000FF"/>
                </a:solidFill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</a:rPr>
              <a:t>những</a:t>
            </a:r>
            <a:r>
              <a:rPr lang="en-US" altLang="vi-VN" sz="3200" b="1" dirty="0">
                <a:solidFill>
                  <a:srgbClr val="0000FF"/>
                </a:solidFill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</a:rPr>
              <a:t>bước</a:t>
            </a:r>
            <a:r>
              <a:rPr lang="en-US" altLang="vi-VN" sz="3200" b="1" dirty="0">
                <a:solidFill>
                  <a:srgbClr val="0000FF"/>
                </a:solidFill>
              </a:rPr>
              <a:t> </a:t>
            </a:r>
            <a:r>
              <a:rPr lang="en-US" altLang="vi-VN" sz="3200" b="1" dirty="0" err="1">
                <a:solidFill>
                  <a:srgbClr val="0000FF"/>
                </a:solidFill>
              </a:rPr>
              <a:t>nào</a:t>
            </a:r>
            <a:r>
              <a:rPr lang="en-US" altLang="vi-VN" sz="3200" b="1" dirty="0">
                <a:solidFill>
                  <a:srgbClr val="0000FF"/>
                </a:solidFill>
              </a:rPr>
              <a:t>?</a:t>
            </a:r>
          </a:p>
        </p:txBody>
      </p:sp>
      <p:sp>
        <p:nvSpPr>
          <p:cNvPr id="10248" name="Text Box 8">
            <a:extLst>
              <a:ext uri="{FF2B5EF4-FFF2-40B4-BE49-F238E27FC236}">
                <a16:creationId xmlns:a16="http://schemas.microsoft.com/office/drawing/2014/main" id="{37D95EF6-E8B8-44E3-AF5F-DC42AE6E4A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793" y="2920878"/>
            <a:ext cx="9372600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200" b="1" dirty="0" err="1"/>
              <a:t>Muốn</a:t>
            </a:r>
            <a:r>
              <a:rPr lang="en-US" altLang="vi-VN" sz="3200" b="1" dirty="0"/>
              <a:t> </a:t>
            </a:r>
            <a:r>
              <a:rPr lang="en-US" altLang="vi-VN" sz="3200" b="1" dirty="0" err="1"/>
              <a:t>giải</a:t>
            </a:r>
            <a:r>
              <a:rPr lang="en-US" altLang="vi-VN" sz="3200" b="1" dirty="0"/>
              <a:t> </a:t>
            </a:r>
            <a:r>
              <a:rPr lang="en-US" altLang="vi-VN" sz="3200" b="1" dirty="0" err="1"/>
              <a:t>bài</a:t>
            </a:r>
            <a:r>
              <a:rPr lang="en-US" altLang="vi-VN" sz="3200" b="1" dirty="0"/>
              <a:t> </a:t>
            </a:r>
            <a:r>
              <a:rPr lang="en-US" altLang="vi-VN" sz="3200" b="1" dirty="0" err="1"/>
              <a:t>toán</a:t>
            </a:r>
            <a:r>
              <a:rPr lang="en-US" altLang="vi-VN" sz="3200" b="1" dirty="0"/>
              <a:t> </a:t>
            </a:r>
            <a:r>
              <a:rPr lang="en-US" altLang="vi-VN" sz="3200" b="1" dirty="0" err="1"/>
              <a:t>liên</a:t>
            </a:r>
            <a:r>
              <a:rPr lang="en-US" altLang="vi-VN" sz="3200" b="1" dirty="0"/>
              <a:t> </a:t>
            </a:r>
            <a:r>
              <a:rPr lang="en-US" altLang="vi-VN" sz="3200" b="1" dirty="0" err="1"/>
              <a:t>quan</a:t>
            </a:r>
            <a:r>
              <a:rPr lang="en-US" altLang="vi-VN" sz="3200" b="1" dirty="0"/>
              <a:t> </a:t>
            </a:r>
            <a:r>
              <a:rPr lang="en-US" altLang="vi-VN" sz="3200" b="1" dirty="0" err="1"/>
              <a:t>đến</a:t>
            </a:r>
            <a:r>
              <a:rPr lang="en-US" altLang="vi-VN" sz="3200" b="1" dirty="0"/>
              <a:t> </a:t>
            </a:r>
            <a:r>
              <a:rPr lang="en-US" altLang="vi-VN" sz="3200" b="1" dirty="0" err="1"/>
              <a:t>rút</a:t>
            </a:r>
            <a:r>
              <a:rPr lang="en-US" altLang="vi-VN" sz="3200" b="1" dirty="0"/>
              <a:t> </a:t>
            </a:r>
            <a:r>
              <a:rPr lang="en-US" altLang="vi-VN" sz="3200" b="1" dirty="0" err="1"/>
              <a:t>về</a:t>
            </a:r>
            <a:r>
              <a:rPr lang="en-US" altLang="vi-VN" sz="3200" b="1" dirty="0"/>
              <a:t> </a:t>
            </a:r>
            <a:r>
              <a:rPr lang="en-US" altLang="vi-VN" sz="3200" b="1" dirty="0" err="1"/>
              <a:t>đơn</a:t>
            </a:r>
            <a:r>
              <a:rPr lang="en-US" altLang="vi-VN" sz="3200" b="1" dirty="0"/>
              <a:t> </a:t>
            </a:r>
            <a:r>
              <a:rPr lang="en-US" altLang="vi-VN" sz="3200" b="1" dirty="0" err="1"/>
              <a:t>vị</a:t>
            </a:r>
            <a:r>
              <a:rPr lang="en-US" altLang="vi-VN" sz="3200" b="1" dirty="0"/>
              <a:t> ta </a:t>
            </a:r>
            <a:r>
              <a:rPr lang="en-US" altLang="vi-VN" sz="3200" b="1" dirty="0" err="1"/>
              <a:t>thực</a:t>
            </a:r>
            <a:r>
              <a:rPr lang="en-US" altLang="vi-VN" sz="3200" b="1" dirty="0"/>
              <a:t> </a:t>
            </a:r>
            <a:r>
              <a:rPr lang="en-US" altLang="vi-VN" sz="3200" b="1" dirty="0" err="1"/>
              <a:t>hiện</a:t>
            </a:r>
            <a:r>
              <a:rPr lang="en-US" altLang="vi-VN" sz="3200" b="1" dirty="0"/>
              <a:t> </a:t>
            </a:r>
            <a:r>
              <a:rPr lang="en-US" altLang="vi-VN" sz="3200" b="1" dirty="0" err="1"/>
              <a:t>theo</a:t>
            </a:r>
            <a:r>
              <a:rPr lang="en-US" altLang="vi-VN" sz="3200" b="1" dirty="0"/>
              <a:t> 2 </a:t>
            </a:r>
            <a:r>
              <a:rPr lang="en-US" altLang="vi-VN" sz="3200" b="1" dirty="0" err="1"/>
              <a:t>bước</a:t>
            </a:r>
            <a:r>
              <a:rPr lang="en-US" altLang="vi-VN" sz="3200" b="1" dirty="0"/>
              <a:t>:</a:t>
            </a:r>
          </a:p>
        </p:txBody>
      </p:sp>
      <p:sp>
        <p:nvSpPr>
          <p:cNvPr id="9223" name="Text Box 34">
            <a:extLst>
              <a:ext uri="{FF2B5EF4-FFF2-40B4-BE49-F238E27FC236}">
                <a16:creationId xmlns:a16="http://schemas.microsoft.com/office/drawing/2014/main" id="{34C4F589-DEB1-4855-8AA9-0992E5BF14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7606" y="28172"/>
            <a:ext cx="9144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vi-VN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altLang="vi-VN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AutoShape 13">
            <a:extLst>
              <a:ext uri="{FF2B5EF4-FFF2-40B4-BE49-F238E27FC236}">
                <a16:creationId xmlns:a16="http://schemas.microsoft.com/office/drawing/2014/main" id="{9CFD78B3-D69F-42A2-A711-3FF728CE1A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59102"/>
            <a:ext cx="4114800" cy="1219200"/>
          </a:xfrm>
          <a:prstGeom prst="star32">
            <a:avLst>
              <a:gd name="adj" fmla="val 37500"/>
            </a:avLst>
          </a:prstGeom>
          <a:gradFill rotWithShape="0">
            <a:gsLst>
              <a:gs pos="0">
                <a:srgbClr val="0000FF"/>
              </a:gs>
              <a:gs pos="50000">
                <a:srgbClr val="FFFF00"/>
              </a:gs>
              <a:gs pos="100000">
                <a:srgbClr val="0000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Kiểm</a:t>
            </a:r>
            <a:r>
              <a:rPr lang="en-US" altLang="vi-VN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</a:t>
            </a:r>
            <a:r>
              <a:rPr lang="en-US" altLang="vi-VN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altLang="vi-VN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cũ</a:t>
            </a:r>
            <a:endParaRPr lang="en-US" altLang="vi-VN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Box 24"/>
          <p:cNvSpPr txBox="1">
            <a:spLocks noChangeArrowheads="1"/>
          </p:cNvSpPr>
          <p:nvPr/>
        </p:nvSpPr>
        <p:spPr bwMode="auto">
          <a:xfrm>
            <a:off x="914400" y="4173883"/>
            <a:ext cx="8843963" cy="492125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2600" b="1" dirty="0">
                <a:solidFill>
                  <a:srgbClr val="44546A">
                    <a:lumMod val="95000"/>
                    <a:lumOff val="5000"/>
                  </a:srgbClr>
                </a:solidFill>
                <a:cs typeface="Arial" panose="020B0604020202020204" pitchFamily="34" charset="0"/>
              </a:rPr>
              <a:t> </a:t>
            </a:r>
            <a:r>
              <a:rPr lang="en-US" altLang="en-US" sz="2600" dirty="0">
                <a:solidFill>
                  <a:srgbClr val="44546A">
                    <a:lumMod val="95000"/>
                    <a:lumOff val="5000"/>
                  </a:srgbClr>
                </a:solidFill>
                <a:cs typeface="Arial" panose="020B0604020202020204" pitchFamily="34" charset="0"/>
              </a:rPr>
              <a:t>* </a:t>
            </a:r>
            <a:r>
              <a:rPr lang="en-US" altLang="en-US" sz="2600" b="1" u="sng" dirty="0" err="1">
                <a:solidFill>
                  <a:srgbClr val="44546A">
                    <a:lumMod val="95000"/>
                    <a:lumOff val="5000"/>
                  </a:srgbClr>
                </a:solidFill>
                <a:cs typeface="Arial" panose="020B0604020202020204" pitchFamily="34" charset="0"/>
              </a:rPr>
              <a:t>Bước</a:t>
            </a:r>
            <a:r>
              <a:rPr lang="en-US" altLang="en-US" sz="2600" b="1" u="sng" dirty="0">
                <a:solidFill>
                  <a:srgbClr val="44546A">
                    <a:lumMod val="95000"/>
                    <a:lumOff val="5000"/>
                  </a:srgbClr>
                </a:solidFill>
                <a:cs typeface="Arial" panose="020B0604020202020204" pitchFamily="34" charset="0"/>
              </a:rPr>
              <a:t> 1</a:t>
            </a:r>
            <a:r>
              <a:rPr lang="en-US" altLang="en-US" sz="2600" b="1" dirty="0">
                <a:solidFill>
                  <a:srgbClr val="44546A">
                    <a:lumMod val="95000"/>
                    <a:lumOff val="5000"/>
                  </a:srgbClr>
                </a:solidFill>
                <a:cs typeface="Arial" panose="020B0604020202020204" pitchFamily="34" charset="0"/>
              </a:rPr>
              <a:t>: </a:t>
            </a:r>
            <a:r>
              <a:rPr lang="en-US" altLang="en-US" sz="2600" b="1" dirty="0" err="1">
                <a:solidFill>
                  <a:srgbClr val="44546A">
                    <a:lumMod val="95000"/>
                    <a:lumOff val="5000"/>
                  </a:srgbClr>
                </a:solidFill>
                <a:cs typeface="Arial" panose="020B0604020202020204" pitchFamily="34" charset="0"/>
              </a:rPr>
              <a:t>Tìm</a:t>
            </a:r>
            <a:r>
              <a:rPr lang="en-US" altLang="en-US" sz="2600" b="1" dirty="0">
                <a:solidFill>
                  <a:srgbClr val="44546A">
                    <a:lumMod val="95000"/>
                    <a:lumOff val="5000"/>
                  </a:srgbClr>
                </a:solidFill>
                <a:cs typeface="Arial" panose="020B0604020202020204" pitchFamily="34" charset="0"/>
              </a:rPr>
              <a:t> </a:t>
            </a:r>
            <a:r>
              <a:rPr lang="en-US" altLang="en-US" sz="2600" b="1" dirty="0" err="1">
                <a:solidFill>
                  <a:srgbClr val="44546A">
                    <a:lumMod val="95000"/>
                    <a:lumOff val="5000"/>
                  </a:srgbClr>
                </a:solidFill>
                <a:cs typeface="Arial" panose="020B0604020202020204" pitchFamily="34" charset="0"/>
              </a:rPr>
              <a:t>giá</a:t>
            </a:r>
            <a:r>
              <a:rPr lang="en-US" altLang="en-US" sz="2600" b="1" dirty="0">
                <a:solidFill>
                  <a:srgbClr val="44546A">
                    <a:lumMod val="95000"/>
                    <a:lumOff val="5000"/>
                  </a:srgbClr>
                </a:solidFill>
                <a:cs typeface="Arial" panose="020B0604020202020204" pitchFamily="34" charset="0"/>
              </a:rPr>
              <a:t> </a:t>
            </a:r>
            <a:r>
              <a:rPr lang="en-US" altLang="en-US" sz="2600" b="1" dirty="0" err="1">
                <a:solidFill>
                  <a:srgbClr val="44546A">
                    <a:lumMod val="95000"/>
                    <a:lumOff val="5000"/>
                  </a:srgbClr>
                </a:solidFill>
                <a:cs typeface="Arial" panose="020B0604020202020204" pitchFamily="34" charset="0"/>
              </a:rPr>
              <a:t>trị</a:t>
            </a:r>
            <a:r>
              <a:rPr lang="en-US" altLang="en-US" sz="2600" b="1" dirty="0">
                <a:solidFill>
                  <a:srgbClr val="44546A">
                    <a:lumMod val="95000"/>
                    <a:lumOff val="5000"/>
                  </a:srgbClr>
                </a:solidFill>
                <a:cs typeface="Arial" panose="020B0604020202020204" pitchFamily="34" charset="0"/>
              </a:rPr>
              <a:t> </a:t>
            </a:r>
            <a:r>
              <a:rPr lang="en-US" altLang="en-US" sz="2600" b="1" dirty="0" err="1">
                <a:solidFill>
                  <a:srgbClr val="44546A">
                    <a:lumMod val="95000"/>
                    <a:lumOff val="5000"/>
                  </a:srgbClr>
                </a:solidFill>
                <a:cs typeface="Arial" panose="020B0604020202020204" pitchFamily="34" charset="0"/>
              </a:rPr>
              <a:t>của</a:t>
            </a:r>
            <a:r>
              <a:rPr lang="en-US" altLang="en-US" sz="2600" b="1" dirty="0">
                <a:solidFill>
                  <a:srgbClr val="44546A">
                    <a:lumMod val="95000"/>
                    <a:lumOff val="5000"/>
                  </a:srgbClr>
                </a:solidFill>
                <a:cs typeface="Arial" panose="020B0604020202020204" pitchFamily="34" charset="0"/>
              </a:rPr>
              <a:t> </a:t>
            </a:r>
            <a:r>
              <a:rPr lang="en-US" altLang="en-US" sz="2600" b="1" dirty="0" err="1">
                <a:solidFill>
                  <a:srgbClr val="44546A">
                    <a:lumMod val="95000"/>
                    <a:lumOff val="5000"/>
                  </a:srgbClr>
                </a:solidFill>
                <a:cs typeface="Arial" panose="020B0604020202020204" pitchFamily="34" charset="0"/>
              </a:rPr>
              <a:t>một</a:t>
            </a:r>
            <a:r>
              <a:rPr lang="en-US" altLang="en-US" sz="2600" b="1" dirty="0">
                <a:solidFill>
                  <a:srgbClr val="44546A">
                    <a:lumMod val="95000"/>
                    <a:lumOff val="5000"/>
                  </a:srgbClr>
                </a:solidFill>
                <a:cs typeface="Arial" panose="020B0604020202020204" pitchFamily="34" charset="0"/>
              </a:rPr>
              <a:t> </a:t>
            </a:r>
            <a:r>
              <a:rPr lang="en-US" altLang="en-US" sz="2600" b="1" dirty="0" err="1">
                <a:solidFill>
                  <a:srgbClr val="44546A">
                    <a:lumMod val="95000"/>
                    <a:lumOff val="5000"/>
                  </a:srgbClr>
                </a:solidFill>
                <a:cs typeface="Arial" panose="020B0604020202020204" pitchFamily="34" charset="0"/>
              </a:rPr>
              <a:t>đơn</a:t>
            </a:r>
            <a:r>
              <a:rPr lang="en-US" altLang="en-US" sz="2600" b="1" dirty="0">
                <a:solidFill>
                  <a:srgbClr val="44546A">
                    <a:lumMod val="95000"/>
                    <a:lumOff val="5000"/>
                  </a:srgbClr>
                </a:solidFill>
                <a:cs typeface="Arial" panose="020B0604020202020204" pitchFamily="34" charset="0"/>
              </a:rPr>
              <a:t> </a:t>
            </a:r>
            <a:r>
              <a:rPr lang="en-US" altLang="en-US" sz="2600" b="1" dirty="0" err="1">
                <a:solidFill>
                  <a:srgbClr val="44546A">
                    <a:lumMod val="95000"/>
                    <a:lumOff val="5000"/>
                  </a:srgbClr>
                </a:solidFill>
                <a:cs typeface="Arial" panose="020B0604020202020204" pitchFamily="34" charset="0"/>
              </a:rPr>
              <a:t>vị</a:t>
            </a:r>
            <a:r>
              <a:rPr lang="en-US" altLang="en-US" sz="2600" b="1" dirty="0">
                <a:solidFill>
                  <a:srgbClr val="44546A">
                    <a:lumMod val="95000"/>
                    <a:lumOff val="5000"/>
                  </a:srgbClr>
                </a:solidFill>
                <a:cs typeface="Arial" panose="020B0604020202020204" pitchFamily="34" charset="0"/>
              </a:rPr>
              <a:t> (</a:t>
            </a:r>
            <a:r>
              <a:rPr lang="en-US" altLang="en-US" sz="2600" b="1" dirty="0" err="1">
                <a:solidFill>
                  <a:srgbClr val="44546A">
                    <a:lumMod val="95000"/>
                    <a:lumOff val="5000"/>
                  </a:srgbClr>
                </a:solidFill>
                <a:cs typeface="Arial" panose="020B0604020202020204" pitchFamily="34" charset="0"/>
              </a:rPr>
              <a:t>thực</a:t>
            </a:r>
            <a:r>
              <a:rPr lang="en-US" altLang="en-US" sz="2600" b="1" dirty="0">
                <a:solidFill>
                  <a:srgbClr val="44546A">
                    <a:lumMod val="95000"/>
                    <a:lumOff val="5000"/>
                  </a:srgbClr>
                </a:solidFill>
                <a:cs typeface="Arial" panose="020B0604020202020204" pitchFamily="34" charset="0"/>
              </a:rPr>
              <a:t> </a:t>
            </a:r>
            <a:r>
              <a:rPr lang="en-US" altLang="en-US" sz="2600" b="1" dirty="0" err="1">
                <a:solidFill>
                  <a:srgbClr val="44546A">
                    <a:lumMod val="95000"/>
                    <a:lumOff val="5000"/>
                  </a:srgbClr>
                </a:solidFill>
                <a:cs typeface="Arial" panose="020B0604020202020204" pitchFamily="34" charset="0"/>
              </a:rPr>
              <a:t>hiện</a:t>
            </a:r>
            <a:r>
              <a:rPr lang="en-US" altLang="en-US" sz="2600" b="1" dirty="0">
                <a:solidFill>
                  <a:srgbClr val="44546A">
                    <a:lumMod val="95000"/>
                    <a:lumOff val="5000"/>
                  </a:srgbClr>
                </a:solidFill>
                <a:cs typeface="Arial" panose="020B0604020202020204" pitchFamily="34" charset="0"/>
              </a:rPr>
              <a:t> </a:t>
            </a:r>
            <a:r>
              <a:rPr lang="en-US" altLang="en-US" sz="2600" b="1" dirty="0" err="1">
                <a:solidFill>
                  <a:srgbClr val="44546A">
                    <a:lumMod val="95000"/>
                    <a:lumOff val="5000"/>
                  </a:srgbClr>
                </a:solidFill>
                <a:cs typeface="Arial" panose="020B0604020202020204" pitchFamily="34" charset="0"/>
              </a:rPr>
              <a:t>phép</a:t>
            </a:r>
            <a:r>
              <a:rPr lang="en-US" altLang="en-US" sz="2600" b="1" dirty="0">
                <a:solidFill>
                  <a:srgbClr val="44546A">
                    <a:lumMod val="95000"/>
                    <a:lumOff val="5000"/>
                  </a:srgbClr>
                </a:solidFill>
                <a:cs typeface="Arial" panose="020B0604020202020204" pitchFamily="34" charset="0"/>
              </a:rPr>
              <a:t> chia).</a:t>
            </a:r>
          </a:p>
        </p:txBody>
      </p:sp>
      <p:sp>
        <p:nvSpPr>
          <p:cNvPr id="10" name="Text Box 25"/>
          <p:cNvSpPr txBox="1">
            <a:spLocks noChangeArrowheads="1"/>
          </p:cNvSpPr>
          <p:nvPr/>
        </p:nvSpPr>
        <p:spPr bwMode="auto">
          <a:xfrm>
            <a:off x="890954" y="5181600"/>
            <a:ext cx="8870950" cy="892175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26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* </a:t>
            </a:r>
            <a:r>
              <a:rPr lang="en-US" altLang="en-US" sz="2600" b="1" u="sng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Bước</a:t>
            </a:r>
            <a:r>
              <a:rPr lang="en-US" altLang="en-US" sz="2600" b="1" u="sng" dirty="0" smtClean="0">
                <a:solidFill>
                  <a:prstClr val="white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2</a:t>
            </a:r>
            <a:r>
              <a:rPr lang="en-US" altLang="en-US" sz="26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altLang="en-US" sz="2600" b="1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Tìm</a:t>
            </a:r>
            <a:r>
              <a:rPr lang="en-US" altLang="en-US" sz="26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600" b="1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số</a:t>
            </a:r>
            <a:r>
              <a:rPr lang="en-US" altLang="en-US" sz="26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600" b="1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đơn</a:t>
            </a:r>
            <a:r>
              <a:rPr lang="en-US" altLang="en-US" sz="26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600" b="1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vị</a:t>
            </a:r>
            <a:r>
              <a:rPr lang="en-US" altLang="en-US" sz="26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600" b="1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ứng</a:t>
            </a:r>
            <a:r>
              <a:rPr lang="en-US" altLang="en-US" sz="26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600" b="1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với</a:t>
            </a:r>
            <a:r>
              <a:rPr lang="en-US" altLang="en-US" sz="26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600" b="1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giá</a:t>
            </a:r>
            <a:r>
              <a:rPr lang="en-US" altLang="en-US" sz="26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600" b="1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trị</a:t>
            </a:r>
            <a:r>
              <a:rPr lang="en-US" altLang="en-US" sz="26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600" b="1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tương</a:t>
            </a:r>
            <a:r>
              <a:rPr lang="en-US" altLang="en-US" sz="26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600" b="1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ứng</a:t>
            </a:r>
            <a:r>
              <a:rPr lang="en-US" altLang="en-US" sz="26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600" b="1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đã</a:t>
            </a:r>
            <a:r>
              <a:rPr lang="en-US" altLang="en-US" sz="26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600" b="1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cho</a:t>
            </a:r>
            <a:r>
              <a:rPr lang="en-US" altLang="en-US" sz="26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lang="en-US" altLang="en-US" sz="2600" b="1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thực</a:t>
            </a:r>
            <a:r>
              <a:rPr lang="en-US" altLang="en-US" sz="26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600" b="1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hiện</a:t>
            </a:r>
            <a:r>
              <a:rPr lang="en-US" altLang="en-US" sz="26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600" b="1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phép</a:t>
            </a:r>
            <a:r>
              <a:rPr lang="en-US" altLang="en-US" sz="26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chia).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7" grpId="0"/>
      <p:bldP spid="10248" grpId="0"/>
      <p:bldP spid="9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4800" y="3460046"/>
            <a:ext cx="6934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Tóm tắt:</a:t>
            </a:r>
          </a:p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       12 phút :  3 km</a:t>
            </a:r>
          </a:p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       28 phút :… km?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76800" y="3506212"/>
            <a:ext cx="7315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km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12  :  3  =   4 (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514350" indent="-514350" algn="ctr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28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km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 algn="ctr"/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28 : 4  =   7 ( km )</a:t>
            </a:r>
          </a:p>
          <a:p>
            <a:pPr marL="514350" indent="-514350"/>
            <a:r>
              <a:rPr lang="en-US" sz="32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   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: 7 km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6A08757-5778-4DA0-943F-B97B35BB2664}"/>
              </a:ext>
            </a:extLst>
          </p:cNvPr>
          <p:cNvSpPr/>
          <p:nvPr/>
        </p:nvSpPr>
        <p:spPr>
          <a:xfrm>
            <a:off x="304800" y="1282765"/>
            <a:ext cx="290412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 (tr.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167 )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11">
            <a:extLst>
              <a:ext uri="{FF2B5EF4-FFF2-40B4-BE49-F238E27FC236}">
                <a16:creationId xmlns:a16="http://schemas.microsoft.com/office/drawing/2014/main" id="{A9C94A7A-CB29-4F9F-AB8A-1347FA984E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970782"/>
            <a:ext cx="112776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Một người đi xe đạp trong </a:t>
            </a:r>
            <a:r>
              <a:rPr lang="en-US" altLang="vi-VN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phút </a:t>
            </a:r>
            <a:r>
              <a:rPr lang="en-US" altLang="vi-VN" b="1">
                <a:latin typeface="Times New Roman" panose="02020603050405020304" pitchFamily="18" charset="0"/>
                <a:cs typeface="Times New Roman" panose="02020603050405020304" pitchFamily="18" charset="0"/>
              </a:rPr>
              <a:t>đi được </a:t>
            </a:r>
            <a:r>
              <a:rPr lang="en-US" altLang="vi-VN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3km</a:t>
            </a:r>
            <a:r>
              <a:rPr lang="en-US" altLang="vi-VN" b="1">
                <a:latin typeface="Times New Roman" panose="02020603050405020304" pitchFamily="18" charset="0"/>
                <a:cs typeface="Times New Roman" panose="02020603050405020304" pitchFamily="18" charset="0"/>
              </a:rPr>
              <a:t>. Hỏi nếu cứ đạp xe đều như vậy trong </a:t>
            </a:r>
            <a:r>
              <a:rPr lang="en-US" altLang="vi-VN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 phút </a:t>
            </a:r>
            <a:r>
              <a:rPr lang="en-US" altLang="vi-VN" b="1">
                <a:latin typeface="Times New Roman" panose="02020603050405020304" pitchFamily="18" charset="0"/>
                <a:cs typeface="Times New Roman" panose="02020603050405020304" pitchFamily="18" charset="0"/>
              </a:rPr>
              <a:t>thì đi được mấy </a:t>
            </a:r>
            <a:r>
              <a:rPr lang="en-US" altLang="vi-VN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 lô mét </a:t>
            </a:r>
            <a:r>
              <a:rPr lang="en-US" altLang="vi-VN" b="1">
                <a:latin typeface="Times New Roman" panose="02020603050405020304" pitchFamily="18" charset="0"/>
                <a:cs typeface="Times New Roman" panose="02020603050405020304" pitchFamily="18" charset="0"/>
              </a:rPr>
              <a:t>?  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1EFCEAF-2A8B-402F-9544-29318EF3C01A}"/>
              </a:ext>
            </a:extLst>
          </p:cNvPr>
          <p:cNvSpPr/>
          <p:nvPr/>
        </p:nvSpPr>
        <p:spPr>
          <a:xfrm>
            <a:off x="4568982" y="892314"/>
            <a:ext cx="3054041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4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LUYỆN TẬP</a:t>
            </a:r>
          </a:p>
        </p:txBody>
      </p:sp>
      <p:sp>
        <p:nvSpPr>
          <p:cNvPr id="9" name="Text Box 34">
            <a:extLst>
              <a:ext uri="{FF2B5EF4-FFF2-40B4-BE49-F238E27FC236}">
                <a16:creationId xmlns:a16="http://schemas.microsoft.com/office/drawing/2014/main" id="{2F3CC48F-CFD4-4CBB-9F19-3A82906ED0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7606" y="28172"/>
            <a:ext cx="9144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vi-VN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altLang="vi-VN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3539549"/>
            <a:ext cx="6934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3200" b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Tóm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   21 kg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: 7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túi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  15 kg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:  …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túi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95800" y="3506211"/>
            <a:ext cx="7315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2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đựng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túi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 algn="ctr"/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21 : 7  =  3 ( kg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514350" indent="-514350" algn="ctr"/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túi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đựng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15 kg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 algn="ctr"/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15 : 3 = 5 (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túi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)</a:t>
            </a:r>
          </a:p>
          <a:p>
            <a:pPr marL="514350" indent="-514350"/>
            <a:r>
              <a:rPr lang="en-US" sz="3200" b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 Đáp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5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túi</a:t>
            </a:r>
            <a:endParaRPr lang="en-US" sz="32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DB118AF4-A27D-4B75-BE2F-D542973FA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228671"/>
            <a:ext cx="105156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2: </a:t>
            </a: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Có </a:t>
            </a:r>
            <a:r>
              <a:rPr lang="en-US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 kg gạo </a:t>
            </a: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chia đều vào </a:t>
            </a:r>
            <a:r>
              <a:rPr lang="en-US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túi</a:t>
            </a: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. Hỏi phải lấy </a:t>
            </a:r>
            <a:r>
              <a:rPr lang="en-US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 túi </a:t>
            </a: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đó để được </a:t>
            </a:r>
            <a:r>
              <a:rPr lang="en-US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15kg gạo </a:t>
            </a: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D01C24B-5F64-42E4-8DA8-39FDC684FC62}"/>
              </a:ext>
            </a:extLst>
          </p:cNvPr>
          <p:cNvSpPr/>
          <p:nvPr/>
        </p:nvSpPr>
        <p:spPr>
          <a:xfrm>
            <a:off x="4568982" y="892314"/>
            <a:ext cx="3054041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4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LUYỆN TẬP</a:t>
            </a:r>
          </a:p>
        </p:txBody>
      </p:sp>
      <p:sp>
        <p:nvSpPr>
          <p:cNvPr id="8" name="Text Box 34">
            <a:extLst>
              <a:ext uri="{FF2B5EF4-FFF2-40B4-BE49-F238E27FC236}">
                <a16:creationId xmlns:a16="http://schemas.microsoft.com/office/drawing/2014/main" id="{D69AAB0A-B6D2-4323-8A1E-8C03DBF950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55418"/>
            <a:ext cx="9144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vi-VN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altLang="vi-VN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371600" y="2175570"/>
            <a:ext cx="7772400" cy="397031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3:</a:t>
            </a:r>
            <a:r>
              <a:rPr lang="en-US" sz="3600" b="1" dirty="0">
                <a:latin typeface="Times New Roman" pitchFamily="18" charset="0"/>
              </a:rPr>
              <a:t>  X ; : ?</a:t>
            </a:r>
          </a:p>
          <a:p>
            <a:pPr marL="514350" indent="-514350">
              <a:spcBef>
                <a:spcPct val="50000"/>
              </a:spcBef>
              <a:buAutoNum type="alphaLcParenR"/>
            </a:pPr>
            <a:r>
              <a:rPr lang="en-US" sz="3600" b="1" dirty="0">
                <a:latin typeface="Times New Roman" pitchFamily="18" charset="0"/>
              </a:rPr>
              <a:t>32 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:   </a:t>
            </a:r>
            <a:r>
              <a:rPr lang="en-US" sz="3600" b="1" dirty="0">
                <a:latin typeface="Times New Roman" pitchFamily="18" charset="0"/>
              </a:rPr>
              <a:t>4  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x </a:t>
            </a:r>
            <a:r>
              <a:rPr lang="en-US" sz="3600" b="1" dirty="0">
                <a:latin typeface="Times New Roman" pitchFamily="18" charset="0"/>
              </a:rPr>
              <a:t>  2    =   16</a:t>
            </a:r>
          </a:p>
          <a:p>
            <a:pPr marL="514350" indent="-514350"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</a:rPr>
              <a:t>     32  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  <a:r>
              <a:rPr lang="en-US" sz="3600" b="1" dirty="0">
                <a:latin typeface="Times New Roman" pitchFamily="18" charset="0"/>
              </a:rPr>
              <a:t>   4   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  <a:r>
              <a:rPr lang="en-US" sz="3600" b="1" dirty="0">
                <a:latin typeface="Times New Roman" pitchFamily="18" charset="0"/>
              </a:rPr>
              <a:t>   2    =    4 </a:t>
            </a:r>
          </a:p>
          <a:p>
            <a:pPr marL="514350" indent="-514350"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</a:rPr>
              <a:t>b) 24  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:  </a:t>
            </a:r>
            <a:r>
              <a:rPr lang="en-US" sz="3600" b="1" dirty="0">
                <a:latin typeface="Times New Roman" pitchFamily="18" charset="0"/>
              </a:rPr>
              <a:t>  6   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  <a:r>
              <a:rPr lang="en-US" sz="3600" b="1" dirty="0">
                <a:latin typeface="Times New Roman" pitchFamily="18" charset="0"/>
              </a:rPr>
              <a:t>  2     =   2 </a:t>
            </a:r>
          </a:p>
          <a:p>
            <a:pPr marL="514350" indent="-514350"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</a:rPr>
              <a:t>    </a:t>
            </a:r>
            <a:r>
              <a:rPr lang="en-US" sz="3600" b="1">
                <a:latin typeface="Times New Roman" pitchFamily="18" charset="0"/>
              </a:rPr>
              <a:t>24  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  <a:r>
              <a:rPr lang="en-US" sz="3600" b="1" dirty="0">
                <a:latin typeface="Times New Roman" pitchFamily="18" charset="0"/>
              </a:rPr>
              <a:t>    </a:t>
            </a:r>
            <a:r>
              <a:rPr lang="en-US" sz="3600" b="1">
                <a:latin typeface="Times New Roman" pitchFamily="18" charset="0"/>
              </a:rPr>
              <a:t>6  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x</a:t>
            </a:r>
            <a:r>
              <a:rPr lang="en-US" sz="3600" b="1" dirty="0">
                <a:latin typeface="Times New Roman" pitchFamily="18" charset="0"/>
              </a:rPr>
              <a:t>  2    =   8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042AFB8-D9CB-49DC-B433-886060076D46}"/>
              </a:ext>
            </a:extLst>
          </p:cNvPr>
          <p:cNvSpPr/>
          <p:nvPr/>
        </p:nvSpPr>
        <p:spPr>
          <a:xfrm>
            <a:off x="2590800" y="3124200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22CC334-5ED1-4988-BA4D-D1B4A5897201}"/>
              </a:ext>
            </a:extLst>
          </p:cNvPr>
          <p:cNvSpPr/>
          <p:nvPr/>
        </p:nvSpPr>
        <p:spPr>
          <a:xfrm>
            <a:off x="3757612" y="3124200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C5B7F28-3C45-4439-A45A-A896571D44B5}"/>
              </a:ext>
            </a:extLst>
          </p:cNvPr>
          <p:cNvSpPr/>
          <p:nvPr/>
        </p:nvSpPr>
        <p:spPr>
          <a:xfrm>
            <a:off x="2590800" y="3962400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7B96D45-1C63-4E55-85C7-AEABF7EE5CDA}"/>
              </a:ext>
            </a:extLst>
          </p:cNvPr>
          <p:cNvSpPr/>
          <p:nvPr/>
        </p:nvSpPr>
        <p:spPr>
          <a:xfrm>
            <a:off x="3757612" y="3962400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9B66AED-2A27-4714-8D20-7303B3F97F4C}"/>
              </a:ext>
            </a:extLst>
          </p:cNvPr>
          <p:cNvSpPr/>
          <p:nvPr/>
        </p:nvSpPr>
        <p:spPr>
          <a:xfrm>
            <a:off x="2590800" y="4724400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E22BD51-1DC2-4CBE-B9B5-9DC17CABAA5D}"/>
              </a:ext>
            </a:extLst>
          </p:cNvPr>
          <p:cNvSpPr/>
          <p:nvPr/>
        </p:nvSpPr>
        <p:spPr>
          <a:xfrm>
            <a:off x="3757612" y="4724400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780F4D3-3CDE-47E2-920D-590E8323C832}"/>
              </a:ext>
            </a:extLst>
          </p:cNvPr>
          <p:cNvSpPr/>
          <p:nvPr/>
        </p:nvSpPr>
        <p:spPr>
          <a:xfrm>
            <a:off x="2590800" y="5486400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51F8E62-CE77-4186-8D10-73354DA6151C}"/>
              </a:ext>
            </a:extLst>
          </p:cNvPr>
          <p:cNvSpPr/>
          <p:nvPr/>
        </p:nvSpPr>
        <p:spPr>
          <a:xfrm>
            <a:off x="3757612" y="5486400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951895-B73A-483F-87CD-1FC5350CB38B}"/>
              </a:ext>
            </a:extLst>
          </p:cNvPr>
          <p:cNvSpPr/>
          <p:nvPr/>
        </p:nvSpPr>
        <p:spPr>
          <a:xfrm>
            <a:off x="4568982" y="892314"/>
            <a:ext cx="3054041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4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LUYỆN TẬP</a:t>
            </a:r>
          </a:p>
        </p:txBody>
      </p:sp>
      <p:sp>
        <p:nvSpPr>
          <p:cNvPr id="15" name="Text Box 34">
            <a:extLst>
              <a:ext uri="{FF2B5EF4-FFF2-40B4-BE49-F238E27FC236}">
                <a16:creationId xmlns:a16="http://schemas.microsoft.com/office/drawing/2014/main" id="{52691DF2-1E8F-44CE-BE61-6BB0E2F321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7606" y="28172"/>
            <a:ext cx="9144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vi-VN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altLang="vi-VN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  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029269" y="1600201"/>
            <a:ext cx="8610600" cy="5847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4:</a:t>
            </a:r>
            <a:r>
              <a:rPr lang="en-US" sz="3200" b="1" dirty="0">
                <a:latin typeface="Times New Roman" pitchFamily="18" charset="0"/>
              </a:rPr>
              <a:t>  </a:t>
            </a:r>
            <a:r>
              <a:rPr lang="en-US" sz="3200" b="1" dirty="0" err="1">
                <a:latin typeface="Times New Roman" pitchFamily="18" charset="0"/>
              </a:rPr>
              <a:t>Học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sinh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làm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bài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vào</a:t>
            </a:r>
            <a:r>
              <a:rPr lang="en-US" sz="3200" b="1" dirty="0">
                <a:latin typeface="Times New Roman" pitchFamily="18" charset="0"/>
              </a:rPr>
              <a:t> SGK </a:t>
            </a:r>
          </a:p>
        </p:txBody>
      </p:sp>
      <p:graphicFrame>
        <p:nvGraphicFramePr>
          <p:cNvPr id="5" name="Bảng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7961257"/>
              </p:ext>
            </p:extLst>
          </p:nvPr>
        </p:nvGraphicFramePr>
        <p:xfrm>
          <a:off x="2438401" y="2438400"/>
          <a:ext cx="7619999" cy="3657602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2631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74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97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60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533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502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294926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3200" dirty="0"/>
                        <a:t>         </a:t>
                      </a:r>
                      <a:r>
                        <a:rPr lang="nl-NL" sz="3200"/>
                        <a:t>Lớp       HS</a:t>
                      </a:r>
                      <a:endParaRPr lang="en-US" sz="3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3600" dirty="0"/>
                        <a:t>3A</a:t>
                      </a:r>
                      <a:endParaRPr lang="en-US" sz="3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3600" dirty="0"/>
                        <a:t>3B</a:t>
                      </a:r>
                      <a:endParaRPr lang="en-US" sz="3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3600" dirty="0"/>
                        <a:t>3C</a:t>
                      </a:r>
                      <a:endParaRPr lang="en-US" sz="3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3600"/>
                        <a:t>3D</a:t>
                      </a:r>
                      <a:endParaRPr lang="en-US" sz="3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3600"/>
                        <a:t>Tổng</a:t>
                      </a:r>
                      <a:endParaRPr lang="en-US" sz="3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0669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3200" dirty="0"/>
                        <a:t>Giỏi </a:t>
                      </a:r>
                      <a:endParaRPr lang="en-US" sz="3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3600"/>
                        <a:t>10</a:t>
                      </a:r>
                      <a:endParaRPr lang="en-US" sz="3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3600" dirty="0"/>
                        <a:t>7</a:t>
                      </a:r>
                      <a:endParaRPr lang="en-US" sz="3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3600" dirty="0"/>
                        <a:t>9</a:t>
                      </a:r>
                      <a:endParaRPr lang="en-US" sz="3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3600" dirty="0"/>
                        <a:t>8</a:t>
                      </a:r>
                      <a:endParaRPr lang="en-US" sz="3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36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0669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3200" dirty="0"/>
                        <a:t>Khá </a:t>
                      </a:r>
                      <a:endParaRPr lang="en-US" sz="3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3600"/>
                        <a:t>15</a:t>
                      </a:r>
                      <a:endParaRPr lang="en-US" sz="3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3600"/>
                        <a:t>20</a:t>
                      </a:r>
                      <a:endParaRPr lang="en-US" sz="3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3600" dirty="0"/>
                        <a:t>22</a:t>
                      </a:r>
                      <a:endParaRPr lang="en-US" sz="3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3600" dirty="0"/>
                        <a:t>19</a:t>
                      </a:r>
                      <a:endParaRPr lang="en-US" sz="3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36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0669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3200" dirty="0"/>
                        <a:t>TB </a:t>
                      </a:r>
                      <a:endParaRPr lang="en-US" sz="3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3600"/>
                        <a:t>5</a:t>
                      </a:r>
                      <a:endParaRPr lang="en-US" sz="3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3600"/>
                        <a:t>2</a:t>
                      </a:r>
                      <a:endParaRPr lang="en-US" sz="3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3600"/>
                        <a:t>1</a:t>
                      </a:r>
                      <a:endParaRPr lang="en-US" sz="3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3600" dirty="0"/>
                        <a:t>3</a:t>
                      </a:r>
                      <a:endParaRPr lang="en-US" sz="3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36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0669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nl-NL" sz="3200" dirty="0"/>
                        <a:t>Tổng </a:t>
                      </a:r>
                      <a:endParaRPr lang="en-US" sz="3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36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36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36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36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36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049" name="Line 1"/>
          <p:cNvSpPr>
            <a:spLocks noChangeShapeType="1"/>
          </p:cNvSpPr>
          <p:nvPr/>
        </p:nvSpPr>
        <p:spPr bwMode="auto">
          <a:xfrm>
            <a:off x="2514600" y="2438400"/>
            <a:ext cx="2209800" cy="1295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FC23392-1C85-4F7B-872B-D2D7567FB694}"/>
              </a:ext>
            </a:extLst>
          </p:cNvPr>
          <p:cNvSpPr/>
          <p:nvPr/>
        </p:nvSpPr>
        <p:spPr>
          <a:xfrm>
            <a:off x="4568982" y="892314"/>
            <a:ext cx="3054041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4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LUYỆN TẬP</a:t>
            </a:r>
          </a:p>
        </p:txBody>
      </p:sp>
      <p:sp>
        <p:nvSpPr>
          <p:cNvPr id="7" name="Text Box 34">
            <a:extLst>
              <a:ext uri="{FF2B5EF4-FFF2-40B4-BE49-F238E27FC236}">
                <a16:creationId xmlns:a16="http://schemas.microsoft.com/office/drawing/2014/main" id="{BE2F6199-83E2-4202-84A8-6D9810A869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7606" y="28172"/>
            <a:ext cx="9144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vi-VN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altLang="vi-VN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6A9A17E-BA9C-4154-9EBC-53E6B6DD7002}"/>
              </a:ext>
            </a:extLst>
          </p:cNvPr>
          <p:cNvSpPr/>
          <p:nvPr/>
        </p:nvSpPr>
        <p:spPr>
          <a:xfrm>
            <a:off x="8909580" y="3733800"/>
            <a:ext cx="6527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300"/>
              </a:spcBef>
              <a:spcAft>
                <a:spcPts val="0"/>
              </a:spcAft>
            </a:pPr>
            <a:r>
              <a:rPr lang="nl-NL" sz="3600">
                <a:solidFill>
                  <a:srgbClr val="FF0000"/>
                </a:solidFill>
              </a:rPr>
              <a:t>34</a:t>
            </a:r>
            <a:endParaRPr lang="en-US" sz="3600" dirty="0">
              <a:solidFill>
                <a:srgbClr val="FF0000"/>
              </a:solidFill>
              <a:latin typeface="Times New Roman"/>
              <a:ea typeface="Calibri"/>
              <a:cs typeface="Times New Roman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2B74FCE-3B78-4D9C-9924-4F596F45580A}"/>
              </a:ext>
            </a:extLst>
          </p:cNvPr>
          <p:cNvSpPr/>
          <p:nvPr/>
        </p:nvSpPr>
        <p:spPr>
          <a:xfrm>
            <a:off x="8909580" y="4287798"/>
            <a:ext cx="6527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300"/>
              </a:spcBef>
              <a:spcAft>
                <a:spcPts val="0"/>
              </a:spcAft>
            </a:pPr>
            <a:r>
              <a:rPr lang="nl-NL" sz="3600">
                <a:solidFill>
                  <a:srgbClr val="FF0000"/>
                </a:solidFill>
              </a:rPr>
              <a:t>76</a:t>
            </a:r>
            <a:endParaRPr lang="en-US" sz="3600" dirty="0">
              <a:solidFill>
                <a:srgbClr val="FF0000"/>
              </a:solidFill>
              <a:latin typeface="Times New Roman"/>
              <a:ea typeface="Calibri"/>
              <a:cs typeface="Times New Roman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DD98209-B279-4250-92F2-19154BEBC335}"/>
              </a:ext>
            </a:extLst>
          </p:cNvPr>
          <p:cNvSpPr/>
          <p:nvPr/>
        </p:nvSpPr>
        <p:spPr>
          <a:xfrm>
            <a:off x="8909580" y="4910554"/>
            <a:ext cx="6527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300"/>
              </a:spcBef>
              <a:spcAft>
                <a:spcPts val="0"/>
              </a:spcAft>
            </a:pPr>
            <a:r>
              <a:rPr lang="nl-NL" sz="3600">
                <a:solidFill>
                  <a:srgbClr val="FF0000"/>
                </a:solidFill>
              </a:rPr>
              <a:t>11</a:t>
            </a:r>
            <a:endParaRPr lang="en-US" sz="3600" dirty="0">
              <a:solidFill>
                <a:srgbClr val="FF0000"/>
              </a:solidFill>
              <a:latin typeface="Times New Roman"/>
              <a:ea typeface="Calibri"/>
              <a:cs typeface="Times New Roman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B1BA27F-6561-4F98-A92E-BD672C1D6190}"/>
              </a:ext>
            </a:extLst>
          </p:cNvPr>
          <p:cNvSpPr/>
          <p:nvPr/>
        </p:nvSpPr>
        <p:spPr>
          <a:xfrm>
            <a:off x="8851070" y="5480926"/>
            <a:ext cx="88678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300"/>
              </a:spcBef>
              <a:spcAft>
                <a:spcPts val="0"/>
              </a:spcAft>
            </a:pPr>
            <a:r>
              <a:rPr lang="nl-NL" sz="3600">
                <a:solidFill>
                  <a:srgbClr val="FF0000"/>
                </a:solidFill>
              </a:rPr>
              <a:t>121</a:t>
            </a:r>
            <a:endParaRPr lang="en-US" sz="3600" dirty="0">
              <a:solidFill>
                <a:srgbClr val="FF0000"/>
              </a:solidFill>
              <a:latin typeface="Times New Roman"/>
              <a:ea typeface="Calibri"/>
              <a:cs typeface="Times New Roman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6D85BD9-8C6C-4B23-9689-9D6E700A5B3B}"/>
              </a:ext>
            </a:extLst>
          </p:cNvPr>
          <p:cNvSpPr/>
          <p:nvPr/>
        </p:nvSpPr>
        <p:spPr>
          <a:xfrm>
            <a:off x="4851163" y="5480926"/>
            <a:ext cx="6527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300"/>
              </a:spcBef>
              <a:spcAft>
                <a:spcPts val="0"/>
              </a:spcAft>
            </a:pPr>
            <a:r>
              <a:rPr lang="nl-NL" sz="3600">
                <a:solidFill>
                  <a:srgbClr val="FF0000"/>
                </a:solidFill>
              </a:rPr>
              <a:t>30</a:t>
            </a:r>
            <a:endParaRPr lang="en-US" sz="3600" dirty="0">
              <a:solidFill>
                <a:srgbClr val="FF0000"/>
              </a:solidFill>
              <a:latin typeface="Times New Roman"/>
              <a:ea typeface="Calibri"/>
              <a:cs typeface="Times New Roman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C011B8D-83E0-4085-B1AC-1D7E0D147487}"/>
              </a:ext>
            </a:extLst>
          </p:cNvPr>
          <p:cNvSpPr/>
          <p:nvPr/>
        </p:nvSpPr>
        <p:spPr>
          <a:xfrm>
            <a:off x="5769630" y="5480926"/>
            <a:ext cx="6527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300"/>
              </a:spcBef>
              <a:spcAft>
                <a:spcPts val="0"/>
              </a:spcAft>
            </a:pPr>
            <a:r>
              <a:rPr lang="nl-NL" sz="3600">
                <a:solidFill>
                  <a:srgbClr val="FF0000"/>
                </a:solidFill>
              </a:rPr>
              <a:t>29</a:t>
            </a:r>
            <a:endParaRPr lang="en-US" sz="3600" dirty="0">
              <a:solidFill>
                <a:srgbClr val="FF0000"/>
              </a:solidFill>
              <a:latin typeface="Times New Roman"/>
              <a:ea typeface="Calibri"/>
              <a:cs typeface="Times New Roman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E1D9C60-1209-4D78-8D33-CBD887115934}"/>
              </a:ext>
            </a:extLst>
          </p:cNvPr>
          <p:cNvSpPr/>
          <p:nvPr/>
        </p:nvSpPr>
        <p:spPr>
          <a:xfrm>
            <a:off x="6740982" y="5480926"/>
            <a:ext cx="6527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300"/>
              </a:spcBef>
              <a:spcAft>
                <a:spcPts val="0"/>
              </a:spcAft>
            </a:pPr>
            <a:r>
              <a:rPr lang="nl-NL" sz="3600">
                <a:solidFill>
                  <a:srgbClr val="FF0000"/>
                </a:solidFill>
              </a:rPr>
              <a:t>32</a:t>
            </a:r>
            <a:endParaRPr lang="en-US" sz="3600" dirty="0">
              <a:solidFill>
                <a:srgbClr val="FF0000"/>
              </a:solidFill>
              <a:latin typeface="Times New Roman"/>
              <a:ea typeface="Calibri"/>
              <a:cs typeface="Times New Roman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AE4F551-689E-4836-A198-BC858532E37E}"/>
              </a:ext>
            </a:extLst>
          </p:cNvPr>
          <p:cNvSpPr/>
          <p:nvPr/>
        </p:nvSpPr>
        <p:spPr>
          <a:xfrm>
            <a:off x="7634910" y="5482741"/>
            <a:ext cx="6527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300"/>
              </a:spcBef>
              <a:spcAft>
                <a:spcPts val="0"/>
              </a:spcAft>
            </a:pPr>
            <a:r>
              <a:rPr lang="nl-NL" sz="3600">
                <a:solidFill>
                  <a:srgbClr val="FF0000"/>
                </a:solidFill>
              </a:rPr>
              <a:t>30</a:t>
            </a:r>
            <a:endParaRPr lang="en-US" sz="3600" dirty="0">
              <a:solidFill>
                <a:srgbClr val="FF0000"/>
              </a:solidFill>
              <a:latin typeface="Times New Roman"/>
              <a:ea typeface="Calibri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049" grpId="0" animBg="1"/>
      <p:bldP spid="2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https://lh5.googleusercontent.com/-BaVEEJXfF6g/UE7LmaxFz-I/AAAAAAAABhg/DFLM1a0I5RI/s400/chen%2520khung%2520anh%2520onlin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1" y="0"/>
            <a:ext cx="91662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7" name="WordArt 10"/>
          <p:cNvSpPr>
            <a:spLocks noChangeArrowheads="1" noChangeShapeType="1" noTextEdit="1"/>
          </p:cNvSpPr>
          <p:nvPr/>
        </p:nvSpPr>
        <p:spPr bwMode="auto">
          <a:xfrm>
            <a:off x="5181600" y="1066800"/>
            <a:ext cx="2743200" cy="2286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11516"/>
              </a:avLst>
            </a:prstTxWarp>
          </a:bodyPr>
          <a:lstStyle/>
          <a:p>
            <a:pPr algn="ctr"/>
            <a:endParaRPr lang="en-US" sz="2400" kern="10">
              <a:ln w="9525">
                <a:solidFill>
                  <a:srgbClr val="000066"/>
                </a:solidFill>
                <a:round/>
                <a:headEnd/>
                <a:tailEnd/>
              </a:ln>
              <a:solidFill>
                <a:srgbClr val="030026"/>
              </a:solidFill>
              <a:latin typeface="Times New Roman"/>
              <a:cs typeface="Times New Roman"/>
            </a:endParaRPr>
          </a:p>
        </p:txBody>
      </p:sp>
      <p:pic>
        <p:nvPicPr>
          <p:cNvPr id="26628" name="Picture 11" descr="EARTH-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86400" y="1207655"/>
            <a:ext cx="2438400" cy="223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2514600" y="3429000"/>
            <a:ext cx="845185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4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vant" pitchFamily="34" charset="0"/>
              </a:rPr>
              <a:t> </a:t>
            </a:r>
            <a:r>
              <a:rPr lang="en-US" sz="4400" b="1" dirty="0" err="1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vant" pitchFamily="34" charset="0"/>
              </a:rPr>
              <a:t>Chào</a:t>
            </a:r>
            <a:r>
              <a:rPr lang="en-US" sz="44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vant" pitchFamily="34" charset="0"/>
              </a:rPr>
              <a:t> </a:t>
            </a:r>
            <a:r>
              <a:rPr lang="en-US" sz="4400" b="1" dirty="0" err="1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vant" pitchFamily="34" charset="0"/>
              </a:rPr>
              <a:t>các</a:t>
            </a:r>
            <a:r>
              <a:rPr lang="en-US" sz="44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vant" pitchFamily="34" charset="0"/>
              </a:rPr>
              <a:t> </a:t>
            </a:r>
            <a:r>
              <a:rPr lang="en-US" sz="4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vant" pitchFamily="34" charset="0"/>
              </a:rPr>
              <a:t>em</a:t>
            </a:r>
            <a:r>
              <a:rPr lang="en-US" sz="4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vant" pitchFamily="34" charset="0"/>
              </a:rPr>
              <a:t> </a:t>
            </a:r>
          </a:p>
          <a:p>
            <a:pPr algn="ctr">
              <a:defRPr/>
            </a:pPr>
            <a:r>
              <a:rPr lang="en-US" sz="4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vant" pitchFamily="34" charset="0"/>
              </a:rPr>
              <a:t>học</a:t>
            </a:r>
            <a:r>
              <a:rPr lang="en-US" sz="4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vant" pitchFamily="34" charset="0"/>
              </a:rPr>
              <a:t> </a:t>
            </a:r>
            <a:r>
              <a:rPr lang="en-US" sz="4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vant" pitchFamily="34" charset="0"/>
              </a:rPr>
              <a:t>sinh</a:t>
            </a:r>
            <a:endParaRPr lang="en-US" sz="4400" b="1" dirty="0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vant" pitchFamily="34" charset="0"/>
            </a:endParaRP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005&quot;&gt;&lt;property id=&quot;20148&quot; value=&quot;5&quot;/&gt;&lt;property id=&quot;20300&quot; value=&quot;Slide 2&quot;/&gt;&lt;property id=&quot;20307&quot; value=&quot;257&quot;/&gt;&lt;/object&gt;&lt;object type=&quot;3&quot; unique_id=&quot;10006&quot;&gt;&lt;property id=&quot;20148&quot; value=&quot;5&quot;/&gt;&lt;property id=&quot;20300&quot; value=&quot;Slide 3&quot;/&gt;&lt;property id=&quot;20307&quot; value=&quot;259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388</Words>
  <Application>Microsoft Office PowerPoint</Application>
  <PresentationFormat>Widescreen</PresentationFormat>
  <Paragraphs>77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.VnAvant</vt:lpstr>
      <vt:lpstr>Arial</vt:lpstr>
      <vt:lpstr>Calibri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thuan</dc:creator>
  <cp:lastModifiedBy>Windows User</cp:lastModifiedBy>
  <cp:revision>43</cp:revision>
  <dcterms:created xsi:type="dcterms:W3CDTF">2006-08-16T00:00:00Z</dcterms:created>
  <dcterms:modified xsi:type="dcterms:W3CDTF">2022-05-04T15:52:02Z</dcterms:modified>
</cp:coreProperties>
</file>