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5"/>
  </p:notesMasterIdLst>
  <p:sldIdLst>
    <p:sldId id="256" r:id="rId4"/>
    <p:sldId id="289" r:id="rId5"/>
    <p:sldId id="293" r:id="rId6"/>
    <p:sldId id="290" r:id="rId7"/>
    <p:sldId id="294" r:id="rId8"/>
    <p:sldId id="298" r:id="rId9"/>
    <p:sldId id="299" r:id="rId10"/>
    <p:sldId id="300" r:id="rId11"/>
    <p:sldId id="30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9" d="100"/>
          <a:sy n="59" d="100"/>
        </p:scale>
        <p:origin x="1512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0" y="6546358"/>
            <a:ext cx="397469" cy="3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>
                <a:solidFill>
                  <a:srgbClr val="FF0000"/>
                </a:solidFill>
              </a:rPr>
              <a:t>ÔN TẬP CUỐI 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ôn ký hiệu bàn tay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 Ôn đọc 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Đọc bài đọc nhạc số 1 kết hợp thực hiện kí hiệu bàn tay </a:t>
            </a:r>
            <a:endParaRPr lang="en-US" sz="2800"/>
          </a:p>
        </p:txBody>
      </p:sp>
      <p:pic>
        <p:nvPicPr>
          <p:cNvPr id="4" name="NHAC NEN DOC NHAC 1 2 LQ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70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Times New Roman"/>
              </a:rPr>
              <a:t>Ôn đọc bài đọc nhạc  kết hợp vận động cơ thể. Sau đó cho HS  sáng tạo các động tác khác với hình thức cá 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2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633" y="5551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latin typeface="Times New Roman"/>
                <a:ea typeface="Arial"/>
              </a:rPr>
              <a:t>2. Biểu diễn bài hát đã học. 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hiện theo các hình thức:Hát nối tiếp/ 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BÀI HÁT: 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4 nhóm: 2 nhóm hát lời ca, 1 nhóm gõ đệm theo hình tiết tấu dưới, 1 nhóm vận động 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BÀI HÁT: 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HÁT: 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vận động 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06" y="566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258</Words>
  <Application>Microsoft Office PowerPoint</Application>
  <PresentationFormat>On-screen Show (4:3)</PresentationFormat>
  <Paragraphs>24</Paragraphs>
  <Slides>11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</cp:lastModifiedBy>
  <cp:revision>113</cp:revision>
  <dcterms:created xsi:type="dcterms:W3CDTF">2021-06-20T03:25:41Z</dcterms:created>
  <dcterms:modified xsi:type="dcterms:W3CDTF">2023-01-07T14:44:49Z</dcterms:modified>
</cp:coreProperties>
</file>