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6" r:id="rId4"/>
    <p:sldId id="258" r:id="rId5"/>
    <p:sldId id="281" r:id="rId6"/>
    <p:sldId id="261" r:id="rId7"/>
    <p:sldId id="260" r:id="rId8"/>
    <p:sldId id="262" r:id="rId9"/>
    <p:sldId id="264" r:id="rId10"/>
    <p:sldId id="265" r:id="rId11"/>
    <p:sldId id="266" r:id="rId12"/>
    <p:sldId id="267" r:id="rId13"/>
    <p:sldId id="282" r:id="rId14"/>
    <p:sldId id="269" r:id="rId15"/>
    <p:sldId id="273" r:id="rId16"/>
    <p:sldId id="274" r:id="rId17"/>
    <p:sldId id="275" r:id="rId18"/>
    <p:sldId id="276" r:id="rId19"/>
    <p:sldId id="283" r:id="rId20"/>
    <p:sldId id="284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CD537-2989-406F-8438-0F62A5FD0D2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090" name="Group 2"/>
          <p:cNvGrpSpPr/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2170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17092" name="Group 4"/>
            <p:cNvGrpSpPr/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217093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094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095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7096" name="Group 8"/>
            <p:cNvGrpSpPr/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217097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098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709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vi-VN" noProof="0"/>
              <a:t>Click to edit Master title style</a:t>
            </a:r>
          </a:p>
        </p:txBody>
      </p:sp>
      <p:sp>
        <p:nvSpPr>
          <p:cNvPr id="21710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vi-VN" noProof="0"/>
              <a:t>Click to edit Master subtitle style</a:t>
            </a:r>
          </a:p>
        </p:txBody>
      </p:sp>
      <p:sp>
        <p:nvSpPr>
          <p:cNvPr id="217101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1710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1710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989619-A48B-4582-B5FC-588F8F04CCA8}" type="slidenum">
              <a:rPr lang="vi-VN">
                <a:solidFill>
                  <a:srgbClr val="000000"/>
                </a:solidFill>
              </a:r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1A376-E6D4-4655-B7B3-FABCE18BF74B}" type="slidenum">
              <a:rPr lang="vi-VN">
                <a:solidFill>
                  <a:srgbClr val="000000"/>
                </a:solidFill>
              </a:r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658B3-91BE-4C2E-9046-8ABC261FD841}" type="slidenum">
              <a:rPr lang="vi-VN">
                <a:solidFill>
                  <a:srgbClr val="000000"/>
                </a:solidFill>
              </a:r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FD428-248A-4B9B-841D-0A546D7E1BAC}" type="slidenum">
              <a:rPr lang="vi-VN">
                <a:solidFill>
                  <a:srgbClr val="000000"/>
                </a:solidFill>
              </a:r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2784E-F087-404D-BCD6-1BC4CE77F8C9}" type="slidenum">
              <a:rPr lang="vi-VN">
                <a:solidFill>
                  <a:srgbClr val="000000"/>
                </a:solidFill>
              </a:r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49AE7-1001-4FFE-8667-85C48C4F1B30}" type="slidenum">
              <a:rPr lang="vi-VN">
                <a:solidFill>
                  <a:srgbClr val="000000"/>
                </a:solidFill>
              </a:r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9B1E8-8F68-4E7B-B7AA-7E6232608C2B}" type="slidenum">
              <a:rPr lang="vi-VN">
                <a:solidFill>
                  <a:srgbClr val="000000"/>
                </a:solidFill>
              </a:r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E90A1-9884-487A-9BA0-3D18A4A6749C}" type="slidenum">
              <a:rPr lang="vi-VN">
                <a:solidFill>
                  <a:srgbClr val="000000"/>
                </a:solidFill>
              </a:r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07379-EEE9-4017-8E03-2EC7D46B5F94}" type="slidenum">
              <a:rPr lang="vi-VN">
                <a:solidFill>
                  <a:srgbClr val="000000"/>
                </a:solidFill>
              </a:r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BBE13-7AE6-48FF-8C45-D8E60D17B91C}" type="slidenum">
              <a:rPr lang="vi-VN">
                <a:solidFill>
                  <a:srgbClr val="000000"/>
                </a:solidFill>
              </a:r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ABAF1-A38D-4BAF-9703-8AFE68EACADE}" type="slidenum">
              <a:rPr lang="vi-VN">
                <a:solidFill>
                  <a:srgbClr val="000000"/>
                </a:solidFill>
              </a:r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6" name="Group 2"/>
          <p:cNvGrpSpPr/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160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16068" name="Group 4"/>
            <p:cNvGrpSpPr/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1606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07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607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2160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21607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160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160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4C62AD-0879-4B1C-8B5D-CE71EC18014D}" type="slidenum">
              <a:rPr lang="vi-VN">
                <a:solidFill>
                  <a:srgbClr val="000000"/>
                </a:solidFill>
              </a:r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21607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1304"/>
            <a:ext cx="136815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3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6" y="764704"/>
            <a:ext cx="8592244" cy="19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1304"/>
            <a:ext cx="136815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4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1304"/>
            <a:ext cx="201622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3+ 4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178566">
            <a:off x="3464195" y="3315523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Cả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bài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3" name="Picture 2" descr="H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3" b="69479"/>
          <a:stretch>
            <a:fillRect/>
          </a:stretch>
        </p:blipFill>
        <p:spPr bwMode="auto">
          <a:xfrm>
            <a:off x="0" y="45894"/>
            <a:ext cx="9144000" cy="295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A B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576" y="312142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6357918"/>
            <a:ext cx="42119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HĐ: VẬN DỤNG-SÁNG TẠO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9752" y="3286128"/>
            <a:ext cx="371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</a:rPr>
              <a:t>Hát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với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thức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3" b="69479"/>
          <a:stretch>
            <a:fillRect/>
          </a:stretch>
        </p:blipFill>
        <p:spPr bwMode="auto">
          <a:xfrm>
            <a:off x="0" y="0"/>
            <a:ext cx="9144000" cy="295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277117">
            <a:off x="3216216" y="3482313"/>
            <a:ext cx="2711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FF0000"/>
                </a:solidFill>
              </a:rPr>
              <a:t>Hát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hợp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gõ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đệm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theo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nhịp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306896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06" y="2004196"/>
            <a:ext cx="526635" cy="578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060848"/>
            <a:ext cx="526635" cy="5788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04" y="2060848"/>
            <a:ext cx="526635" cy="578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39" y="2124766"/>
            <a:ext cx="526635" cy="5788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11462"/>
            <a:ext cx="526635" cy="5788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004196"/>
            <a:ext cx="526635" cy="5788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916832"/>
            <a:ext cx="526635" cy="5788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79" y="2236948"/>
            <a:ext cx="526635" cy="5788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30689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1277117">
            <a:off x="3216216" y="3482313"/>
            <a:ext cx="2711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FF0000"/>
                </a:solidFill>
              </a:rPr>
              <a:t>Hát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hợp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gõ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đệm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theo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phách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33265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TỔ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33265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TỔ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269" y="2276872"/>
            <a:ext cx="3040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Hát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gõ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đệm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theo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nhịp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2386359"/>
            <a:ext cx="3040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Hát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gõ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đệm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theo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phách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27432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62000" y="36576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  Mừng    đất nước         ta         sống      vui        hòa bình</a:t>
            </a:r>
            <a:endParaRPr lang="vi-VN" sz="2400">
              <a:solidFill>
                <a:srgbClr val="0000FF"/>
              </a:solidFill>
            </a:endParaRP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1905000" y="3810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609600" y="5181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3300"/>
                </a:solidFill>
              </a:rPr>
              <a:t>    Mừng    Tây Nguyên     mình        đời sống         ấm no </a:t>
            </a:r>
            <a:endParaRPr lang="vi-VN" sz="2400">
              <a:solidFill>
                <a:srgbClr val="FF3300"/>
              </a:solidFill>
            </a:endParaRP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914400" y="16764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Trò chơi : </a:t>
            </a:r>
            <a:r>
              <a:rPr lang="vi-VN" sz="2400" b="1" i="1">
                <a:solidFill>
                  <a:srgbClr val="0000FF"/>
                </a:solidFill>
              </a:rPr>
              <a:t>Mở nốt nhạc đoán lời ca</a:t>
            </a:r>
          </a:p>
        </p:txBody>
      </p:sp>
      <p:sp>
        <p:nvSpPr>
          <p:cNvPr id="9317" name="Rectangle 101"/>
          <p:cNvSpPr>
            <a:spLocks noChangeArrowheads="1"/>
          </p:cNvSpPr>
          <p:nvPr/>
        </p:nvSpPr>
        <p:spPr bwMode="auto">
          <a:xfrm>
            <a:off x="2133600" y="4572000"/>
            <a:ext cx="16764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20" name="Rectangle 104"/>
          <p:cNvSpPr>
            <a:spLocks noChangeArrowheads="1"/>
          </p:cNvSpPr>
          <p:nvPr/>
        </p:nvSpPr>
        <p:spPr bwMode="auto">
          <a:xfrm>
            <a:off x="5181600" y="4572000"/>
            <a:ext cx="17526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21" name="Rectangle 105"/>
          <p:cNvSpPr>
            <a:spLocks noChangeArrowheads="1"/>
          </p:cNvSpPr>
          <p:nvPr/>
        </p:nvSpPr>
        <p:spPr bwMode="auto">
          <a:xfrm>
            <a:off x="7239000" y="4572000"/>
            <a:ext cx="15240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22" name="Rectangle 106"/>
          <p:cNvSpPr>
            <a:spLocks noChangeArrowheads="1"/>
          </p:cNvSpPr>
          <p:nvPr/>
        </p:nvSpPr>
        <p:spPr bwMode="auto">
          <a:xfrm>
            <a:off x="990600" y="4572000"/>
            <a:ext cx="838200" cy="1066800"/>
          </a:xfrm>
          <a:prstGeom prst="rect">
            <a:avLst/>
          </a:prstGeom>
          <a:solidFill>
            <a:srgbClr val="FF3300"/>
          </a:solidFill>
          <a:ln w="9525">
            <a:solidFill>
              <a:srgbClr val="00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33CC33"/>
              </a:solidFill>
            </a:endParaRPr>
          </a:p>
        </p:txBody>
      </p:sp>
      <p:sp>
        <p:nvSpPr>
          <p:cNvPr id="9357" name="Rectangle 141"/>
          <p:cNvSpPr>
            <a:spLocks noChangeArrowheads="1"/>
          </p:cNvSpPr>
          <p:nvPr/>
        </p:nvSpPr>
        <p:spPr bwMode="auto">
          <a:xfrm>
            <a:off x="7239000" y="3048000"/>
            <a:ext cx="1524000" cy="10668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58" name="Rectangle 142"/>
          <p:cNvSpPr>
            <a:spLocks noChangeArrowheads="1"/>
          </p:cNvSpPr>
          <p:nvPr/>
        </p:nvSpPr>
        <p:spPr bwMode="auto">
          <a:xfrm>
            <a:off x="2133600" y="3048000"/>
            <a:ext cx="1676400" cy="10668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59" name="Rectangle 143"/>
          <p:cNvSpPr>
            <a:spLocks noChangeArrowheads="1"/>
          </p:cNvSpPr>
          <p:nvPr/>
        </p:nvSpPr>
        <p:spPr bwMode="auto">
          <a:xfrm>
            <a:off x="4038600" y="3048000"/>
            <a:ext cx="838200" cy="10668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61" name="Rectangle 145"/>
          <p:cNvSpPr>
            <a:spLocks noChangeArrowheads="1"/>
          </p:cNvSpPr>
          <p:nvPr/>
        </p:nvSpPr>
        <p:spPr bwMode="auto">
          <a:xfrm>
            <a:off x="6172200" y="3048000"/>
            <a:ext cx="838200" cy="1066800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CC00"/>
              </a:solidFill>
            </a:endParaRPr>
          </a:p>
        </p:txBody>
      </p:sp>
      <p:sp>
        <p:nvSpPr>
          <p:cNvPr id="9362" name="Rectangle 146"/>
          <p:cNvSpPr>
            <a:spLocks noChangeArrowheads="1"/>
          </p:cNvSpPr>
          <p:nvPr/>
        </p:nvSpPr>
        <p:spPr bwMode="auto">
          <a:xfrm>
            <a:off x="5105400" y="3048000"/>
            <a:ext cx="838200" cy="10668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33CC33"/>
              </a:solidFill>
            </a:endParaRPr>
          </a:p>
        </p:txBody>
      </p:sp>
      <p:sp>
        <p:nvSpPr>
          <p:cNvPr id="9363" name="Rectangle 147"/>
          <p:cNvSpPr>
            <a:spLocks noChangeArrowheads="1"/>
          </p:cNvSpPr>
          <p:nvPr/>
        </p:nvSpPr>
        <p:spPr bwMode="auto">
          <a:xfrm>
            <a:off x="990600" y="3048000"/>
            <a:ext cx="838200" cy="1066800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CC00"/>
              </a:solidFill>
            </a:endParaRPr>
          </a:p>
        </p:txBody>
      </p:sp>
      <p:sp>
        <p:nvSpPr>
          <p:cNvPr id="9364" name="Rectangle 148"/>
          <p:cNvSpPr>
            <a:spLocks noChangeArrowheads="1"/>
          </p:cNvSpPr>
          <p:nvPr/>
        </p:nvSpPr>
        <p:spPr bwMode="auto">
          <a:xfrm>
            <a:off x="4114800" y="4572000"/>
            <a:ext cx="838200" cy="1066800"/>
          </a:xfrm>
          <a:prstGeom prst="rect">
            <a:avLst/>
          </a:prstGeom>
          <a:solidFill>
            <a:srgbClr val="FF3300"/>
          </a:solidFill>
          <a:ln w="9525">
            <a:solidFill>
              <a:srgbClr val="00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33CC33"/>
              </a:solidFill>
            </a:endParaRPr>
          </a:p>
        </p:txBody>
      </p:sp>
      <p:grpSp>
        <p:nvGrpSpPr>
          <p:cNvPr id="9365" name="Group 149"/>
          <p:cNvGrpSpPr/>
          <p:nvPr/>
        </p:nvGrpSpPr>
        <p:grpSpPr bwMode="auto">
          <a:xfrm>
            <a:off x="2438400" y="3124200"/>
            <a:ext cx="685800" cy="423863"/>
            <a:chOff x="2832" y="1968"/>
            <a:chExt cx="624" cy="603"/>
          </a:xfrm>
        </p:grpSpPr>
        <p:sp>
          <p:nvSpPr>
            <p:cNvPr id="9366" name="Line 150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67" name="Oval 151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68" name="Line 152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69" name="Oval 153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70" name="Line 154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371" name="Group 155"/>
          <p:cNvGrpSpPr/>
          <p:nvPr/>
        </p:nvGrpSpPr>
        <p:grpSpPr bwMode="auto">
          <a:xfrm>
            <a:off x="7620000" y="3200400"/>
            <a:ext cx="685800" cy="423863"/>
            <a:chOff x="2832" y="1968"/>
            <a:chExt cx="624" cy="603"/>
          </a:xfrm>
        </p:grpSpPr>
        <p:sp>
          <p:nvSpPr>
            <p:cNvPr id="9372" name="Line 156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73" name="Oval 157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74" name="Line 158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75" name="Oval 159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76" name="Line 160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383" name="Group 167"/>
          <p:cNvGrpSpPr/>
          <p:nvPr/>
        </p:nvGrpSpPr>
        <p:grpSpPr bwMode="auto">
          <a:xfrm>
            <a:off x="5638800" y="4681538"/>
            <a:ext cx="685800" cy="423862"/>
            <a:chOff x="2832" y="1968"/>
            <a:chExt cx="624" cy="603"/>
          </a:xfrm>
        </p:grpSpPr>
        <p:sp>
          <p:nvSpPr>
            <p:cNvPr id="9384" name="Line 168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85" name="Oval 169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86" name="Line 170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87" name="Oval 171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88" name="Line 172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389" name="Group 173"/>
          <p:cNvGrpSpPr/>
          <p:nvPr/>
        </p:nvGrpSpPr>
        <p:grpSpPr bwMode="auto">
          <a:xfrm>
            <a:off x="2438400" y="4686300"/>
            <a:ext cx="685800" cy="423863"/>
            <a:chOff x="2832" y="1968"/>
            <a:chExt cx="624" cy="603"/>
          </a:xfrm>
        </p:grpSpPr>
        <p:sp>
          <p:nvSpPr>
            <p:cNvPr id="9390" name="Line 174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1" name="Oval 175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2" name="Line 176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3" name="Oval 177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4" name="Line 178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395" name="Group 179"/>
          <p:cNvGrpSpPr/>
          <p:nvPr/>
        </p:nvGrpSpPr>
        <p:grpSpPr bwMode="auto">
          <a:xfrm>
            <a:off x="7620000" y="4648200"/>
            <a:ext cx="685800" cy="423863"/>
            <a:chOff x="2832" y="1968"/>
            <a:chExt cx="624" cy="603"/>
          </a:xfrm>
        </p:grpSpPr>
        <p:sp>
          <p:nvSpPr>
            <p:cNvPr id="9396" name="Line 180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7" name="Oval 181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8" name="Line 182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9" name="Oval 183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00" name="Line 184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01" name="Group 185"/>
          <p:cNvGrpSpPr/>
          <p:nvPr/>
        </p:nvGrpSpPr>
        <p:grpSpPr bwMode="auto">
          <a:xfrm>
            <a:off x="6400800" y="3200400"/>
            <a:ext cx="304800" cy="423863"/>
            <a:chOff x="2256" y="1872"/>
            <a:chExt cx="384" cy="603"/>
          </a:xfrm>
        </p:grpSpPr>
        <p:sp>
          <p:nvSpPr>
            <p:cNvPr id="9402" name="Line 186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03" name="Oval 187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04" name="Freeform 188"/>
            <p:cNvSpPr/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09" name="Group 193"/>
          <p:cNvGrpSpPr/>
          <p:nvPr/>
        </p:nvGrpSpPr>
        <p:grpSpPr bwMode="auto">
          <a:xfrm>
            <a:off x="4191000" y="3124200"/>
            <a:ext cx="304800" cy="423863"/>
            <a:chOff x="2256" y="1872"/>
            <a:chExt cx="384" cy="603"/>
          </a:xfrm>
        </p:grpSpPr>
        <p:sp>
          <p:nvSpPr>
            <p:cNvPr id="9410" name="Line 194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11" name="Oval 195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12" name="Freeform 196"/>
            <p:cNvSpPr/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13" name="Group 197"/>
          <p:cNvGrpSpPr/>
          <p:nvPr/>
        </p:nvGrpSpPr>
        <p:grpSpPr bwMode="auto">
          <a:xfrm>
            <a:off x="1295400" y="3124200"/>
            <a:ext cx="304800" cy="423863"/>
            <a:chOff x="2256" y="1872"/>
            <a:chExt cx="384" cy="603"/>
          </a:xfrm>
        </p:grpSpPr>
        <p:sp>
          <p:nvSpPr>
            <p:cNvPr id="9414" name="Line 198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15" name="Oval 199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16" name="Freeform 200"/>
            <p:cNvSpPr/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17" name="Group 201"/>
          <p:cNvGrpSpPr/>
          <p:nvPr/>
        </p:nvGrpSpPr>
        <p:grpSpPr bwMode="auto">
          <a:xfrm>
            <a:off x="5334000" y="3200400"/>
            <a:ext cx="304800" cy="423863"/>
            <a:chOff x="2256" y="1872"/>
            <a:chExt cx="384" cy="603"/>
          </a:xfrm>
        </p:grpSpPr>
        <p:sp>
          <p:nvSpPr>
            <p:cNvPr id="9418" name="Line 202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19" name="Oval 203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20" name="Freeform 204"/>
            <p:cNvSpPr/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" name="Group 205"/>
          <p:cNvGrpSpPr/>
          <p:nvPr/>
        </p:nvGrpSpPr>
        <p:grpSpPr bwMode="auto">
          <a:xfrm>
            <a:off x="1295400" y="4681538"/>
            <a:ext cx="304800" cy="423862"/>
            <a:chOff x="2256" y="1872"/>
            <a:chExt cx="384" cy="603"/>
          </a:xfrm>
        </p:grpSpPr>
        <p:sp>
          <p:nvSpPr>
            <p:cNvPr id="9422" name="Line 206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23" name="Oval 207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24" name="Freeform 208"/>
            <p:cNvSpPr/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33" name="Group 217"/>
          <p:cNvGrpSpPr/>
          <p:nvPr/>
        </p:nvGrpSpPr>
        <p:grpSpPr bwMode="auto">
          <a:xfrm>
            <a:off x="4419600" y="4724400"/>
            <a:ext cx="304800" cy="423863"/>
            <a:chOff x="2256" y="1872"/>
            <a:chExt cx="384" cy="603"/>
          </a:xfrm>
        </p:grpSpPr>
        <p:sp>
          <p:nvSpPr>
            <p:cNvPr id="9434" name="Line 218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35" name="Oval 219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36" name="Freeform 220"/>
            <p:cNvSpPr/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953000" y="1052736"/>
            <a:ext cx="4211960" cy="5232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HĐ: VẬN DỤNG-SÁNG TẠO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9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6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9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5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3000"/>
                                        <p:tgtEl>
                                          <p:spTgt spid="9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9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9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6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30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2"/>
                  </p:tgtEl>
                </p:cond>
              </p:nextCondLst>
            </p:seq>
          </p:childTnLst>
        </p:cTn>
      </p:par>
    </p:tnLst>
    <p:bldLst>
      <p:bldP spid="9317" grpId="0" animBg="1"/>
      <p:bldP spid="9320" grpId="0" animBg="1"/>
      <p:bldP spid="9321" grpId="0" animBg="1"/>
      <p:bldP spid="9322" grpId="0" animBg="1"/>
      <p:bldP spid="9357" grpId="0" animBg="1"/>
      <p:bldP spid="9358" grpId="0" animBg="1"/>
      <p:bldP spid="9359" grpId="0" animBg="1"/>
      <p:bldP spid="9361" grpId="0" animBg="1"/>
      <p:bldP spid="9362" grpId="0" animBg="1"/>
      <p:bldP spid="9363" grpId="0" animBg="1"/>
      <p:bldP spid="93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dục-củng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cố-dặn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08920"/>
            <a:ext cx="1808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HĐ: 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1774" y="3885"/>
            <a:ext cx="54726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6390"/>
            <a:ext cx="9143999" cy="4471610"/>
          </a:xfrm>
          <a:prstGeom prst="rect">
            <a:avLst/>
          </a:prstGeom>
        </p:spPr>
      </p:pic>
      <p:pic>
        <p:nvPicPr>
          <p:cNvPr id="5" name="Picture 4" descr="C:\Users\Administrator\Desktop\hqdefau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887"/>
            <a:ext cx="2339752" cy="24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9" y="145285"/>
            <a:ext cx="2430128" cy="2010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58402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TIẾT:19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20" y="1777110"/>
            <a:ext cx="3275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CUỘC SỐNG THANH BÌNH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121131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HỌC HÁT BÀI: HÁT MỪNG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28184" y="1592444"/>
            <a:ext cx="2443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/>
              <a:t>Dân ca Hrê(Tây Nguyên)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97180" y="2031330"/>
            <a:ext cx="2244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/>
              <a:t>Đặt lời: Lê Toàn Hùng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67045" y="-18695"/>
            <a:ext cx="6268107" cy="210358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ÂM NHẠC LỚP 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8144" y="2348880"/>
            <a:ext cx="2520280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91440" lvl="0">
              <a:lnSpc>
                <a:spcPct val="115000"/>
              </a:lnSpc>
              <a:spcBef>
                <a:spcPts val="1200"/>
              </a:spcBef>
            </a:pPr>
            <a:r>
              <a:rPr lang="vi-VN" sz="160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Vùng đất Tây Nguyên có các dân tộc Gia-rai, Ba-na, Xơ-đăng, Ê-đê, Hrê.., đồng bào Tây Nguyên là những người yêu lao động và rất lạc quan, yêu đời. 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Bài Hát mừng , dân ca Hrê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hể hiện tình cảm vui tươi của người dân Tây Nguyên trước cảnh đổi thay của buôn làng.</a:t>
            </a:r>
            <a:endParaRPr lang="en-US" sz="1600" dirty="0">
              <a:solidFill>
                <a:prstClr val="black"/>
              </a:solidFill>
              <a:ea typeface="Calibri" panose="020F0502020204030204"/>
              <a:cs typeface="Times New Roman" panose="02020603050405020304"/>
            </a:endParaRPr>
          </a:p>
          <a:p>
            <a:pPr marL="91440" marR="9144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en-US" sz="1400" dirty="0"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2050" name="Picture 2" descr="Nơi hội tụ những giá trị di sản Tây Nguy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23762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4408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HĐ: TÌM HIỂU KHÁM PHÁ</a:t>
            </a:r>
          </a:p>
        </p:txBody>
      </p:sp>
      <p:sp>
        <p:nvSpPr>
          <p:cNvPr id="5" name="AutoShape 4" descr="data:image/png;base64,iVBORw0KGgoAAAANSUhEUgAAAfQAAAF3CAYAAABT8rn8AAAgAElEQVR4Xux9B5hc5XX2e+v0md3ZqtVKuyqoIJDopleDqaKYbrpDMcQt+V0eOyauiWMnsRNX7DixEcWAARsDApsqOgKJItQL0kraXqbP7f9zzp27O7uambvSgu04XD3zrHbnlu9+7T3lPecIH/rQ447jOPA+KDsEQYAkSeV/2uP/tm3X/F4UxRrfC3As+lqoeg61q/rhwLb5BlWP2s8H/NpPfeAd5X3ktcvv/n7f0/29e1X6Wet6h9omyABsQNBBnSk6kvurA4hiDkpgEMv/cBOUMOAINmQYAEQIjgI4AL9e9e6v2bf8Zfnw8H1oPtCY0Ie+9E6geeB96EQRsAX3dG8Kee3w2jTx9wmPc2cOvQ/doHTPcT8rXDDhjcZNL+o07jyvUeVzu9R26l9qu0P96T629gyt/q0A+uc+ktpRvlTodxob0wJoCbrT0IEDC5ZlwrJNOGIRtpSCAgM2DBSRxdbBjdixaysMU0MkEoWti9ivcxE6YwsgIQoJEQh2HLBEHiKL2i8CgmhDEGz+CZg8fg7M0tSgh9N7l96dfnI/UB/QONNNaB6W9ffo2NG96OP1JZ0nuw8tzQj+zx5zsHzueIM21cnqP50/OGPveoDXD21D0EvjTGOkALY7H3jURUAvzWfLBE49+TvIjbRCVVp4Rk92/564P/KtRZqHU9nAar9vbfwp7QE1bmGaNPerHU5pzdfug1otdGwLoiiAcISwQjj88OU1Ab12g6hDawE2bUS1OluAyJvEvgO6i0p7NwnLz7as2gKBLLsTsxro1n6/seuqtdC7vtr9awI6BIiS4u6iVQA9EBr+MwC6B+oVAHEUcF1QHMX98k29ApB7Yzxx6gujYOFt9jQfyzZ+n7UyHtBLWxCDFLW9gkDCQOQ+g29dAtrqS7ZWA0RXdqDbTJjDdpkcZNsmbMeAQwKb5EASRH6sgyJsZKAhjZw9gpHcALoHujCY6gMEC+FwBI4pQzADmN4wGwvbDoaCOIpZwNEUhBJR71XK3sMFchIc+HmjEh+9syfMeH3glACdGkPrZIJ0w8MwEdDpHgToJBQAYvl7VwT1iT07hcW+79vEB1dW6YG9BXTTAD580rcZ0ANqKyxSyGoMafn+twegjy7A929OTBXQfcQFCKxEvIeAfuihj4wDdO8F/IDKa6jfC/sBusAb5L4DOgtoUzj2RkMvB/YpPLLipeX9WP7/Wv3nQIAkB3jjhWBAgA3BJu2bNF+S/nIIRVITAJ0kaTpHfZ80dA+lJ6re3jh7YFCGl6OoWiacjU4JEv/H5seegF7tOaVu3htAZ2T1tPSJFoaSBaAM0F0kJh2jupWqlgYiQIJjkmRd9oru0DGo2qQhCzaDq8i6jKs527CQM7IoahnkikPIFIaQzg+jaGVhOHnYggZJERAIBGHpQGqwgPpQCw5aeCQalXbYlgK7IEMJJ8bJPm6PuRuM7RCg2yWBnYC6XGAaXf0871xzBQmWJSHN+5ovoe89Db1M0ycBwLMQfYDZ7/V28ie7394CuqEToP/zqIZuWsa+Azojx1+2hl4b/0p7zRQAHQ5Z1lzFmTV0P0D3NNRqM8QPEGvPLAG26ZlLK5/pJzC4gF59156qy6D8/Sq1xc9C4fd9+VtXun9tQKdtntCA3p9M7jZEAhxbGDW5B8OkoX+iZHK3ILNpjAA98N4C+ijmepPU03AZ9SaY28uHjDZ8z0oyQTUXyrVt97uJGrX71/LrJ1iM/AC9krmfkaZcS/fewQO2MQ3VVbGrP6QmoDsiHEtyzW6uys1gLYoE4qQlG/yTjOm6k4dpazDMItLZEQwNDSCdGYZpGzCsIixBhxRwIAcdyAHqbosXuVYwISMExY4gEWjCjKb90BKdCSAAWDJsMo8KMgTS+ssFp5IboLaBrWQZ8gC9ZIYfndPjAN3rI9LMSxp6BcvEuF2gqpy/h5/nTwZgHzxofA/4ATrJgfTxTO4eoGeHW9jkTq4jd/+qfHj7ZyVzOz1bkdX31eTuh28s5+7zQa7u2vuH761LgE79xIB+2GGP1jS5+wKqj8ndD9AdVx2pevh1KO/5UwB0v/fzM8n7CQx+gE7PrwXakwN0G46jj9PQSUsXxWzJh/4+AvoeI+eZkMqR0gP0Sk7wIsB+cE8DLAf/Mq2+bOWMTpcSCI53wo9fYX7rjdeTh9feu/BFni99AniMaqruwwUSJmpsSDXnP/MdyEHunmWZOgTZYj+2Ax0mCjCQx1CmD739O5HKDsIwC6y588d2EFDDEGURkG1AMuBIOmxRd7+3TNB+GQ0mYOVFFFI2kpFpmD/rQDSEW2BYIlQpDgG0KY75yKlPeKOeqEHvYR4noYG075KGXjKjj+tP+t47h5eq50MvmefLZbhKnVXRDD8R0P1G2Xdb/OCEfewBP0Cf6EMnk/spJ7oaOpncyRJUa/1Uc0nyVHIAmV2O799REx98+DOTaZXLAdt3kzs5/kjoHgX0I454rKbJ3Q/w/Bpd+3oB0qh6UvlOfqQ4V8LZ92Nv3q8cXL3/+wG6n0AyEdAnArifyV0QScOiPphIiiNAz0FS+7D88ZtLGjppax4pjtS4PX23+96T3pUTfUIeUFeZtwIBukccKSfOlRHoKojBo+4zn7XAGma1cwiHvO/2ACvP9D7h4tG2eIA+BR+YR7AryQ+mXYDIgE5aeQ4j+T7s6n0XeW0EmfwgimYWgmxDVgXIChHqZMhSBKIkwxFM/t508oDs+tppbYQCIeh5C7Ymsi9dNIMIKwm0t3ZiRuNsyIhBIG2dNHXybUOFY4ugfYb6ZhwndhR8xywY5OZxzfFEsqxkci8RJGmO8nlj/vPxwF9j5o3Da6+/vXGp7bKb+nz+4A61emBvAX1PUlyJwTuJbq7slizbXyZxj709xXf/9rlhbXxwyeh/UkD386X7vnBNljpJWCV2bJWO+XMDuvf+1X76TRC//im/fuIzXMCtrn2QfugBOml0Aplf2NxOJnW6NgtJ7Z8A6CWTO4LVfZh+L+X7fSWUrAboHiO+tDA9ToX33ns6zcc9fVyQw2hXjV1EDNDRowKwszxYqYs9LX2iNFCujbM9kaneVXvEj0MyensHsJwCJIW08yIGcruxs2cLdvVthRQw2ZSuBMk6bsMWyMyuwbZE2IYCWQrAgg7NzLOWroZECKIFw9CRiCWQGs5AdgKIh5LIpw2MDGQxrakdBy08HApiEJ0Qa+miQD+D7I5xiKVcrqGPGlA8kpurmZNQ4ZrQ6VPqB+qTcs171H1B/UUm9zLVZrJ4PG5sy82U768P1Xeq/x8/wQ/QLZpDkmuDY7nVAk475V+RT01DQG2B5ZQsPD79WNnkToDIu+T7Ngp++7efbu1noZ0KmLtvPkFDn8hy99MYJ/acH+D7acAui7b64Xf9eCbynvfx79Dac4EGtBao+w343sw0es7eCA60ndrkhy2FrQlkvmdAd8PByOTuAvotJQ3dGPOhI/Q+AnqFt/ab+ZPpKJ4q5RoaaZIT5s8EIB4b/zKwKXtWRXlzHHh4DS/9LGelMl+hNiLVnN4lIwCT5kusdUEyYKGAHf2bsHn7GjhSEYJKpniDTekmNAZ0CkEUIUO0w5CJGCmYsBwdomJBVoCinkM2m0EsGoVeNBFWIwgH4kgP5THQO4xkogkL9zsQISEB2QlDkSNQ5CgUKQZZjECk+QGlzILhATltzd6H2PYhl4/BwF6B5c67jkdc9AC9NIzUz7WDZMbPitHx/wDQJ7Nc/hTn7Augn37qv48COgmmkwW1PUH9/dXOeU36KKR+29p7iQ+VxpMAfVzY2lFH/dEhPzE9mBrPjvVSbHQ5mFWbHH4v7Aeojk8ce/lz99RgvTj06t3q93w/geRPsSj29RmsoZeFrfHgMsvdDWsShRzkwAAeXn4j5CBhvAaF2fCk1UwO0P3Gd0/AmgCwpaGh6ECXjem+bbkCTlqyF65JUYJ8XslHNi5Onq/1NHra1EnbU1AouAS2UJgAyEGxmEcoFERRK3AeBY84o2kGRFGGIkug9pA5mZVJASgWiyACqEcCzefzCIfD0DQNgYAKwzCgKGRNcpAv5BAOhUusbhG5TBGRaBBkTvQMToW8jmBQhcvxYL5ixZh/s4gSiQ3QjQxk1dXQ+7Lb8c6GVQzmjqwBMvnHCdQp5pzA22Tyo6mJiEbjkBWRQdy0iwzoRKajflBVFaqswjIcZNMF6AULqhyCIgUg2QpkMwiY1Cdh1CemoaW5A8m6NqiIwiEWvsfWYyY/EfU09u+7hD0JCuo5vp3A37ZFkI+UDnUcV8kFdBbFbMkNhfPmhW1Dlsc2Zs/i4lFzKocVjgE6WwjeRw1tX9fm/5Xr/ACdZDzS0ln2BaAVgXPO/HeYhQ44dgKC5Em1lXusNodp1GxUtbv9OFBTHSc/QJ/q/X2vn0iKO/LIPzgE3N6Le1oibYwewNe6qZ8E4geokwX0yuZokqBqx5H7Abbf974d+mc8gRLLsMmdNXQ3bE20JdbQPUAnDf2Rx26CFKD9X+MkJO89oE+0se7ZKV6iFFfq9YKvxfGsdU8JLl0+KhqMmm/pBE9TpHGXUSyKkCUVuq5DDRAg08njGeqDQ0NIJhspah8O9Q2hLJm4beKg6xwaJokyLNtGNptDMBDikC8C+WAwyK2h+9NFqjpGwtE0nYFSkhQEggp0zeR1pCjuOQSyhu6yzSWJzOBl/UKM9hIuUaSGbhbY/60S+Rw5bN61hgE92RyBI+tMdnMkkzVxYsLTx03MI0NVAqwFa0YepqVBlAFFIdargHw+B1mSuJ16kcZeRjQcRzgUgQwVesaArQuwLQmyFEYs0oTGhuloSLYihBgLLRYsl2nP9y/CdjSX6GarSIRmQLAjEIUAFJGEHDeO1DBNFLU8FIVCKwXIpCiwOk59I/G4k1AlihokkcQGETZr+JLLuC911QeA/mfcYCbx6H0FdKvYCduKczRGLQ3dD1/GEilUbqyfQuL3in7P97P4T+r5NaQCP/wk4us4UhxliisH9PIb0N/9SF+TanCNXiul5/Dr1z1M0XSBlz3L9+IpnPCXDPjjAd1luVOmOAZ0TtpBpLh+PLz8JkisoRehcPav90tD39N9Qkxs14/tSeJjP8lorJsUtkXgM5bbhOXuCW54d6y9LGZuPLYLHpQCzwUHAjVJcji0K5fPIBEnwpeA/sF+NDW0MDil0lkk4vWs1WlaAYGAw77nAJkwIMIwLShu3BdyuQIikQjy+QJkWWJtl450OgXTMpGsT5Y0WAE6xeNQiyT3fSghk0KqcoXDdlxrGB3UN4alw3aKUNltTcliitiZ2oIt29cBksamdhCYixZ/+HomowGhYBj5XB62YyIUCiAYUmGaOjLZFPL5rOvnFkRmxJPsqygBhIIRKJLK7pkgTQxTgEGAr9E9A4hFkmhubkOyvoktGoVCAen0CEZSg8jmRlAs5mDZOhxLQVvjAjQ3dmJa80wOjyMhSydqPRwGcXE0FSC9LwE6adQKfQs4JluMOOaeLRgyREFlocOZSLDjBV+aA2Whgh9o6FPY3N6DS/cW0HWNNPTvjWroJKBODdBrm92nun/7afh+YWt+AoFfqkk/QLdMsjqWZYqbCOh7q6H7dZgf4Eujm73/7KrEMncdwe+f4cPv/fxb/f6d4cagE6i58cAuoJdM7pxKNAtJIQ39ExBJQ2dA9zR0Fwh9KAy+PqSx6ytzIWhBSBJ955ldSaBwQZ05AJCo1QzOrgZXyoJWMsMHXAwtaWweoHtmdxl9vVmsWvUmmpqTWLx4EWuE5WZ5w9ZhmhZCqqs95gsawiEyERN4F6DIBnQ7z8Dl2AIUMYjhVBob1m/Bpk1bMDg4hAMPWIwjjzySU6l6mw+Z8wWR2m9iaHgQr7/+OhYtWoRZM2eNDrjNbzamlrspaGwWMujv9Lv7Fx0WNFDWO8r61ju4A13dWzCU6kUiGWKtnDQZm5LMMNvRY8cCQTWAQiHP7QqFKcmQjUwmhWIhzxaBaIza7PYgpckkbZ7e1bJsWLoFRVAgs5VHZAsDgzpkBANhBINhGAalmiWCnQaT7OmCBVkW2f2gSCH0dKXR2tyJjpn7oT7eDIkZ8+Tdp3npJqSlt9J1jUFbEoMIqFEEEC2Nus6gT3NZYO1dgUU8ECilMSlbP+U+9FKKvQ8A/f3bXyZz530B9KVnfX8U0GmGjKZLrPDAmvgxGkJavaVT3b/9ANkP0P1cBn4kd7/276Ghk8mdHuo9eG996H4SRO1J4WCygF4ZzCmrVm2TzdTa55/adjKT/v06hzZBNlOOArpTAnSXGEeALqvkQ7+pBOiFkoZOIBP5kwA6pS11/aEWk7YEgbKeub9rTp5Tf+oEaI4ASQggQO2Cwhu6adlsTvdcCC6rmpzxJVu1I2Llyrfx3e/+G0448Vh84ubr2SQv8vcW+gZ72JdOfnBdNxnI6+KNKGo6ikUd8UQIhjWMgETgKqCgGwirMdx1z714bPkTaEi2IJvNo7enH4cddjguvvhizJkzB5lMmjVwEiJISNrUtQF33303Tj31VBx68KEwLIPXU0SNQLM11tglFlhIlHH/uYeNvJEFRBOiZMNyihhJ96J3YCfyxRGICv1N4/SqRIKjY4xITgBIWrcJWSKAVWCYOgYG+tmCkEgk0NY2jduhGwZzZAjQZVmBIJLJ201Gb+oWJJHAszQqlsN8ARKCLJOEMS/pjGt9II4Bg7lC7HoF+bQGLU9CiormpumY2T4bEcRQRBHDmUEMDPbCNDVm3JMGHgzEUJdoQn1dE6JilCPgXW7cWNicbjpswpelILtIxgUajNPS3/9MYe/X2v1rue/eAjoZss458/sgkzv50EmY3WdA51TDlRUJr3/9FMopjcMk4tAnB+jV38G3/WU+dFbGp0qK8wPM2hIGLVzepmr2ayUw578JDheqqHVM1WXg935TmhBTvNhjubsLouRDH6eh50qAfiMEleCDAN3T0P8UgO4WE+FYZcp4ZhfYX0rwmdPTGE73YDC7gzU4AoRQMIH6eCsS4SYoiJbio2V2EXgpgl3tfswev3VrF6666iqcf8FS/P3ffwq6mWdwHBkZwJNP/RGPPbacwSwWS+C6a/8GrS3tuP/+32L9uo0YGNqNj115DuYvmMVM8dRIDtNaZ+Cb3/gXjAzn8IUvfBmLDzgYjz3+B2hFAyeddDLWr1+H+++/3wVIxcSVf/NRDKV78eMf/xhLly7FggULkM1mkUwmMXPmTJCIUirBwqNtwEA6l8bw8DAy9DMzwCQ2hcdHR0FLoaiTIGYjGJbdeHJPk+dXJ/Ma+ZlLxVFsyvFOHACRAZfWAwkwjuWmba1PJlHUitB0nTkDbqCLA0EUGdwp3IzehRJckOmOfP3uuiJQN5kYSJs2n2M5ME2bwZ6+cywL7W3TkE1nkc+ZrHkTUAcCITbTE8te03PMc3HTyCpMvqPzgoEoglII0xtaIZgiVCWESKgOMiIwmBugQpFDcMqT1biGhrI8+2Rhmmzc2xQX2weXV+yBfQH0pWf9xyigO5Qa2CtosLcaOp9fG9T9NOwpDeskAN0vDwu5wmoJJb7tn0iKO/roJ2qS4vxUfr/vawMiQVL5Bl25e2sB+lSrrflJQH/pgF6eWGbMh+7GoVNiGYjdrKG7gJ5nDd01a0eZee2X6M+vf2qPv81FRUR2iRgwnSIkAgto6O7Zie3dazFc3AxB0SGJIQTkOMLBBtTH29BYPwPxQLMbFw3S0t0KXRySV8ZqXr9hE66/4eO48MLz8ZnP3FIKqTKxrWsjHnjgN9i1aye2bNmCrq5duOiiS5FO5bD2nQ1YuvR8ZLID+ONT9+Goow/FkiWHwNAdRCP1+M6/fB8L5i/GD//jp6MZ1MinS+Dx5JNPYs2aNaypfud7X8eZFxyDto4kbr/9dlxxxRVYvHgxg9/06dPR3NyM6XXTGcQ1h6wEOog9PzQ0hN7eXgwOD6C1vYkFGsvSOHY8EBQQCIoQJJM1W9bOmaBKZEK3NBoDOkhzptVjgiouWZRC2SGCnssiJ796JpNlTZ2k5kAwhGAoxP9nMh/xY2TytxP/gCx0BmeoE0WnxNQnPz+RZYl0QxwH4gaQj1txhQluh4lifhABlf4egK45KOSJGEjkQZWjAzjrXcmKRu0n8h3FuNNHNGW0xlthFmwG+WmtM5FMTOOQOYvZ8DT2JHSUaTAfAPqUMOi9vnhvAZ28NkvP+s9RQCfr1F8yoNfc/yYB6LX7W2DXVy1A99t/ae2PI8Udc0xtQK+p4ZIg7VF1q7TcT0N2tbfJHZWY7n7avd+d/TrMr/3u/d8/H36t9jM3WHZ96GSKZqgjljtBNkluYgaOsAu/X/63XGWVQo5kJqGQzhh+DwDdTWrgHuOB1u0R2w2jEl02OZmnRQqnQhpbtm7Ahs2rMK1DgaAasBwJ2byJQsGBKifQlJyBpsR0tNfNhoQgRNJ0bdrcSyzpkij45ttv4yu3fglnnnkarr3uCgRUElYMvLzqOdxzz10YTg2VSF0ZnHTih/Hii68wKeyuX92D7d2bcPY5x+LkDx+Ly6+6EqFYHCPpPD73/76Mjrb98I2vfBsLOw/EE8ufwvYtXTj99DPw0qsv4sWVL2Le/nPx38t+jP2XTMPhRy/GsjvvwOVXfAwHLD4AuqmzWbqQz+GA/Rcxcz6dTjOQGpaNgqZhOJ1GLpvGS8+vgGMbDKJNzfVYsHAu5szpgKIKyObT7DKoCOispQO5Qhr19XWwTQebN2/F9m07mPjWMbMTbW1t+O3vHkR9fT1mdnRgZmcnQhyKp7PbgXwfoiJBEEkFp9Rw9KHQNGLTk1+7rBwaa80CJFuCZIv8ETgePsNsflEkX38ANhX9EWUIkgxRFpAvZt37sZbuQCDSJhRI5Lu3g9CHLORHDNbYZ89agM6Z86EIUViODMsUWaPf0+Q+pgS4GvoHx5+rB8ZsZV5NBtoHxnL107bA5TpKYWumDiw9+z9h6zNgWzHmeTAvZJ8Of5O7r4bLW1f15/td74Z17vtBwu9UDtskgdstzMLu8uOPe7KmD72mhip4G3r1Rvlp8JMBw6oaOo/F1Dp0Kp1JY8nRtVNogn//1GqhDVEuWTkcmbVYDlsjMpZApK0RCHIv7rv/01CDrjZOxCvSxsg/yT5U8sGWSsS6BDbXlEsmVTfcyv2dvqO/BQJuylh3orsanTuGIvK5AmQlCEVVoDPLm+KYKRlKnq0DEnQUMYStXWvR178TEiVRMdMIx4IwJICylAsU820BWs6EpCtojU7D3Gnz0Rzp4Nh5WyOgiIFMDpppY/O2jbj+hms5Bn3puaejb2AnwhGJNdxf3v5zfOjIw5l29uKLr+Jv/uY6qGoQd95xN4477niIgoWVLz+D6268Ep2L5yJH5C0JePH5lXjhj6+hHs04cs5xeOWxV3HCYSfh2muvwSe/eAukhIAZB7Th6eeXY8kBs3HkUYfgW//2Q1z3iUtx1AlHcTkVIo4ND/bDMahGvQCtqCMSq0Oorh7pggZHVfGT//gh+tZtwXkfOQNKQMaDD/4Oc+a24+/+/rOoTyaw6o3XS6ZwER0dHSy2hUJhrFu3HsFgCKFIAE2tcQwNDbK7or8vhR//6L9QX9eIL37xS2zyvvvuO7Hmnbdw882fQFNzM3p7+7gPYtE6NzdBMA9HKEJxmIYGgcbVTZINkYQSygdPpVwkFYoJyHkLdXIIMYr/z6WgSzkYoo1QtBEFQ0L3UB55C0gVChhID+PgI5Ygkx9Goi4MVRExMjiIaCiMWDiK/q5h1EmtyA9bCIcSWHzgoVDkGCQhBFWOIZMpMomOrCvkxqB5Rha5ufvNRn19gucjzd2RkRHU1dWNzkvas8jkHwqFkMvlOFLBm7P0HYc4qqorYAgCn0sHnU+H9733c0p7xF/1xS5XxV3/LhNirCqfR1Ym2qdbRIqmFmnoF13wU5h6IwwjBAgU8VBdKKtNimM0nlIPk71wMsfEpDaj7fIRKP0URr/2V31uqdGeGjUG6Mf/cQpx6O8FoE+mO8dSoE4E9z83oE+Cl1HzBf0Avfb3FgSJcrgTCY40WDJNE6ATMSwLQRqGKPfinvv+rgzQqQiIVvKfuqU6PaHNJU555CgX3DOZDIO4F7LlJSFyY61t5PMp9rsGAqRJEa/BTUbi+n0t6E4Whp2FJWQ55jhV7Ma27evY3F1fF0EsGECumEXKyEGXHIgRFZKqMAPbytsIGSHUq41IBlrR0boAstwIxw5AEMO8FEeyg7jj7l9iYLAHiupg27sbkGyMYO68mejp24mune8iGo/wxn3yKR+GLKtYseI5xqz0yDAWL9oPcxZ2IC/nUZB1tHS0obdnGKtWrIXWIyAwHMcJi0/BMUuORXJWJ1569vd4ZtUT6CnuQChkY0YkhoXz5+Cp157HoiOXoKGjGbqjcR/XRyIwUllAt6DldASjcYSbmjFQKCILGz/5wW3IbxvEmSechlA4iFdXvsLhcR8+9RQMDPVj7bp3eL1TPPwxxx6DAw48EPfddx/WrV+PaDSKaDyAj158BjpmzYRjK9i6eTfuu/chDA1mcNqpp7P28/jjj7KG/LGPXYaNGzdi3boNoKQ39fWN+MhZJ2PBYW0wrAxEEjyIjFbany1RhCWJMDlCQYBoA0FLRNyQEMybkNPkp9chJiTYAQU5TUC8sR2/ffwZ3PXAQ4i3NCNVzKFlRhMuvvyjaG9vxvBQH+LhEBzTRD6dQ2t9O/QhCW0NszBn9nwoCHP1t1zOhKpEWTsfGkzj1lu/iq1bt2LOnNnQdTck8ZJLLsK5557L4EvzlvIFEDC7pL09wwVJIKA+Kz9IIKBjYkVJN5lQoJRUyBVgPzgq9QBNFjdc083lX56Gl8irbj4IimThxEOWC+gXfvQnsM0kdD0EUQpxgqJqR00NubwWwz4OkAvok1NI98xUR/vn1AQKv2aXCwSVnk8bGdlbPS1dOPHEJ2pmivPzIfvFgmLcQegAACAASURBVPtd7/dC5d9X1NTphCl0qh+g1kZjIheV0prtzYuUnTuV5zPhjACdBtQOskl6FNDFLASRAL0Pv773M6DcI16sdzmge9lOPG2FmuZlCKzUNtpAaSMkgBcE8tm6adBI+hZL2nxRL3ICFgKSdHEQ0aDKGvpTrz6KkUwPZnQ0s684lRqEYxnQzSKUSABSWEZWJz3d5lhwIkuZORthMQEjI2DBrIPQ1jIXpq4gHEgiXUgjElI5axmR7nozBOBboBlZhKMyFzExbWK053mDJjMz+X+DoQhyOUp6IrGlINEQQsHOwHA0JJIJ9t3mhhw4uRDaYvNxyNyj4FC8PFsy8ti6+21s6nob7Ykwor0ZSKaBQlRALmjBisvQBQPD/T2YmWyEktFgjuSgpQsIxhOo6+hAj15AVzGLn9y2DF1rerFo7mKO887ls1iwcAFu+sQNePudt/D888+ht78XXV07MH/+PBx7/HH40Y9/hDPPPBNLlizB9q6NaG4LYHp7M0xDwqYNO3DvPb9DX28Bhx56ALq7d2N4ZAizZrXj2uuuwZtvvslWlO7uPqx6/S2cfNpxOPvi42GYaUAzIRFoyypUNQBHlmGSv11wICsKrIKOiC0j6SgY2Lgd3Ws2g0q5DRkZHHLMMQjFG/HEilfw8BMrMH/JwTj1nHOwdssGvLPhbSw+6ADMnj0T3bt2YuM761g7P2TxIeicPgdGVsKqV99mcl5rywwce8zJ6GjfD4YpQJGDGOgfwcUXX4rOzk587nP/j2Ph/+mfvonjjz8On/70p7F+/Qa89tprDOzEWzjrrLOwatUqbNq0CY2NjXjrrbf47xdddBELqL/73e/w9ttv899aWlrQ3t7OvAc6PI3/A818spsZgSGtPQLEEqB7ezGBeRVAv+jCn8KxGqDrQV9A99Nwiajpp+VWfRuBLD614+A9C2UlMGWyKMsC1UHdb3/3M+kzT6Ysu9IeGjulJueQ1JLJ/aSTxvvQJyaW8QNkvzhmvxeazNSpaXKfzA1qnDO19nmAPjU/SK1X8NPQHUo6UhHQcwzoFLZ2168/CSob7AG6bekcjkSlaymEiTYyb0J4KYBpInsgTxsc/Z80H/re02goFIlAUSsWONTJjXm2kStmEAoGkCoMIhSSMZLrQ+9gF1cM080scvlhSLKD+oYEJ4Ep6gUEQipkVUQqm2JAD4bIxy+imDeRjLegf3caTXXtmNY4C4lIExJqA5Ujge5kIAk2BjO92N61FYViiquVEXuW2O50X/Jpk9m1u7uHzXvTWqcjlUqzn3h791Y0NMbQ0BCB4BjIZzMcX52ITIMiNqK7K4+2lnlobpiOoKogGLCxYdPr0PQBZLdsw85HX0LP1nfRsHgW5PY6zD/uYCRa6mHlcwhpJtLrtyO/qx96uoBEUzNmHX4IhgMiNqQH8N93/xZDOy3ceN2n2crx9LNP4eWXX8I5556NoeEBpNIpdM6aiddffw2BUACHH34o7rnvHtxw4w0c875q9QtoalUgKw7a22ajrzeFf/vXHyARb8DNN/8tNm3aiN89dD+b/08//TS8/PLLzPaXJBUvvrASSw5diIuvPAOmlYFV0CBaDqKhCCLRGCjLDSV4zVkG/25mi4hCRp0p4a2nX8TK5U9BL1qItNWjbc5cnHnuhfifO+/FCyvfwN9/+SuYt/hADKSGMJQaREtrEzZv3IhVr61CT1cvdmzZgeZkKy6+8DKsePol9PUMYu6c+di+fTdmts/BZz/zBQ5to7wBxYKBq6++huffzJntyOXT2LBhPW699R9w9tnn4Pvf/w+k0xkMDg4ykP/Lv/wLkw5/8YtfMGDTuJMg86UvfYlN80RePPTQQ9nq8eijj+KLX/wizjvvPBZQSYuPxWK8HuiYqLlPcav5K7zcA3TurVKBntJrVgF0Ckq6+KLbGNANIwxBDOy7yZ2ci6XIjX3rXCKb+oc9VwdUqqVRO7GNX7smA+iss5ZAfY+2lNxGo4B+yilPvQcm9+rNnhpgjt23EiGO/jZVg8fU2kf26qmBuZ8EWpvDQPHJVNygpKE7lP2rZHIXKbHIMNTgEO6462ZQyncP0B2ODSe2sRu+RIBNYE19QcBMGxn9nzZA0mwJ3N2QKJfY5PnR3Xzn5Hd0QPdkchXn+3azf6X1QaQyA3i3axOKRgZ1ySgk1YGu52HZBnSLzNCUYrUAUyuCBA0iZalB1+xu2A6Kpg01EMfgQBZhNYF4MIn6cAMWti/iTOMZDKCrZwv6+nejUMxwrHs0FmSfOhGyKOc5EcvIEuGmnyUSmAxdp/CxDPJWlpPyNMVCiKoSrEIBikCpVCMYSTlwxCQshNHePhuqLCIomeja9g5kO4s1y59EeN0QujZsgdORRN2BHTjkrBOAoIioKKL77fV4d8VK5Hf0QizaaJ4xA0csPQP2tCQ2FlP4/dMv45nH3sRBBx6NkdQwJ4gJhgO48MILsOL5Z/Hqypdx0MFLsHHTesya1YFjjjsayx9/lH3jRLozrCw+euGpaGtrQWfHPHTvHsQP/vM2xKL1+NznPs+x37+6/Rfo7+/BSSefiKeffhq9PYOor08imyli/sLZuOaGj8I0s9CzeZiaDlVWEI5G4SgycqYBUxY4oY6RLSAGBQ22gneefQWr/vAsTMOC2tyA1llzcObSj+K/l92FZ19eiU997nPo2G8uuvt70dPXw/7tXCaP7h092LGlG1s37EBIjuHwwz6EBx58ADfceBP+9qZP4/Y778J//fxX+PrX/gknnvBh9sl27diNa665FgsWzMdll1+CXC6Dn/z0RzjppBNw6qmnYWdXN9auXcdRA7/97W/xrW99C2vXrsUDDzyA559/ns3wlD/g2muvxTvvvMPaPGnpXV1duOyyy/DJT34S11xzzagvnfzotMl6Znc/hcZvw/7r/t4Nl3WPiWVxKfWfmwCKsgLSh6x4lgFccvFtEJxmGCaFJdJ31U3ufvsjR37sMwr4A3r5+O0Jqq6Lsdbz/TLNTRbQq4E6v32JFMd4eOqpT08N0NnlOjkfxFQmdyUtne43lvV53+4+ZUCnrF3vI8vdF9BJQ2cfOpncPUCnmGLS0EegBgex7M5PcH7vsfSqVEFO5FhlQRojCVEPevnLafKSz/XVV1/FiSeeiBkzZozr4FETPZcfddDf341XXn0BZDFoa29CtjDElb+InLZp6zrs7t3hatBaHscffyzmL9gPazduwOYd7+Lggw9GR2srRCLrkX5um9BsE1I4CFMmMzwVI5EBi8qIAQEngOZYI9qmNWHb7rXoG96JYFBBLB5mEKdQKbL+pzPDCEfD7Aro7x9AKBzh0KtiQUd9kkhcBWSNNCyrgLgiIq4qUG0biqDCtgNIZ4FgbBpyRQEDgynk0inMaW9GIdWLiGQitW4rtj+yCsVUAYXmIFoPX4B5JxyKgl1EZ1MzBjduxYo77kdxZ54S1CI5rQHHfPQcBGZNR49q462tO9G9LYeQWsdx4s0tjUgk4pg3fy5eX/Ua0mytcFnnnZ0z0D6jDdu7tmHL1k0M1qGQgo6OFhxy8MEYGszyZ6A/hUw6j3nz5iEajWDTZgK73eyX37BhAzas38zlVhUlhEBIwiFHzqdRh5EvQssXoEgywjFXQyft3JLdZDIGpcF1JLQIYeR29GJkcxfnsO/KZHDQUcdADUfxx6dX4MFHl6Nz7lwcfcJxeP3N1Xjuhdfwz9/6Kp547Gk8/vtncfF5l2HHll689fp6fOlL/4BHHv891ICK88+/EE8/tQLr1m3CP976dRz5oWNgGDa7RsiM3tzchM9//nOsoX/ta/+I/fdfgCuvvAqf/czncOSRR+OAAw7AXXfdhU996lMMxrfddht+/vOfs4ZO8/fzn/88C6XLli3Dddddx0D/q1/9isGc8hiQkOoR6Wiif2B2n8x+6mVu9ADdrZHAB8WWVwB08qNfctFtENEC0wrDdkgsr06Kq+1D98B8X9U6AvS9r8c+JmR4gF69r6YK6DUFihIf20sGxz8/8pFnpshyn3xSmMlMkUrnVDe5e0ED+64lT1UC9+MQ+L2znwRaq30UoyzInMS85EP3SHEW53EnQCeT++133MiCpAfobuy/ANu0OOzNrSTmEom8KmO0kJ577jl8+ctfZnPlhz9MhDJ5lDS3c+dONndJgoTp7W0wjAL++39+Cjlg4/AjF2PHrk1onZ7Ejl1bcdvPfwTDKqJzTge2btvKQHPsscciEI3g58vuwCWXXIoD58zliPOZzU2cZnT77h3MODeo4Eo0gtYZHXh3axecoo1ZLTMxvLMfpplDqB6QgiTAULEVCgvT+f9ULCUQVJHJpqGoKgzTRjQaY0DP54ssWeeKOQyk+hAKSYgHZKjECaDsaLaIkOrGxPf0ZNDSMpMrlGn5HBwti/RgN2a21iNmK8huTME0BQwFLTjNEYjNEfSl+hGTFYiZPHa9vgZG/whCkJlkNu/oI4DmOmRjKjK6jWSwEQ57TahyHsWluok2Bgb70Ta9lYu2BIIyND3PYEZx/bFElPPQDw8NI5fKYf5++2PD+m0cQ79wwWKkUhlO00r9kKiLYufO7ZjePo2FGorDp4pnzU1tsAQDg9mdUFUHjm6imMtDFiRE4nE4QQV5y+DoA45T13QEdAeNTgD1jsLkOKpilyfymCQhW9CQbG7BY08+iXvvvx/R+jiGUyM46uijcdopZ+C1l9/EiideweL5RyIRbIGtqTjxxJPR3tmKH/74BxgcGEYy2YSPnHYmzj7r3FLedwHvvrsdd9yxjIVLmhfUN52dM3Huuedg7tx5+O53vsfZ/EizHhgYwBlnnMHAvHr1anz1q19lbfvb3/42zj77bE70QyBP39PfyQXx2c9+Fueccw5fT8IsJdL54JhsD3iA7oWqlQVmc4pit+ZCuYZOgH7pJbdBElphmiFfQK+9P5J/ebJtrXyee39/hbSaD93lIFUXKPwA3W//91pdzeTO3VwetvaR06dicqebTa5DptbtNVjuk0hMU+vZUwV0Srs5mdC7am3wM7nUioPndKByKVHMKCmOMquVAF0agSj14VfLagO6RwaiSUOATloNTcRHHnmEfZLf+c53cMwxx/BGSMC/bt06PPjgg9i+fQeHLp933rk46OBFuOfeZZjWnsTJpx6Nl197Fm0zGvHbh+7Ds889hTPP+QguuPACvPHmG2webW2dhh3dPfjPny3DEUccCjOdQcCycd5HTkeyLo5nX1iBjTu2Ig0Diw47BAcf8SE88cSTiCphnH/mUrzx4kqsXPk8zrjgBMzbn/Kn2wzekRjlH9eZZBaJEbudKpmZkBUVhTylYZU59KuoGewuyeaGOebbsXVOgBOi1KiUOt0gkK9DMtSIXVt3QzAFNCeTyI4MIBZVmLW9ZeM2tNbNQZYSqgSBnGLCjsqc7rWYSaMlFkfEBLShFATTwe7+XtTPnI6s5EAPBxCKRmFSaJYjIhgKss+c3AOyIiGdSSEcCXB5yaKW5Yxrjc31yGRHEAyrGBzsRzadR2OiDcm6FgwPZRGPNTCLuK+vH01NjQz6lAyOBJ1IJMzarm2J6OkeQEtzO9SwAk1Ic4U36CayIynYugU1FIStSshZOiziSFC+Tso8VzQQKlhoD9ehLVQHy3Qw7FjIWCaCkSgEmQqz2Hy9aZsM6PFYAkE1isyQBuhBdLYuwrTkHETURsgyuWt0PlcWVQwNjyBZ38hgTu/Q3EwFdYDh4SHOYkfWC6rgFuTQSRu6QWz4MGev80IuPb83+dQbGhpGCZ40r8mX/pvf/IbnN4E7+dO/+93vcp5+Orx7lEd7THXf+uu+3gtbIyDnRBdjRw1Av+xSV0O3rHApbG1fU5+WErNMoZNdoKz+/HJ8qMxyr/1wv/3dr+lVfeelC22LlBm35Dn/POPMMZM72+BLX9CNvE8tDdkdxSmKSX5vVfq+oh+do2SrP39vALuan75a89xpUPvd/Z7vJ8HVIuZwFjGR/NUTfegE6HkIDOj9+OXtN4zT0KlCj5v2k73fPOaplJv/u3wze/jhh/GNb3wDP/jBD3DEEUeMbniUeW3lypXYtWs3nnv2BWSzady+7Be49R+/iMaWGL72zS9hzfrXkMr049HHf4ennvkjvvbNf0TLtGb09vVh1qxZLBw89uQz+Nntd7NWNqtlGh665z4cfsBiXHzB+XjuxeeQLmTxyprV2DkwgE/+3afw8CMPc9GPb3716/j1L5fh2RV/xNU3XYyOOW2IxaNc8cytn04V13RIsgTbcWCy759ITipEqeTLowxNNtUGdzCSGULWKEAOkl9CgFUwEXFUNMpxxI0AejfswOY31qKYySESC+KgwxZj0aEHoGtwBMHkLGzd3Q8prKB1Zht2dO/gJD5zZndi04b1CAdUiI7DZuBgOIj+1AhyWhFN09uQzWTQlIhjx7ZtmD13LpuEu7u7kahLQFEl130gOYgnwthN9xVN1CVjDOq6XoBjiaiPToNgB9yEO7SpjvojaV5aTD4krZ6KoxQKFE4nIKBGOG5dDEgY0Qc5M12IOBWaAbOgwbBMGIIDTXRQgIVANIxwMARBN2EMpiBlNTTIISQSdegtZjCiFZgcFKurQzROJTHdCnK0f3BYuyGikLYQD7Vi4azD0RIiAYxIjzJk0U2ENFYG00sW4ppTxyxg3j5T/pM0NPJhVjfZ0vry1hAJki+88ALWr1+PeDyO/fbbj/Pv1zr8XHJ+309ya/tfepo7x9xtsBqgG7DZf05uLHe7vOrKX0BEM4qa4huHXt4xlcBNLKVArtaB/hp+bUD306DddMqTOyq23ydVp59A4PnQRwH9zLPGNPRy57o/mJfG8T0E1Erd4oVQed+NB123XtdUF2QtFn3Ne48Wz5zcgFY6y2/C1NbQrVKN7HKTOyWYIamNSHEpQOjB//yqAqATS470HM6xTaVC3QQcZH6nTZDieh966CF873vfwxe+8AWcfvrpo4C+fPly1tAPP/wIrHjmeTbvfu3r/4BvfutWNE+rw1e/8SUMpboxnO7Ff/7w3/Ds8y/g6msvwhlnnY7Vb67CSy+9iHnz5oOo93f95iFcccW1aKmrx92/vB0LOmfjkMWL8eQTf0RLazO27+rCzp7d+NjVH8Mzz61g7fuG66/How8/gpWrXsR1N38M7Z3TmJynGaSB0xR3YNoUR0/Fa5xSDnNyOUhunHxpDVK6C9k2oFkajIAIJygjb2jIDmcQKDhoQggdSj1ee/QZvPHMS5x4JVwXRceCOTj0xCNhROP40a8fhiYEkEmPYHprC44/4Vi0tjZDM4pQwios0UYkHoVm6pxGldKyvrt1G1575VW8S+6HSIhTtzY1t+CIIz6EhQsXcjGVbC6NUCTI2eKSDZQ8pheBsIxINIDdu3cwqFOO++kts0oZ9AjM3fS4fJQK1EiyDcPUmHhIWakooRClWaXa57YIaHKRSYwyaeY2+EOH5ljI2wbMoAyHssnJEiRi1OY1mOkckC3y+6jJKPvbKXhG0w04ogCVNGjBZj805YmQhSBsXUZdpA37zTgITaFOSIhBRYTrsrlV9kr+0NEwIBfm3bVZrjSU/58A3T+XO1mgvLK2tN5YuCrVufdbf34r+wNAd11+HINeUUMnQJeYk+IB+tVXjQG6KFHY6eSy/VUCRL9c/n6A6Bfy7CcQTD7PaWWmut/88p2fRGwuJ8Wdfc54Dd1T3z1A9zTMiqQ0Tv06uTg+v4ZX+94bkMqkOP/iLn4LrlyDrqSh+wE616KtcZLfhPJrX63vSUOHTD6qckCnSmUlDV1MwUE3fvE/14/T0KnknkQsOZKvGfikUVavW2nLjTMnH/rll1+OQw45hLUZehcyT5KGTtXFyPe9+vU32Jx79dVX4J5770TnnOn4u899EkGFTLbD+MOTj+DRxx/CmrVvYNr0ZoykhzgxyHXXXcsZpH55xz247PIrEVRU/Oaee7Ff52wko3E8/vDDWLL/Igz19bMmfe55S7H6rdV4Z+M6LDp4MbZ2vYvh7BA+8Znr0dzWyO3VdMqH7gIAh9dRghoqlE6xnLTnlDYctkRR5THqOa0ARyQTuAIzqGCkmEd6KIVw0UGrEEa7HULXyjV469mXUczk0TC9FQcceSjiHdOw4q21uO/pl/GhY0+GZFhY/eqrOO3EE7F06dnYsmMrRgppZOwiog11SDTWQdeKmNbQiN3btmPZz3+BgYFBHHXCCcjk81j56us49rjjOV56x44u9A30oampgdOnJhsT6B/YzcVIib1PNclJa29pbkKR+ACcoctLt+m5gIjsQ3myDfa/k4ZOVdVCwTgnbSGNXncsGLIBQy9A0SxEISGuBKBKMkzHRt4xkRct5GwdmmAzsz5EVg7DQn4ohXRmBGpMQaKxngWl/oEh5AtFFgwlRYRWLLKfnfgHjiEjrCTR1rgfkrF2RANNSAjNXEPdrbTG8D22kkrs5T3DYsehRmlMa8cBc8U5nUiEbiY4FmRtKjLjzvNah9+G6rd+93Xf+99xHY0Fs2JdQdKTtUpWMteHTpkGKUvcGKBfc/UvIIutrKFLMoWt1Sa1lY9BRaZ5jev9xs/dE/aVVOcm3fY7arXfr31+84tM7l4cOu9r556/YjSxDDXMi2ebqKFXNkfTJukfx+f3wpNdUHu2wdPQ/UkN1Z7huRm87yc+o1aH01D6lX+d6oDV7BvBhqAQoFPKziAEDlubAOhCD372X9cxd2MsbI0Av5TitZT6tdx/6M2Dbdu2McudTJZkkqf43pNOOonNlStWrEBn5yyMDI0wkeiwww7B66teRaI+hsM/dDCXMM2ZI3AEHWvWrcadv/4lUtlBNLcmOV/5UUd9CC++9CKGhkaw8IAD4YgiXl+1GnNmzUY8GMGrTz2HWU2tCJlgsDx48YHoGejBm5vXslZYlB0gJGH2/E5OBkNAXtQ0t1oYCSqOzcltDPafE3STj9R0XQqkbUpU0hQwM2kYBFyyCI1yj1POcd1CvRhEqxxBZERDXAMyO3qQS+cgxyLo3H8hcoqIux95DPcufxbRRBPOPe0MhGUZM1unIRGP4tf334PdQ33ICwbUaBAfvfRCzGhvQ30kiq7NW/Djf/8+stkiPn7LzegbGsEvf3kXDjroQJx8MuWbfwm7u7uRL+Q5Dv2kU45HY1Md1KDI/v5cPgU1IDKz33FKYUOsIZWF0HAcsAnDzLnmecfmbH6knVMhFduS2ViqiwZE20JIdxDULMhFE4JhQlJkCCEVGuWUF0xkYcCWwGzwAOUj0AwUClmk8gOoS9ZxtbRMtsDcBAJJ6nuaUyqVWRVVaHmLtfSo2oRIsAmNiemYUT8PAdRDciplY3NN72MCd/nGOfZ/v/VF33t5FjzTO2no3nz3QjCrrTO/+/ttuFPZ+/7yry1DcK/MrWfBZlB3Ez4xoDsBt8CQBXz847+ELLZA01TO+T8ZUKS+qAjmUyqf6sWx72tPE73YH9C9u/v5w/elFQ4llilzlQsXXPh8TUCnRtTyofuR4valkeXX1ARcyiW/F6n7KrXF6+Rq/vNaGjbxPogU57LGKx9+C95vw/ADdIc0dBpQK1QR0CH24ac/u2YcoHvpAnmRlHzonu+8fLxp46P20wZN35Pfm0yVpNHT7xSnnqxLuk2k/de2OVmLWSo2kikMc2KZvDmC3b3vIq+NoKinOQ0tLfRMZgixcABFQ0Ogvg4D6TRC4RiaEg0Y2bYbCV1EqxDEtjfWwMzlIQYlyI1RJPdrhxFXkXZ0DKWGEYq6JD4K/SLSHmWPpmpiVO3LLZRCf3P96mSRUFSKs6eQdwNGPsukrxxpbFT7m8BIVhFXgqgTAwgWdIRNAWFBRiwcw0AqjbzlQIrFsGl7N3JFCcuXP4Wh/n707u7GBeeei/POW4qnnnkS2WIWb659C2+t24BPfvp6TgyTz6Sxe2cX7lq2DMPDKWzf6WDxwe0slH3sY1diVuccPPX0sxgZSWHV6tXo6evGzbfciCUH7Q9Boup1GnSD3Ck2isUs+7/dw62A5vqTSyFDBMS5YQZ9yq9PRWmocp2hEwmQtCMFtmAjIsuI6kCxZwDdazdjcHcPA3KiuQEzDpwHJx6ETln8SFO3DTa/86x3dAwP9XByoXA4zgVWiNFM5VVp3lAaW8q9rkgKDM2GWQREOwSYKuLRZsxsWciZ+CRnTHMenUylSTVmji9NMp5oZauC99Pq64+Y61y7vVSvgM7eG9Kb3/r0W99T3f/+sq/3AL1MO/eGgsaFKqmRIDgB0K+//nYoUit0w83jPhlQrAyGJTdajU7yM5kTsXPfj8kDejUw95s/vhbekltq1Ox+4cUvcBy6d6Fncvcm/kRw9X73fFvs05+8kLLXfVfT5M9FSDyzz74BanmH7b3J3aPy7Dspz2/D8AV01tDJ5B4qxaF7GjoVZ0kBYi9+9JOreIxorFyLtJv/t1RThR/h5WgfzThUsnUSqFMfEZBT/1B7yXzpaTaWacI0qJqWgGDI1bTyxSLUICWqsWGhyHXYAQ3betdhzbrXoAYcWE4BC+Z1IDWwE31DvYjPaENBENAzOIL6UAINVgD1eSD15ha8/fQL6Nm6DUo0gJmHLMCcYw6GOqsJelBBQTehBoLQKQlKyYTK5lTy7wYpXE13NXSHWNEUruZADZD2aKKQz3IyG7ZGCa75Tw4EIQky5wsSiL1NwhIBlGUjEoqioFmcb7yg2Xjl5TfQ0zWEUz98JjTTwHf+9Ttoam3BIYcchBUrnkXHzHYk4hE8tvw5XH/9R3HyKSdyDfT+oQE88NsHsHnzdlxz1RWYM3su+voHEQ5F8dprq/HyKytxwIFLGNRfX/06brnlRiw6YD6Keo61HkppG4kGOcselVh1F6AH6PR/z9xuIpUe4Dj2YDCASDgGOCqKBaqqFkBADbEbIKEEEC3aGNiwFWueeQmb3toIhaq/TW/GcUs/gnB7E6SWBHKShYxZZMIcCPRxGAAAIABJREFUW/ltA9mRfi7oEg4nOEOdJFH4lzsWZKLP57MIBalangRJIAuSinzG4Op5LfVzcEDHcRDtiaFiJX86eddHE3eU+9gnD+jemqYx9hIjedZH+un50qutM7/16bch7/WG97/ugpJK7jmT9wB0yqMgwnKoGA5nicaNNyxDQGmDbqjMb5kMoLPYtke2NCoe5boOqx21AVHgSI2ae2zNuLgSoPulSy09oBKo+82fmqTpUhz6OB/6xZe+WBPQq2vnrmTssoqrd4lfg/3mb20fN1Fx3Kpf1Q6/5/tp6LXax0JoqRSJ33vsa/tq+9BtWBKx3EsmdypaYhPJyKu2loIj9OAHP7piHKCPKjU0l0sKHk18mjxePLqXKYva7RW9IM2cwNzLGkdtIy2YTKNUj5vN3VQukfCCBAiKYYYOgZOI5jGk7cKGzasRS8jo7e9CSDWQDFtIFUcgNiWRFYCBbAFBR0GzFcJMO4ptj7+EXSvXILWrGxoMNB84G3NPOhzOzHqIyQTyRQuipLB2TlsDbdDEaifyHAO6pbOmSPHdRA4j366qykwSo9KqVOUsoKgIyWEoIvUfkeYoBzzVTDNhk2lfFpDjilwSVDGEhkQzMsMFPPrA43jmkWcZiMVoiGO3z7xgKZSAgl/feSfaGhoQdBxs27AZl19yPo457ijYKrB7uA/3Pvwg1r6zBX93wxU4YN4CZqDrho1nn3kef/jDs6irr0Oen+ng8isuYzdFmArXKGAfukWhcUTuCpE/3GN6e9L1mP88nRmEYRRZAEsk6qHIEWhFG5YhI6gEOUNcQlAQ0x3k3+3G5hdfx7tr1kGRRDROb8WSE49GcHoDnKYYMorNoG6pVATXhl7IoZAaRDQQQjAQZzAnC4DtiFznmbRzCpmjqnskAwSUIFdPy6aLsA0RTXWzsGTuKRBttxra2DEG6K6G7n32LEDtFruqbSHzzO6u1WAMACYSbvdlDfvtL/tyz/+V10wC0Om9KA79EzfdgYAyHYZJ5Xb94oTc3qiuodcGdD8N3Q1Drw5gflFIvMlNQqPdV3N77cQ6Y0/2FHHh0suqa+jl5tdqPnQejhqA7he2NbnhrBaHzlNkSibvcdtISdIqX6S12+/68GuZ3P0kfL/+qQ3oDiwmPhE7MQDBUUqATj5y0tDTMO0e/OCHV/IY0eZHxbO84fLGlyat9xyvPV7GONK0aFKR2d1LOkN95pWsJA2PynGS5E3xwIpKIo67Rtxt1kHBSKGgjyARCSLvDCKd7cfWbRugaxTTXYQlFTAMAzk4CNXVQdAdSEMaZgcbIO1M492VbyHd04ecnkPnoQsx77hDsN0YwbBJgEZAojK40UHEJwJ0MqOTsMHmf6oaZunQDQ1qQGKgp1C7/oE+ROIRRCh/uRyGaEmwdJvfBYoEm5LTBQSkizk4kohkshGpwTT0nIH2phkwswYyvWm8s2Y9EAlAjoXQ2jkDDc2N2PjOWmQHh9AST2CouxttzU3sjrCDAoSwgi27u6CIAjrr6zB3xkyks3nEEnXI5YtY/cZbzGCnEqn5fA5LlhwIWRJ47yAuI2XAIysDhYjl8iTIlGnnZHYnbgW5otjkPoJCIcdZ3RobWhEJ1cPQRf4oggxbyyEiCKijgMBMAUOb38Vg1y4EFQUN01qQnNkGOxZEVgWGLA1FWQDIt26ayKaG4eRTaCHBJRRDJkchb0AoHGVzEHEAwpEgKEyymC9wEiJO0JMzuB56c91sHDjrRIgOmeq9cLUyAC9V7yvfYCZa27k2Ug0TvMdwpxTH7BIq07g4MRJvyFNQSCZH0P5fidGTabTnMt8jerksDp0EYdMuRdXYwM03LUNQnQ7TcvO4+9XWKh+zccDIF9Y2Efvtvy5Lvvrh5fWvdAbNWcpr4QfoVdvPAs7e8OT3bAW7j8p96Fdf/dI4H7rns/bMUn6kMRfQq0vIfgUOODPWaHhKZeD2XmNPocKNlZ+KUOB3bS3AdYG8tsnGD7D9vq8kcIz2F1UL4vSKtBm61Y64lB6XTyVApzSoI/jWP18MtkxxdSCHsMr1njs2b7K1JqT/gqgszXlgTkAqSdRTbl5nEoB0u4Devm7s6tuM3sw6xJoUKBEFWUqgQiCtqAhSCFbBQtCSEaXC3ZbNmdKokpkSU2AHgaJJaW/L45DHfFrEK6B3JJ85JWqhaAzS1kkjJ58vVSHbvXsXZsxo5zS4LY3NGOgbhCjI0DQDzS2tyBXyIAO7YRmcnpRC+6jgR19PL2v1qhxAfawePT29iNUlUDR0ZPI51NUlGDwMTYdjGBgeHMT0tjZoWhHDmRHX5w8HTXVJOOkclya1ZZFD5uqaknyPaDiKkeFhZIdTqIvFEVIDMAyTuQHE3qfctoZJYWJuljk3bMgdS3dEXEHTNHXk8wUG0uHBHNLDBhyL4taDaG5uRKzOQYTqoheLCIgC4sEAuxoIhGnDokQx9c3N2PhuF7Z39yIQiaF3YARFzcQhSxYhJhuIRRTkDR0mJfERbCRbm7Bj904OYQsEAwgGgjCKOmSHWPIhpAYogY2DOdP3x9xphyMkUSEWEYZBBYBIW5exa3c/p/alYlq05+om2V+o6I4JVZKQ01OIqXGQxyGgBJAeySBeF4OhU9ZDN5+A2w0WlwAmYYkOQ9OgBAKwSsQ/KtMrUSKf0vXl680yHEiKwESuYtGtMhhLhNkgODSU4ugDL9puMuD313ZO+e43aqhlhPcSzriB55Sv3TRlFkgpR9FX/uF3yGUok2MDdMueQnEW14Q/lf2LLEl+gFxD3PONsijXsPcA9lFJZqyi2sT91g8fPCvTqNn949e9NOlc7pXM77XAnDqiVhy1G17kVjaqBOoT/17pHD/AqXZvjwPg1/7ai9CrB1/9LL8BmazJrpKFhL1PYskHxWDuSpujgC7kADGFb3zTBXT2YTkUi+xu+EQeo+CtWoF3fv1bvf3ucre4EIy7udK9SJqkI5vLYiC7E5v6XkPeGeACKVRSleKmSQigPPMk/VJ1JgJOiiHnuSKYXEXNgQ7bMliTHdtVPUAvA3YCNjJgEIQ6lFveFWYodC6VGkF9op591R0dnYiEo0insxyvHY/VMVCTQErZ25IN9PtuzkBXn6xDY2MDKP2toqgc8kdVusiKQZYN2mToOjL/kyVj165daGubztEAtAApBS25MWjfc/KUqlaEQXHbMCFHVOTyOajk9zctaJkcj5AqqggEgpCJUUhgTsIZjSGR1PiVXECnOUCx325ADfmNTfT3DaK3exCrX1+Hnl0pyGIc+azDSWfOOu8YzJ0/HdFImP39hllAOjWMeCyKYkHj7HL1dY146KHl+P3vV3DltGSyBSOpHBKREG7++OVcqa5oaZBCCrr6dyOYCEMKSghFwxwdQa0y8hrCchB1oQQKIzlYmonpjXMwu/0IqFITenv78fxzr+DQw45CZ+d8znjnuUfpdTQGexZRmFCZylNZ3hgUOwSJwt5ImCDuBhXisS3OjUAmf/6dZrtB1wkQFQX5TAYvv/wK3nrzbY79r6+vx9y5c6EEVLYkkIAXCAdgam7SFJrjkuquLYemoAyYmg1REiGS4vk+coj+koWAieqMu+o4nqTkBi0pOw5Fm0ggjxwNAwF6IUeREAmYDln0qmvJfvuPX7U13+unUn6V9zQfn3NpACtp6TyfJijolUzzteaAB+ijJvcbb3x1rwF9bBOfqoZKgD62aMoBe+L/qwH+ZAGx4vU+aWv9F5P3/vtOivNr/8Tvy4HdKRECXVIJJZRxdxYX0IsQRCJRpfC1r1/ounpcPhwkror2pwF0LziVxA4y7RO4i1QYhkzxzgg297+ObbvXIFcYQrIhinBEcjVxvcgmZ0o8QsQVqpJGpnOKqjAtIrdRrnIv/tVdVG4/jP10O8OdY3QdgTkJC4Ui5fKmWHwR+ZyGaCTG1ddUhYqWBBg487kip4gloE6nUygUc5y8htpFOeK5qAMcBmeK3SehIBwKM2iTRkiSPwkh9PvWrds4qxrnCy9o/JPGgVPuKlQ2VmEwF1URNsXEG0UYxSISlIJXozSyORD5kIrLqCQUSCIKpslWgCCNJ09D1+zOAg4V6ylZj7KZNJqbW7H27Y342W2/QjTcjI9fcwvSIwYefPB+KKEibrr5GgwNDWD16pVIp4c5y92pp5yCdCqFhoZGJtP9/Lb/xu8ffh7HH38U5u23CG+/vRY9u3fj+uuu5PC5jVs3cCh871AP5i+ah7kLZqOnZxcak3VwiN9Q1BFXQ6gPRqGn83A0E/V1HWhuPwyByHSseOZZ/PjHP8dVV/8NTjv1TPa1G6SVO2SccbiPY4kIJ9yhWgCURS8SjCA9lGatvLGleTQBDUUvUBpavriEFb27utHS1ga9UODsh1Qvff/9F2H58sdx9NHH4NZbb+WxUoJBWMQTodoGJeGTf1dVOIaJnp4errPO55kGVwX8v3pUB3RPQ/f2RRWmKbLRhAD9q//4exQLKhQlAdOmmbqvgO7lcq8uUfmxxF3rZvXr/QQCvzj28v27MliX9qwq5VH92r8HoN9yy2ujJnfWoEp5Yen/5eEdNX3oNWZ0bcCitJRj/ttqoO3dvlIb/DTg8qZVun58Fqo9X6T2gHqkwNqknFoLfmrtJ3Y2ATNVW/M2dNfkLpQAnfzoX7n1/FFAp7ZQZACbwB0qrvL+aujl/UvMcxdciZ0qwRYKGLC3YXPXm+gf3IlA0EEwDOhGDrZdimdWQshl8zAokxklAREJCDXWLgkYdd3VvMYD+dgiFSWBk6oQw5/IcATMlDNdooQtdUlYpoigGubc4bFYnAUHyic+ODjEAgVp3PQOW7du4Wpo4XCQy5x2d+/G4sWLsWvXTsyePYc1WS8igGqtE4Ankw3IpLMYGhpGfX0D359+J8GGhAYK/yKTtkhpXrU8DNvgQizBgIz08BBaG5Iw8nk2E5MvXaeEQKEglGgYpiwy8FAyGJllC5LYiHzmArpLWCVrDBVRUfDOmg34xc+WYecOBwcu2g+FrIONmzbjrKXHY+n5Z+Cpp57Arp3bkc2OYO2aAZy79FBccvHFSKcyaEg2Ytntd+Gh376KhQumobGhBbt29TDQ33LLLXjjrTfw4EMPINlUh+H0IDPyL77kfISIryDaEImgaNoIEM8inUWqdwCKJSDe2IGW+ccBoSb84Q9P4Kc//Rm+8g9fw8knnQZJIea7BK2g48477sa6dRtYc168eAmuuOoK3HXn3di0cQPmzOnEiueewXHHHYsrr74ar7z0IldUSyaTLICRcEWZDuN1ZHIXsGHdOtxwww38/Q033MjC3JYtW7nEKo01pYZ95pln0NfXx1XaKNEPWVjong0NyVGC6KWXXorOOXN8fbh/zWC/J6C7q9AlKXsJx2guUlSJWxeTCLPf+Pqj0IoByHKMORdODT92zf3X8Qd0P1Kcn3nFD9BtHw1/MoD+/9n7Dui46jP7+9686V0aVUtuci+4GxdsbGyDMTZg0wKmBFjCkixtAySQkCwJIZACIWSTTQgBQu/FNBsbDO69N7lJsnqb3t/M/M/3vRl5LEvzbOmfTfYkw9FB1sy8efPK737lfvdmE+k7g/6ZAnpHyf3uu7adsdtaVz1sNUDMCVis3nVSi71rwFVuia4DCkV7/kwf3QN691tQA3TOEnNwCNT2T+35XAEJG7dyv4rW77SEJmdn5E0egSAEoZGCePChRR0s93Txm0uXtNsE6L3pQamV3LOvD5KZzYi7EKALmjgiaEN7shYNjcfR2l6DRCoAg1FQTEU4AACCAfJKF2AymXmGnEbRqNVAo1gsN8o95JPMaO4jp6NujSQyo51IZXq9lseoqH9OfXQCJq3GjJ079qKxoQmTJp3LYzBE7qs6Xs1ucqQ7n5fnRCDohySJ8HjcyM93IhINsyKa3+/jjI1U33w+P2xWG/fgjx+vQm1tPew2B5flbDY7hgwexhkvPU/ZOQViklHPffA2dwuOHD2EPqVF6FdWirDPjQKHjf3ZdaS6Fw6gsb0VcQmwFbkgWU2QySWPesBJ+u7pknuaR5E57jzWmRJwYF8l3n7rQ0iCBRfOvQyJuJZ9xPfs34YnfvUzrFr1Ofbu3QWXy4Hdu3Zj9IghuPqqq2A2mniO/PXX38SWTdswa8YclBaXY9u2HWhsbMOlS67B6q/XYNfeHbh4wTzUN1TD72vDNVddjmmTxyHY3gxdQoZFEBBuacOhHTtRfbAShpQAS1F/FIyfA0vpIBYwevbZ5/DDH/wIc+ZcCJvFAT0FWk3tePP1d1mydsP6rYhFk/iv/3oUv/zFr1kB75LL5mLNui+Z3/DQQw+y7wAJIBFAk/jRZ599hk2bNnWoxOkNRmzZvAmffPIJln34EcrL+2HQoMHso75ixXI8+uij+Pa37+B15YUXXsCtt97KQkoPPvh9/p2CyLfeegvf/va3seTKq9Pa+f+czDgF0DPJjNK4OwnoGcExep4EkBTJZVkGfv7YcsSiemg0FsgJUnHsYYbda0BX6pm5Hmpjb2oUrlyEuFNahd1k6GrYdloP/T/v3d4LUhwxVnpnjqIAeveArZZh9wYQO8AmByCrHdBMf1jtdd09fyb73xV3QflbEkliVHFlWdHxJiATBMrQSRQmBFETwP0PLFBGzknKPH3TUQbMmfLfGNCpT09ZOVd++NOpKqOoG1HXOA4/EgiiXa7Dwcpt8AUa4MgzQKcXOCtlh7CkwB7eBOh6g0ERjiGv7lQCSa42ZG5MBdgz/9ETBOhERqP+HWXoUZJ29Xn5WFgtTqTiBhw8QFK2r6OsrBwLL7kUu3fvwbp163HZZZezbey2bVuZMT9s2FB4fW4mvdF5P3LkMBOw6KaijJsEVVyuAoTDEbz+2pv46qsDGDG8mKsIbW1uTJt6HhYvvgJmswWhIPVqSd2OLDuNzFz/8IN3MXnCWEwcMwqpaBB6ui7j1BIwIJaIodHTCl8yCq3DDIHm0InwR1rOPFJALZdMH52OgHJfEiGxtKQUO7bvxuOP/YGLm9+69U5EQsB773/I0sEzZk5lIRzqoQ8bNgTvv7cKgyocePLXv0JDbR2ikSjeeuNtbNlUidkzJ2Hs6HHYvpW8zrdg8TXX40R9I44cq8Tw4YMRifhQ6LJjysSxKHE5YBJT0MYisIoiPLV1WL/yCxzaUQXqbOsLLJh2w7dRNnoCdu7ciaeffhqXX74Y8+bMYz4DTW34PCEs++Az9Csfgu1b9sHrieCZ3/wPHnnkZ4jJETz+6x9hw6Y1nEGTt/mf//wcpk6divvvf4DB/bnnnuNgQafTM/+BAqm1a9dy33zYsOFYsXwlHnvs57jyyivZze3DZR+wTwGB+BVXXIH+/ftj2rSp+M1vnsLLL7/MY50E7IsXL8Ydd3yHwSqXOUxP14X/C+/jhOIUQM+0ejKjxDRVQPc6qcSR/CuRcoFfPPE55LgRgmBSRlx7XHI/Kefc3fHKPfaVnQR0vQW1DFnNvrUrUtxJkFdahrkydDV8OA3QH3hg+1n30E8CsHoPXY0Ul53ddpehdw9oJ+cT1W6AzttW/q3eA8+9XVowCSVzM91zbUPthGXe213Lg/XcuQ9E5VYFNJWRJXIeCwHw4j+/ezGzhamtqFzCRDyLcw+ZWN1/6wydMmp6UOk3eyogCRnRtOhMGG04eHQb2tzVMFkEiFKC+6UElKmkgAT12lIEyjpWPUumZERiYYhkfZrRk05/Ow5q0sI5BOg0k07fWUtl6gRJlpK2eQQaQQ+Xoy9SCQl/ffElbNmyG9OmTebMmkppVJol+VvK8KKxCMaNG4NRo0aipqYKDY31vFgRqFNP97rrlnKZPRgIo7W1He+99wHa27y49tql7EFOvdqS4j5YtOgynDhRi23btiMWimJw3/4YMXQIClxO/OF3v8HlCy/G1PFjgEgQ7qY6eFpJiU2E2WGGIc8CMqjyJiOI6USIRE/nCYI0oKez9EwPnb4zmbjodcQJCGPF8tXYveMg9Fo7TEYnHM58DB81DIOHVWDjpg04fOQQbESMi4VZFGfqlMlwOhww6g3Ytnkbln3wETxtfpQWF6OooAhmqxNz5l8Ktz+INWu+wonaKhgNEi6/dAGGDOwHKRGHGI9C9nvh0OqR9Puxe+Mm1B4+CotWh4TFgZLpF8DWvwK7du/Aiy++gNKSIgwbMgxJOQm7NQ/Vx+tRfbwJUyacj6A/ib27juL7D/wXPv7oc5SUFuI/7r4FL736PN57730889vf4eOPP8EXX3yJCRMmYs+ePewBT6Dev38/ZtvXnKjBww8/jJaWZsyffzEHb22t7bjvvvuYwPfUb55k7wICfDIhuuOOO2C1WvDLX/6CAw5qq/z85z9n3/Vv3Xb7P3mGrgboKeZ5CCJxTk4C+q9/tRIJmdQBjTxymStDVyu5K4DZ0x54Rvq1hxWCDlLbmX1+18S47nvoaphGz5/WQ3/owW1nDeingJAKmOUeWzs1IPhbAnrXVYD05/e4ZE6A3rtyW28AneTMlHEwpYd+khBFfWoC9DASSQ/uuXc+R8eEp8qlp2S4pMLFDmQ9viFOVlZOv/hOBksUPGRU3IjlTr105mtIGkRSMUhCCqFkK6pO7EOruwqiFGWFuUDAi8GDh3BZ3eP1w+3xcGZstZq5/B2RQxB11HZIBzVdADr10Kl0T7NHVHZnH+0Y9aQDiEWS6N9nJLzt5AFvwfN/eQFvvrkbI0boeIEnYtvDDz+OWbMmck+VPMiXLr0WmzZvxK5d+3H++VM46KDfl153DUaNGg2HIw9+XxC/+MWvceQwEaisDOS7dx/E5EmTcPvtd3DPdu3adZBSIjasXI1L5s3D9KmT8NSvHsfNS6/FpDEjEfW049CeHdi7YzMEMYG+g/pjzNTxMBXnoTHkQVQrwFbiQigVR4LmUDPmLNx6Ub4nAbrNaoLP54McT8LrDsJkdKDIVY6AP45YnFjgWmj1Gh7NI69xynqpNUFKdHTc4rEot0RFKm8mUohH4ohH4zCQupzNAVFnBIltUTWFBHxCYT+sZhN87W0oLXRBk5ARaG2Dy2yBXatDU1UNQm4PbEYTojoDTMNGwC+K2H9gDzZuXI9YNMSTEEGfHyOGjUZ5n0GcmZOxy7DB4+BuieG2W+/Cl1+sY3C98MLzUF1zDFu3bsMVS67C3r378dlny1FYUIyGhkZ8/fUazriLi4u4MkOZ9779e/HFF6tw7Ngx5OcV8Hm7/PLLQR7qx48fw/vvv8+990WLFnGFpqamBn/84x/x8I9+iEAgALIVrqiowPRp56neP2eyKP9ffY0C5xmadiaZyNz3SoWI/bo1lKETeCoZ+lNPfY6ETBwJAwSe4+4pKY4Ajefkuj2E6gFB7verCcucKSnub81y7+ih//jHOzoAveOPaYnPDEmu+yxRYS5nsq4z6XN3fg0tGtktlLPto6vdDGpuakTKyzVLrlphUJlFV/t8tf2n49GZKNFxjAjQGczoK2iVkisv57SYK4Cu00fxzZtnsJQnHWey5tTrNB2GFWqArrZ/3T+f6bB1bsmcrGawJCR5JdN8MYLwhRtRXbsftQ1HIGkTyC9wot+A/kprQJTg8Xtw7PhRhCMBWG0mNiuJJP1IpKgCQCIPNBqjABoJNiSonicovXY6JtFomIGdgjACL78nDKuhGBajk8vle3bvxW9/+zLuvPMmjBw5EsuWfYSPP/4aEycOgcViYUCfPHkimluasHnzJtxzz93weNrx5FMv4L7v3solXBp502kNePzxX8Lr8ePaa69nDfWNG7dg44bNuPPOu1Ff38CgbjNasP7zL3HR7NmYNXMa7r3rQdx31w2Yce4ExLxuvPHS84iHyNXMC1dpPibPmoo+wyvgSUbgTUQh2U0QzTpoyUUsJSEcjCKZEKHXkQRvCpFICCaTDqlEAoFAEHI8Bas5DxrBCDkmQpK0rDxHjHG9UQ+tQcdVDxbj0Yo8w0/WrnRcdZIW0VAEQX8Q4WAYrrw85g5QyyAQCsJmdyAQDMJipdE/hfHv83jYnc2iMyDo9sKs1aE4z8XqdEGfDzAY0CaK0NqtiEQDbOhDJDeylTXpDaApRTkuIhZKYdSwSXDp+pI7OyTYqGDPn22gCkwsCrPRCq/Pj3fffR/79x3kzJl4DIMHDeGM3GTWK5MMzEqnY6P4EpzsYypXMhEYiTORMW855fruXIjrcPDrOSm25/fX3/+dCqCn1x8eTswMwGaIccoaQMEku6qlSE8AePZPXyEW1UGSyIMhtx66Wg+brs1cJevso3Q6y5x9ypTl8wx62F2+P4vQ193IWfd99EwgkmY2dbEP2fjR3T7S+tiB3Y/+dOcZua11l+FmeuBdP3/ycHZXMqY55Vwl9ewTkgvsu7u8c29bvWWgphRHGaCauEz3AZH6TZnZfzqZmROaOYFK6pS5odLCMlx2zwB6BBophJu+OYNGlxnQFY1tKkPHeUFXU0pS38PuXnEmgE4a6+TEREF6HJG4B42tx9DaXguNNglnvh1F+UUgKxD6L44oKusPoLmljmfRRa0MSDEeYyNApsWZDEeI2EaCOXS86H7ja5Rc1MgnnpTOSIg2FGAJUruhCA5bAcKk0LZjF/7whzfwzW8uxozzZqK6uhq/+93vmAhltpjgcNhw7rmTUVl5ELv37MJ9930Xe/bsxgcffIrbbruJqwnExg8Gw3jqqafR3BTCwoXz4G734fjxavi8AS7Bb968hUvBwwcPw+Y16zB29ChMOXcinvvT73HLjUsxcfQI6JJx7N+5Fft2beO53vKB5RgzdQLy+pagKeRBnbcNYcgw2kwwGI3Q6UxIkR1aMj2LzmAjc5tFjkfh9Xh5YbXbXNBrLUjKJP1KAis0QRBhMKfyfViOQtJroScATJCBjh8aSeL2DAdINEIWjUEjiDAadBCFBCvwmS0KoJqtpF4XhsVqRzRCegIpGHVGFpbRCiIEOYVYOAKbxQqj1YJadzuYcWyyAAAgAElEQVRkgaZrkqzilyCt+HgUTrsdAV+QSXDRUAp59lKYdPkwaJ0oLa5AnqGENRRI1taiNSPBrmpJNDe1oer4CTQ2tqC0tAzTp01BJEIBYxJGo46/D+kKcIUnGuFghXUAYjKPKRK5jsiOJMZD7R7iIOTSjlKg/F+ATlk2ayAo6JjFrUrxPSFpDQopLgn85S9rIcf10IgmHk3MlWGrAXrGvCcX2GVWqK5ek/FT7xmgcxrRsf9nD+iMmjnfn41fZwTov3h8t6o5Sy5QVLLrNC2pC+nU7OjkNEDO8lPvusd9Klj0BNDVAgKF1NbzG5J6tLne39X3zw5+1AAzV4ZO2Sf1mnnvOUMnYpxCTCH4o9G1lODHDTdMV6xT04AuaUVmSNMMtBrLU23/epOhs7odhR+UxBPwCjEEwq0IhNvZgMRiMUELLWfwCoUuiMravWhqqWHHNqNZRFKIIJEgFS/SDadRrbS6flpEx5geM6Oyv45U4vQSl9xJ+jUWlmGUnCjIK+HSXVNTMz79RJlLHjJkKGd0xJRua2vlcjKNLQ0ZOojLsgcPHsDixZfjxIka7tVOmjSZCXEEENFoDKu//Jqz9caGZp5t799/IDupTZkyDe+88y727d3PM+4FhQVMxuo/oBxbt2zE1MkTUFbkgjYVJ1V0JKNhyPEIRNKgt5nYNrYp4EZz0ItIPAKn3cwsdJPRzm5ndA3IPMqXYjAnpzXSsKdsma6NPGchdASAMRE6mvIny1mkGNAJWMPErTDqIItAq8cNV2EBC64EaXwuTt7pcTbjCQYC0Esi5IgHdjt9D1LWiyKREuALhGG2OXgRJ9JPKBTh681hc7B/O/1ekO8CjfeZLTaF0xAPQ28grQEgIUc5gzYajGy9KqT0CAcTaf15O8r6VMBlL4UFNiZcmkUL+7dLAlUmqIQroa3dw+N29KDri7ZH5EMKgmliwWwmieA4JHLYgwB/MACr2aYMXSWV4ECpdKQfOWkyPV8/en5//f3feWqGnim5pwMgJksr5XgF0EnmlQUf8fLLm5CQDRAFA+Lx3D1wNUCnazoXkzyTkHXXv84kNJ3BsqtSfdcZOhFRT+VydVtezyolKK85HcyVeKjr66krQD+th/6bJ/edlqF3lRV2mYHTxFa6atBduT0noLMsYCbD7F729Uwz+K4ucbXPV8uw1ebE1Vju2Vl1ZyA/k/55BtA7n2TO0sUkBM3JkntmdE1gZqkyiw4EcM03JvN5oh8SKOFyaoxEMf7egE7MbIUsw1rzlGAigniSMidFJoZtTxHh4nwg1YbDx3aiua0GOmMSJosG8ViIgxXKyoU0H4CytVhcZk13q83CqnSJlAy9UceZgz/g55K7mCJ/bgesJjuby5hMFi6HFxWVcMZGgE6sZlYdSyWYJU3gS3t5oraGZ5mphEtkKmJRE5gT8Yr6hcTOp346gQoZr9A96m73ori4BF6vn3u5BqMJze42xJPkDCehta0JDrsFRp2EkLcdhU47Qh4PK+KFIkH4o2FEaarBqINgorEfAZpEFIlIjIVYrJY86CQDj8Ul2eeeyIQ08hdHMBhg8HLlFUIj6hEK0sgbUCRoIdIYHamxpZKQJQF6uwWecAiHqo5hy45t0Oj18Pi8sDscPH5H2TXNbBcX5GFQv2L4ve1ICRKDc56rGIKkQzgqo93r50x93/4DrJhHvWoSb6GDQa22zz5ejkJHEWaeNxM6nQafLf8YZeXF6N+/L1cVCgpcCPpDsNvz4POG+Tt6PSFYTA6uSAiyBnn6fIR9NAlgx/BBo+H2++G0FjDZKpkSWMjHbDKz7C9VZexWKzz+dpbTVa4uqmYJkKl6Q5wSsn8leV2R7g0KddKLbnqNze7Wnvz9nx3QucSWpVJI9/PJVpscJ3ldHag7SwMZr7+2BUlyh4Seq0a96aFn1C+7y8KpZZqr5H0mGXY2yHbeFqlZ9rzkr2ToKS5RKo/usvzunjuN5f67Zw6oZuiZDzsdWBU98NwZ/MnL/nTQP0mq6C4gUMuw1eJUNUBX/Ny7f6j10FW0/XnDvQlIcgK6QGXnzBx6xpiFIkbKVClDjwIpP5ZcMb7DFU8hqQiQYzFIlIGcxRy/2rE+9Xn1kntmzIoCeb6t2TiJKg4kaqoo2dGPjAhzAryJBhyt2oE2bw0EbZj/RmQtEk8RNaQVTRreSoZO9wiNZ5NON3mi07w+ldvD0RB8fh9LwZoNJhTYCpGKk9mMl4Vf6AYlW1HKHknWlQI6s9nEZLzGpnoOHkj2lUhgRJCisTUi1EUiBNqKMJPfH+BKAYFfLErmMPQaK3+GVtLx9UDl3KbWFuQVFrI6HGnYE0k9mYrDZNShpbEBRkmD9qYmWEjBTCvxmFpS0kBnNUM0UfYrQ0rE4He7EY+mYDE7YDbZ2dGKQJx60tSaoIzXH/CyzGSew8UjgNFoEtaYBoVBwFvTgNrmJvhjUVgKXSgbXIGkUYdjDXX48NNPUd/SjP2VUYwZ58TQYcO590xKa4V5Dsw5byqSchzFJaVw5hegurYeoUgMdmc+jGYL5GQKa9auRfWJasyePQtlZX1Ypa+1tQXPPPnfqD4YwoP3fwdzL5yDe+65k3vdN954PcrKS1Bbe4KrAnQcqXdCVY6DByrZDMhktqC9yQ2rZEPAHYReb8b8uQvZjz0YpKkGLQx6M/SSASfqTzBTXQHxBELxAExaI3Yf2Mmkxn79+vG5p+NG50nLQ3UaRGjOXyLbYCp1aJT2FFWTs1Gdvan+WQGd7s9MQtYZ0DN9dEoi6N7TIhZT7vG3396GZMKIZCJDiOshqS2LZd5dOTqzfnf3fG8BWa3kn70mdg3W3bPcOydxXb0/Y6zVIf36pz8ezpmhdwWoJ0EqLd2aI0vPTQo7tYd9NoS4M8lus6Oa7nr42cI2XQFWTpZ+RzCgfkN3BeqdwT4XYHaVoUOgnnBmDp166MossrLApNXiEMTCRaOVwII9rGmMBP8ggE47RIsllTmJwEY3vCILmyARmhTpwIuIIQBvsBHV9fvQ0HIAOlMEDpcEMvHUQs/mGXIiibicQDyR4BE9UZJYiY3MVUi4hQCdZrnJjzxCPWO9BKvJDIOgh0HSMyBLGuIUaNgEJRKO8RgaOcwRiY6U5RR9cJJrVWRoacfptUSYozI7RdoEQJSxE2Bn5F4ZyNPBAYGq4i9vZJZ2KEz7okNIjsBgMSAUC8PusKKtuRkBjwd9iopgNZg4aIlEY4hSmkPgTqVMOQKLUQO/x4NQMAadZGJQpzE1Qm8SD9JKKX4dEfpi0SjsVicLtoiCDsWCBcK+BhzZuAvb9u6GJxpB6aAKTJw1E6VDKhCgoMBkwicrV+LDTz7F/Esuxtjx41BbV8cz2WSSQhaxpCQ8a/YFGD1mDD748CMcPnocVrsdJrMZly2+HJu3bOaRuHkXXoB+/cpY2tbrdeO3v/o9TlTGMahfX3zr9tuwfMVnbLd6+eJF8PjcWP3VF7A7bGhtbYbFZsG8C+dh9VerUVRUiGHDh+PgvoNoqW1BaWEZKg8dw4wZs3HO6In45OMV3FYYNXIMNm7czMfZYNBh8OAKnDtlIt5883UcrzrKwRm1n0pKSnDJgoVsL+tyFcFlLeKyPWX5CjMjfW+xqiLdX8oj0238F6DTepPtI8Arb3qcl5juJLtMpkcUYAPvv78TAAkj9XZsNl1uT4tIdd0jz6qjdFHyzvTQzzY7Pll5Pb2Hnr2tzJreZRmeS/UdV1KXlYTslmtX+3gaoL/wl+M5We65ettsesELcfc9dPUM9SSonw2gnw0YZr+2M7CqAXruDF0Byb8XKY4Z7mJcKVeTPeEpgE6ja5TZBjH/4hGKrDWR4JmwQsQmcp0y/J0zdDp2SkVB2a+0+k1aFoXG26iaEEn6UNd8GAePbkKr9zBKyo0oKNYjEvIjGdJAEvWcndPiS8AuU0mXNy1yOZukVeWUjEA4oMyuazUwmg1sESoHSDPdygRByiSo/MdKbnGyjNWnqyukH092rKR4RfPxpBqnYbIcLQgE4pmbjQIAIoMRyBMLnP5N5WYqx1OZnW5AAn8KVIiUJkRk9ioPyVGIBgm+aABGkxGhYAAtjU0oyS+AjohbScVjPEWa9jodRJ0eKcq+xRC7rkXDCcSi5KRngMlohqQhlnoMyVSUlQNJoz1OUrEmG2edkmRAuWCHYXcLDn29DTv270MolURxxUCcM30qyoYPg6zXQrJZ8OLrr+OdZZ/htn+/GeMnTcKOHTvw+z88i/LSYlx9+RV449XXUVLah2fx9+zdx6p5NbU12LBxD+6/71s4fOQgDlbuw4IF8zB0aAVCIS+CQT9+//SLGFAyHscON6JPn1IG2NKyEkyaPAF/+vMfuA2x8NIF+PCj9/n362+4Fn99+QXmMcydNwerVq5E1eHjWDD/Eqz+ci17sU8YPxUrln+BCeOnsCDRqpVfYvr06aipqeYqxS233ojnnnuWpxO+/Z1/Zz37QMCP++57gFstRoMFxUVlzEcwGxyKNS3b42jTPwqo/wvQeSgtnaF3BeisdqWMyKYzdFJRlnTAp5/uhyCQ3gHlt70Zmz1Vhz1XubprwCZ2+MmRubMntZ3Z+7sLFk46xeVmuefiCGQAnXCNs/SX/1p1CqBnnqCNZEqImSjjdFKbUnI/E1JcdxlyNhieLaBnnLtyZba5S/m9ZLkzO/fsSXFnWl3IDkQy5yPzN47cGNDTbnVpUhz1pJXXEJEsimTKjwsvzAZ05UYjpjLZSP7tnKLSJfd0AHHyHHWqZhCRjY9hJtjIRNRK4T2GKBP8fIkGHD66Fa1tlXDYqQfrxonKw0i6U3BYXSyHanQ5AJMeMTI4oew5leBsnMCXxG2o1E4Zu9luhsFsZLMISU6yuQkRd4jpbtKZYNKaoBe0SEZlCPEEO5GR9Cr5o6f0IvzxEBJaCpAkaAUtgmTPaaWgQMPSsMSUpuuCMnQqt9Mj44tAIjf0OgqGJUGENiGyJzdZwQo6DfyhAFcp6Lm25la47E5oRYkd5ySJaHIi93ijMrUi4hD0CUgGid3IPN4AotEEjAYD9JKEVCKGoM8NM3EHaAYsSTwBK/eWyRSjCFYM8plwfOsB9mdPGvWwlhahcGB/WIsKwQ7zWh1ef+stfPb5avzn/fdi2PAR+GrtWrz2xhuYe8Fc3LL0m/jRDx5mQiKpvK1Zs4ZHIykQ279/L5YsIeLgcRw4sBdLrrgUkyeNY7Gb9rYWPP3UnzBz6mIU5vfHB++/j917j2D69LG47rpr8eAPvoe77rkT582chp8/8TNEY0HcfOuNeOIXj2Hw0ApcevlCvPbKqwj7IvjWv92OTZu2YuOGLXC5CuH1BBign3/+RezevRsLFlzCPfvqmipcsvBirFq1krkQi5dcxpK3GzdvxEMPPcTcAOI3EKjrJDOr07mcfSAqunYcMIjQpkEofUWn49Du1qCzuddzrWP/mM8pgK7QuxQb41O96RVAJ8KqRqKRSIA8bz5feRCSSFa3NHxykhjW1XfsjiB2EpO6HzvLBtJuAZ382NOL4NkDOq2z6gFBt4DekZ2f3dha9vZo8oT2gTlV9PPaa0cUknS6HNHxROYFKj1WtQtWbeyLx0JUPMW7vVkodiZabI42uCqpLW2n2dMbRu37q203s3/dBR45WZ4CQZ6SHSql66ySu0A+jyT/Gsb5s4YwgASDERYMCQdJPMSgZOwZ5jsBAI/+EJlKYtITZaCUfRIxjB6Z3+l1meczYEX/p++Smd+lzJQIY7Qteh89R9UO+p0+g7ZNoWBYjkMvabnAqXgJUgM4imDUB4NJz4Q4P9qQSPhw+MBWgFzZDAK2fL0KRzfvhN0noa3VjymL56LivAlo0ccBlwVxvQhvyI+A28NuX7QUxyJR6E1G2F15iLNkbAphnweFeXmIx5Iwac2IesKQQin0sxai7cgJRJvdEBNJuEoLYC1zoVkTRhOCCNk0EHRaaEKAlkYFRZK5THAPnErzFCAQyz3PWQCNhswpEqxOR6/T6WkRibPrW2FhKdrbPAw45HlOzX8Cc6IDh/xByFHFfEarM8DmyGMXsTaPFwazGToDWbcGEYyFYHTaEJKpJC+zel15cRF0SaDQbIEYo8BEhtlkQlSW0erxIqmVYBWNKEvZYdWZ4Y6H0RINIm7UQqaxRupGixJc9nw8/8fn8OWKvfjWbUswY9ZsbNm+Ay+9/joKCwrxrZv/DT/7yU9RUFCIMWPGsLEJXctlZWVYteoAliyZzAHkjh3bcc01V+Oiiy5kY5vq6io8/fSzuHj+QsyefSE+X74Czz33EaZMrsDChQtRWVmJlV+swsiRI9gJjqRxl97wDRw6fAArV63H7DkTcGjfYaTCEn7wvYd5DfnJTx9Bbb0Xt966BOeMHYXKykP4+JOP+Nrv268fysvL2cZ21apVsDucWHjpIny+ciU2bd6A+x+4Gw6nBa58J9pbPEjEJIhJM/SiCwP7j0F5wVAGdGLA0wgfTV3QnL5GyC392tv1QW39+Ps+f7JPzpU2XofSe9Qx7UegT3+m8rgCXOvXH2MvgRRHyLndztSkV9Wezx0QEGlU2bfuHmrvzy3teip/quuWQG/m4HnV7dh1xu633z6a6pJB/b8B6ERa6i2giyd7Wl2dlNw3VMbPXL0H3tMbR+2GztXS6BxhnrYPxCTlOXRF+lMB9HTFIK3nTqprEydWMGPbYk1bPaaASDjOIEKgyex3BhwqK1MmKDHhi64Lyjwzakm0r3QBd+YVUEZKf1fcz2LMZKb3Zr4b9TDp30Smom3R7wTu7V4vLA4Ha7LrSJqWAF2OUDIEgNTiomhNNONozX5EI26EPI0oMupQaNBh4+crsGflGgzRFrLfd7+Z4zH0omnw5EvwGpJImCXEUzJaa+thEDTIN1qhpxI7BSa0dRKcMelh1esQC4XR0twOm9EOp94OJ0yIn3DjyzeXQWwPkhoPyirKUTF5FIT+TngdAtotKap/wJYwQZKpi0qtDwqiCMhJYY08uWkGN8U9azpm1DsmARVinpM0L52qCI3SS3oUOJwwkTxqJAa9oIFB1CIajKCxrhEDBgyE0WRBIBRBmMxoCFAkiUfJbFYzfJEAUiYJvngQCUlAc0sj+hQUwEx+8h4/iq1OpNgQJoEkzVyLAoJJGc21jeijc8DldEE2aRGUkhAdJgb0CDnUESs5EMWRPYfQcLwW5583G8WlfVBdV49dBw6gT3lfDB00CJ9+8gmf2759+7L6GgVtdrudFdZIoIfaD/T76NGjGehJdY+ujU2btqCoqA/OGU2udfXYu2c/irnsbcb+Awdx4sQJFBUVYefOHSgtLcRNN13PJjZffPk5j8pJxOzXFmD+vEvQ1NSAPz37e3i8LbjymsWYdt65zHdYseIznmogAC8sLEJZn77YuXM3Z4xkn7pr7x40tzRg6rTxsNlJcCfIPIOQLwkxYQXidvQtHYU+RUOh09BYoACDTsdtDOX+VDLTbpOOvxnptKcr0v/P92UAPW1jnLVpxmn+NwE6/cf9NP7jxg1HkZAlBnTFRKl7QFXbW7UMPhfg0z6xpHSOzz+bgOFMe/hdEbW7I+3l7qGfPKYdOPLhsppTMnQ6gJmye+b3XAf1TAGr623QrGzuknXOz04PS+S6HNT3LzfLXS3DVzvhaj347MpI5+OdAdDuVwsaW0vvfwbQeXFJMrgQy11vSGLs2DLE46m04UlIcZ5K0tibohxHmTRlzbQQ83OdHpRt87gR9ajTGTz9TuQvWriz/5YJQjLHXRGwkbp0xcuYLJLCmFWvh1YjIhUJQtATOy6GllAjqpqOoqntBHT6BEQ5CLuYQr5eQkNlJRr3VcJ/oA5ORz5cYypQOGEoGg0x1Me80OdZGDBD7R5o5CQsGh3rktNwti8aQYzNWrSIeb0wEYlMkKBJSYh4ItCGUojWubFh2Ur4qxsgyjKGjhqGcy+eCec5/eGzAfUIoo2AQjBDE08hkYwqgE4lyLTICSmz0XEnhjSV3qnUTj7uBOiCKEPUSohSMJAE9KIEI41+SVpYtQb4mtpwZP8hpGIJTD13GiRB4vGvuJzEOWPGwWKzwef3c7k9kowiadKiPeJTWgJBPyxGI4z0mTEZFiL9BYIs/iLqDfBEQsxob6qphf9QDQaU9YXOZUPcqIHgMCGp0yAai/HkUcwbgkUyQJeSkGfPR5DY/KKWM3hbXh7bvra52zlQI1Cn8x0Oh7kiQ7r7FCBSUEh/o9/peQoAHQ4Hz8vrNAZIopbFaCj7JQZ7dU0tNm7ciGPHq3h2vLWlCbNmzcSECWPgcjmZy9Da2gSbJQ8mfT6OH6vB8hWf4siRQ5gydSIuXnAhjEY9autqmPDmD5DkrQVGoxkmoxW1tQ2I0ygVewsAI0YOT6sdhLD668/Z6S0WFpBnK0eRcxDy7f1hN5dASBKQC9CSU6BA55mu4H9l6EpCcWpQkwvQN208hiT1rDgByQ3mauu3GqDnev5MAP1stp8L0LsDbLpPcvXIzwjQ6arMaMB8+lltB6JlsqrssrtahKR2wNWeJ/Zwj0vuRPRiHWu1vczxfK/G1tTNYdQCguw966rsnvuCysrQSVAjbdCiMExpbC2GRDKAiZMGgbBECUQzY24kLiNDTsq8EBMoU3bNr0gmOavKLrd3dQRp3+g9FLTQ98wEN5ksXfESp74Zqbdp+LX0ObSwEwBodbqOoRfuNDM5TiH6JRBGIO7FlxtXQdTLsNt10CQj0CUicOo0EEJBJFq9QHOQXdKCFhE+M9AohuChQMZh5pEko6BB1BeAv80Nm9UKi9OJhFbDJecwZbiUCQfCSIkSrGY7tCkdTCkdQnXt2L9uKzzH65CKRVHWvxyDJ46A2McGj15GqzaKYDwGh8bKJXdRTCi6APRDJEUuQWqg11m4p0uz6OTYZjRpOZtPJMNI0pibzoxIKMpyqKlwFDatHvlGCxqOVmHz1+sxYeQYTJs0Bb42L9atWc/gP3fOPAZ2t7udz6uo17CuuycWgCcaRCQRRSQcQjImY9TgITBqdTh+9Dj3zjXU6qByuysfrQ0NOLJpK4YPGQxzST4CooyoTmCLVlpndVod5GAUDpMNZq0BsYgMnz8Ii90JyWiELxREnJj0eqWlQOc2E/TR/ykIzASlmXZLpjrDFRutAXJIVvqoIlnm6qDTK62Yquoa7D9wAOXlZZDlKAYNHACftx06rQiH3YrKQwdhNFpQMXg02to8LPYjJ6IYMKAf+9ZTlYQEbLjoI5MxjwHRME0vyBAFLaxWO+sfEKhPHTkZrXIDImEfi/s47XkoK6nA0NKxxLiAFg6IMDEpjoIOGmFMJePK/aGjALh7UFJb/3qxcv0DvPXMM3RFakJpj27ZXIVUUseArmjLdb+AqyVMagch1/Fn6Wlacnpcclc+XQ2QM/vY0wy+++2fDKQ6sGPlFw05S+5qB0ztebWSt5owS67tKwWHjH6w2p50CUmqwYRaht3bGzb7/V39nhPQO3romZK74riWDeg6QwIVFaVcwg6H/XBR/1im+Vo9YtEYdHqlDE6PzHfNELgoM6fPJylMAmfKsijboufpPZTNk/EHsbe7Av9MgEhym/S+7AeBOwF6JJqAgcxBIjLiEVIYMyGZCMMf88FkNuBQ/X5EkwHUNxxDNORGgcUAu15inyaDnIJLa0YgFEBd2IOwSUDYokFEm0BSk2KrVDIFof5xffUJHh0zkjCMQQe9w4a2plaUmBxALAmBhC+SAoOWGEvBJGuQrzUj6QkiGYvBbDUCVi1aUwH49Qmk8o2EePDVe7hEzsY3IhGEFJU2mm8l4KC+K5XdCTyUaFzmbD6ToQdCcRj1JmiTKQRb25HwB+HQGhBuacfhXXshhGWcO3Yiwp4ADu8/DLvFjovmzUflwUp4W1qBUJD90vsNHwRPLIQj9dUw2MzweD3weT04d9JkFLoKsGvnbrS2u5HUSHAUFmLI6FGob6zDoQM7MWbSGBQMKGMXN3cijBDDdIoDMZoAEJMCDBq6XqhNI0AiMqWkRZunndsWZIdLQRqdb7pm6H30b7pmFM94P2frdI3Q/+lvdN1INBYWlGHQGWGxWRGNy/AFgzBazNDRtRXwoampEbFoBGaDHmajnkV3gj4vwqEgBg4egoY2L1xFxTAZKSiNIRoJM2udpIKdznzIsSQScZKbTTIJSwMD+vcbhIL84nRfF7AIJqzesgKtbY0cUBLzevDAESgpHIACZ39oYIaQNCAlayAKIpsKcWBM0UJambC71ae360NPVrX/vfecHaBzwgFg29YaYpempwYYUbt9qAG62vHNmaFTC5GU5noJ6Nmg3hl8zyQD7w3gZ6vNcSK++uvGXgG6WklC7YD/owO6+v73zm2NTmZXQJ75mxqgJ0gVha+otJY7l9wzGTppbJNSUgjr13+J+oYaOJ2UmSQxcfwkTJt+Ho4cOYotW7Zi2LBhGDt2bMdkQ3bGRYtz5weBe6Y8Ty5Vv/zlLzkDJ+CmH9reBRdcgKamJmzYsIH/Tf3UzLYy7yetbp1O6a3xgyomgoxA1McuYET6q3Efwyuv/gU1VZUozrMC0RAGlpVi5uTJ2LNlK+oa6zFgzHD0HTUYIW0S7SEPgmE/SgoLIAcCsOoNaKyrh9lqYRD2RiOwFxci4PZD442jwJYPXySCbTt2obauASFvCPkmGxacPxd5OhMMkgSjWY9wKoqmqAdxk4ioUeAMtdheCMSJDJcuuQuUqcZ5jj0WS7Ar2OBBwzFk8HDOWCNR4hvEYTLrYKb+dyACnaRjDnXE60XCH4AhAbRVn8CBrTsQbvVi7LBRCLv9aK5tQmlBCS675DJs27YDOjkBb/UJhHwejJgwBgE5ik27t2Po6BEIxSOora3FwIEDuaxZV9eAUaPPAXUAduzZi/IBAyEYNdi4Zz0mzZ6CfiOHIKxJsPGLLx6GNxpkLQBXvotL7+RPznrnJiuXsAnUufqUpKxXaVejdWAAACAASURBVMlQa4XAmyo+dG3QuB6Bd6btQtcHXXuK+p4Mo9YAo2iE3+NHijJ0vQ7+cBgh0ljXShA0Isv05jkdSMlxiKkkxGQCIfoMnZaJgQmtFimNhjkfcjzGVRjCWp/HjyhpuCdEiCniSSRRXNgXBXmlKC7qi5amdrS1ulm0hkr4dbVVfF4GDuzP6nRDBo2ARcon010gqQcSJEGrYY+AdAkmfa3mmkLP5Ub4vwe7f7tPOnNAJ/VGgcf/gO3bTkCAARpRx4qGuRBdrcKptj5nqkZdp3OKSHZveuhdrdNn2yPP3rfOWXxn6drT8eDU6pCwdkNTrwBdLYLq7QnJmaGnR0ZyVc3VPl+x//v7keIyWWzme3Yuu+cOmBQdNQXQqWhNGToPm3eU3GNxL6qqDuD3v38Sg4cMYNUz6n1T3/KBB77PJcdXXnkVS5YswahRo5i8RA9akAsKCvh3IifRftFCTAtnYWFhR6budrtx6NAhfO9738P555+P0tJSZig3NjbiG9/4BntLv/POO5gxYwYmTpwIej0t+nReiCBFu9pU38ojZNTT9/o9cBXlw2IzIwGZHdM37FyDnz32Y4RCbgwfPAC7d2xGns2Mf/vmjdi8cT2OVB3FgisvRZ9B/RCXErDn2VBfVwOrUQ+DICLk86H6eBVGjB4FR6ELtW0tcBQXIh6MwxbTIRVJYsXqL/HRZ8tRUt4PrrwCtNY34Zwhw7F0yVWQIxGEQn54Ql4IFh3y+5UgiBgOHzkCu9GGaCjEfXGbzYSCQurx6hAIhOD1BHH/fU9gzgVTMHfufO7nkvEIyc4Gg16uLJDerUGvR77VCrvBAAMRiEIhHN21F9vWrMP08RMxYcQ5aK1twt4de0AarfPnzce6r9ejgFTNAkEcP1yJCVMnIy4m8eX6NZh90VwkhCS279jB7QhyWmtubMElCxZxpeCDZR+jtKwc5kI71h/agjEzJ6J82EAkDCJiBhFhUUaT38NTAgSydI1odXqEwxEUl/RBU3ML97oL8vIQ83mhSatFZvp9FAxmqj5cWjeQ2pqy8BCoE8DT32jkz6gxor3Vg0g8Bnt+HkxWC4JpBzeiU1G2XVJcBJPBAE9rC5LxOE8l0FXuDfghazXQm01cDfCTgxv78KQgJEWY9DaEg3FYjHmIBpMYNGAEigv6QUzpsX3rbgT8YUwYPx55Tif0ogYyYtBDhxZvGywmO7QaI3SiRemTc8CcDt65TquwtwUSQsrRBlYDnL8d2P5vbLlngL5jey0bs1AFKyFTmy9jwXr6Pve2QprL/pSZ9yoVFjV8yz6/XZXGu3r+TAGfjkZ3gN4ZFzpwY8PmlpyArpaBqz2vdkGrAW5OQM8kdDlepDY2p+x/z5vwat9f7ftlXzBn30MnEkHG3ID6U9mArpDiiEy2a9dG/O6/f4UXXvgzBlVUYOeuXfje/d/H3LnzcNH8BfjNb57GrbfeygD+pz/9iVnIxcXFWLBgAQP0K6+8wiVS+i6UcZNP9DXXXMPlVcrMKANfunQp/uM//gMjRoxgQhMZljz44IMM/M8//zxmz56NAQMG4N133+Xn8vPzeY753IlT8PJfX0abuw3RWBRVtVVYeNlC3HDjDYgkw5BEASvXfYYnnngUkyaNwVVXXoaX/voctmxejwULLkQkHsRHn36EihEV8IZ8KOpTiKuuWoLdO7dhz45tuGXpUuzavp3FUBYsWojRE8ahtqUJ5nwnEiEZOp+AImchln32Gf762nsYM3E0Ro0eg5bGZowdNRr9ikpReeAANm/awIFDYVkxpl0wEwabCQcOHUJDTT3CwSCNa2PI0AGYMHEM+vYtQywmo63Vgx889CvMnTNDAfTiUjZKqa+vxdZtG7Ft+1akBAFDhwzG9HMnY1DfckgJGTG/F801Nag6cBBOkxkXzrwAEV8IWzZsgafNi/PPOx+ffbwC+TYbyvLzsGPbZkyfeR40Bi0+/3IVLr9qCWKJOFas/Bwjho/k8bJtm7Zxz5qALhaJY/Kkc9HU3oxdR/dg6PiRcJUXQ9aLkJwmJEwSmoJuNPndsOY7AR2R9+Lw+Hws/drY2MTgRsCKUAj5djsHaQTW1H6hoI1+SFiHCHAZQR3iZdCD/kYBI9mw6kUDbFYHgyJl5vQ5wUiErVgpyhswoD/qa2tRSMFlIolYOAydRkIw4IfD6YQ75GNAJ4+CSDiiEPlodCAhwGJ0YOSwcbDrXGhsdqNP4QBYkM8a4iRn26egnING6uTSPDURROkYKWInpAVPsqXU1iO3OfIBUDQF0o1XEhJQYukcGYXa+ve/Abt/u8/oGaDv3FHHgE7HlIyHerP+qh3f3D10One5M3S19b2nGXpmu2oBQTZ+dBUwnJYIbtramhPN1CKU7jJLtQPd+X3dXXS5DigPPKgIO6gBarb9a08ufLUTrrZNteOrlqErfuh0JLoG9FC4DclkEN9/8B789rdPYvKkSYhEo1h82RKMGzeeAf2HP3wY99xzD9atW8fAR2D9xRdfsPnI7bffzqIbVDK/4YYb8OSTT3Kv/cUXX+Rsnfafsnp6HZXTBw0axBUACgAeffRRXuQfeeQRztYpAHjqqadw33334eDBgzh25Bjuu/u7eP4vz7NF54233IT3ln2AI8eP4pk/PIOSomKWljl4ZA/uvfdONDXXov+AMlTVHMOEiWNx3Y3XYPkXH+PVN9/HAw/dgZqaKqzfsAYXXTgHh/bthqe1GbfedCOqjx/F2++swBVXz8eMObOZzEZGJy5rPnQBovqnEIhGsWv/Pmzcth0HKg+z09fFF83H2JHn4Ec/+CFGjhiG6667Dm+8/SaXrO9/8Lt4+eVXGDyuu/YarFu/Go1NJ3DDjddgxIhhnM0SWevxnz/JPdt77v4uK9BRhSQcDmLtuq9Q11DLM9kHD1bj3rtvxrBBAxEN+mA36aFFAls3bMDQigq4HE6E/WHEaSY9KbLaG82279m/FzaXDUkxAYvFDKPZhGNVx9CnrA+PAjIBkUasiBgWjqOtvhm+Vg9K8oowoLwfM/+jbR7U1Z7AnsoDsJe6MGnOeYgZgKMttdA4zTAWOBCTgIRGQDytP0DWosRQp45osdNJM48dpLjMWCL38wQyqQl2jDBS/5wzc602zScAs84p+InLMu9vKBJmYDWazHA4HYregcHIsrqUeZOQBv1u0LMXHVIiZfEBvracdieaG5tQ0X8Qu87VVjWgf/kQ9C0dBCT0sBhcMAtO7qMHSTVPZ+V58kDIzwYuGpAhiwifj8xznPxZpK5nMJqVe4yGlkWFGZ+MkuyyRjF36/nUldry8A/+/JkDujLaR7PoSg9dFIzsKUDkwjOpkHbHNcpFSOPzRFLXWaOD2UmTwsTP3UNXw7FcFYDM5+c6iWr4pHYBnPb9Nm1tyQnoah+YPaNMH352JeNTlXa62vlcB4zuI0llDj1XDyW7pKF24Lp7vrcnvKefq7wvpajF8a9dl9ytNokz9F//+md49s9/wJAhg7Fy5Uo89ujPcffd98LhzOMM/eqrr+bMmsrnBNz0f8q+CdwJgGfNmoW77roL3//+91FfX4833nijY9cJ/Am0b7nlFt4OZewE/EOGDOFtUX+dyu20OL/66qu8HcrofG4vrlh0OR64/3s4b9ZM/PCRh/HwI49g87YtePOtt7jMSoD+xarlePyJRzFx0jjc8927EJHDqGusgzfcjude+R/UNVbhvvvuxdatm7FyxadYdMl81NUcx55du7D0G1egob4OK1ZuxJKr5uHCBQvYarPV64YmqUGRwQV/ux/bdu1CU1sbJk+fzk5tr772Ok6cqMV111yHd99+B5MmTsRVV1yJt99+m81Grr/henzyyacY0H8QK5u9/8Gb2Lp9Pe6599soLy9lgAmHY3jkvx7DedNn4bJLl/CoFLmeuT1tWLVqBQoLC3Do8CEcPNiIu+68FtOmTFRc38M+kGMMuZhZTEYGG9KZT8gp+LxBZm077PkQTTr4yT5WSrI4T+2JarYJLS/rA7PFjOamRpQWlyAVT0AiJnlY5rlyh94Mm9YIyRNFtLIRNXsrsWHHZpgL7Dh/4YWwlOWjLtIO2aqFbNVBNmqR0IuIsFaBIgzEWSqX0MmLXu7ojVPmTYBNCw39nQA9MwVB9wr9/WQQK/AYnIaU8LRa/iGfdVLOM+iN7E9ORjdsZ0pe7o48GMg5jUAdgN/vg9VqYka73+vjIKNf376IhmNobmhjgKZRs+KCvigvHoRCUzn3bomo6KMxOq0eJkmLaDwCndaIpCxAkkzsw26x2hCLhFm8JxT0871m1BvZSY66XLFoAjoTMSH/BehnMrbWFaBThk4BVa6Su1oFk5e+0zTau54+6gzs3DuniYVeRGS9S8h6z7HITkg5iFYDdLUeRucv1Pmg5f7CmdC2+xBXDdBpAcgVIKtl0GQc0JtHbwFd7f05nxdI2zvbPlUxSMgmxWmkOPbs2YzHHvsxl4PJY5zV3AQJjzzyExw5egx//vNzmD9/Pi++a9euhdPpZIITlcmpbPqrX/2KAf3mm2/GT37yE+6pP/3001xKpcWbeuQPP/wwl9tJXIT657QtKsOTMAiV3ElUhLJ8MvWgMjxlatOnTMU5Q0ZwMDBhymTc+7378aNHf4odu3fhf/7nDzDqdHA5HPjyixV49k9/wPiJY/Gde77DEqhRxHCodh8eePhOmCwSbrrpBuzbsxOfL/8EU86diKQc4REku90CQUyhusaNhZedjznz5kJvNCAmyxCSAgLNfrgcLnyxejXee/8D2PPyua9dU9uMUaOG48orrsLXq9ewfzkBq9ftxbAhQ7HwkoV45aVX4SoowUXzL8IXqz/Ftu3rccutSzF+whgYjeRIdhS33Pw4Rgy3wGp1wGK2sae6xWrCypUr0K9fX9YP3759Oy5eMA8zZpyL4pI8tLubUFtfBUFI8mspOLDZHbDZ83hMish24VAMRqcVskmEO+CGmEyi/sQJ5DvsTFQrLS1mxnc0GkEyEodR0IJE9OT2AHSRJAwJEea2GOzHwvAfa8Cu/bsBo4QxMybB3NeFplSAJwbaNFHoi53Qk6yuXuJ+uoGsYklYWI6jOeDhnjeBN51TOre0ZtA+U9BGrRW6Ruh6onsx00Nn7oiGZGxJGkDL6ngkqSCRcItGBw1ZlyZo8oL69wbiHSIhaHDwyDGcaGhExZChKC4u4r76iaoquPLz2Xho2NBhaG9tZ3Z7oauEs/RIMIFRwyfAld8HBq0dVgNl6URDpLqWMropiWTrStk3EbUU3wOy/RSFBBMZTRbSYSCXQvL2NiIeIYElEvj5F6CfLaBv3VLdQYpTKIXdr8HZ639XLcnOJe/O4N5ddq6kQ9ykztlwVcMPted7gy3q780cN+X/ZwToahvNlNa6e506oOcOcXO9nycYE8mcc+g53dJYzlSR1uzpQy1C6xVgq+0UA3p6/1lY5vSxNUkXR9++Bcxy93rbuFdYUVGBAf0Gok9ZOWdAlLFPmjSJwZcAndS+aCGeM2cOL9KUcVMvncrp9DtdxNOmTevQJ6fy+kcffdQh80rvIQLYueeey+X3LVu2sEUlATpVAQ4cOMA91HmzL0C+1Y7jR4/CGwlh+NhzcLi6CrX19bhg5izFtiEho72pGZUH98FV5ELZoH6QNQnExCSaPXVYtvw1hMLtGDf2HCTiEezcvhUFBQ4WIGloqkVLayMKilwIxyIYWDGAvyNlsXRdaDVKtpXnyEdDQyO2btnKmWCUBE/0RlxyyaWI0b8jcXz15RrEY3GYDRaMGXUO+hSX8t80WhMqBlegrZ1Y9BpodUlWHMvLc6K6ugaHDh6BKGrRUN/CwFVRMRD9+pVj/4G9CAaCiEWUMuTESWNgtupBY83xZAi1NJHgssHutKK+oQHEEo7LKZgsDuTnFyLgDyGalOGXQ3DmOxAPhtDa2ACHxYRYhPrWFmbbOxw2CAkS1tFDbvfjxJ5DaK6sQqzNB2N9BMM9VrhiOniCXgSTERgKbQhbBLRKUUTydECpHY7BZXD0L4XWZuYxR9KKF5Ip+CMhhDRAMB7lIJFK6pnJB7om6Ieum4zsL5tHZAQweFifXO55KWIlu0QwAkNKw0I2moSAWIh0C1Iwmu2IJAB3KIJln69CZfUJLL7mGsw8bwZef/GvWPvVanzzphtZJra+rg6hYBgOuxMmA+mxD8RD3/sRCgvKcfUVSzF6xATWBiDjFgNl26kItIIOUVb0s3Oly++NwGoj/XZa8JMIBomtb0y3FVLQ6xUmPU17knvYP++jZyX3zZuOM6CT4x+P/uXIqTr3mjsDdC5Az4Bc5vycVj1Oq87mSunUAFvt+b/ttZEJhk6qcgobtzT3KkXtrmmf+SJqgJ7R9+3JF2cuCkX6Z3BBdL39jL5wzwFdrYeiFlCoXRC5j18WoHcjLBONeTBl6mgYaX1KC8sQy5jm1QlISBQke048+wbKni3P9MvpfBNgZ+Rh6fuTWlxmdj37OJPka2ZMLfM8ld3p/fygueWWVpjynfD7vBAMBGgWRJNxLhNTxkbypWmbOLKUAzQ0yEa2JCl44i3wh0+gsnIXkgkaWTKhrbUJeoMG5f3LEIz6EYoFYXVYISdphjrBYzI+twcGYrFRQEdjUKEwHDYH9Bo9THoTG6F4PD6AWLgJEe3tXiz/bCVmzbwAI4eOYjnWdV+vY5b0+bMv4p51U0s1Jk4ehcNHdqPd3ch2q8RBsNvykEqJ3C9sb3czyApM/EhizVcbcOJ4O1JJEaGoDy3tDTj/gqmYc+FMfPH1CmzetgE333oT26ta7U60tXvg9gRYH97j8TPfgWavr7hsEYJuN8I+L3RIwW4z89ie29uO/II8aEURLosNhjjgq6pH25EatBypRuxAE4qrUyjTOJGSUgjQDLpWRtgMxItMSJXZIVUUQFvugq7EibiWhDiSivKDnECI1OSsZiTIXlaj4fNKoE4POvf0Q9cQ/WQ0/jM9dLrO6G9kcEPZuSElwpAUYIUeJtL4DsmIBqKw2/KRFHVwh+OIaLR4b8VKbNqzF+dfNB/9+vbDoV178OG77+Dab1yD/v374t133+GgjXTbJ02cjIEDBmHJ4qsxeuQ43PGtO9HU2I7DlVXw+0Os237NVZfyKNo7b30CAXTubfD7wpg3bx7GjB2K9z98B5VH9kNvICGiMIYPH42LLlwISWMkM79TvdF7soj9n35PzwCdlOJIWIYAnSqsasIyubLsrkhlXbHIs8G9IwhgWgStod2fBLWErLcJndr6r3Z58FqSjog4ud6wOTegq32hzjvU+d/qgK5E6N09cn0+fRc1pTj1z89tDqB2QNVOyNkev86flzNgOKXkntZy7yT9Sj30MWP6KAtP9mFOB0F0QVMPkr5H53lzKo8ScGeCtmwwzp5Dp33OFqOhfc4IyWTeQyXYjERsRkY2RqIotGM6CdBQN406yORyngQVXbmamRlTpXmrWAQxgnKjBilJiyTCiKMJNfUHeEwtHiNCFYnTGOEsdKA90M4ysuF4GALZsEbCcFqsDEZmnQHBcBCiWYdoPIaS/CJ4Wz3wNLWjtKiUqx3t7T4UFPXBoUPH8cgjP+Ne+KKLL0UymsRrL78Gh92Fh374U9Yff/HVPyISc8PmkDB23Ag2aaF++d49B7hs3L9fRdp9TYTH28693788+zI2fn0Ql116FexOM5av+ggmq4TrbrgSVScO43jNYYybOI7Z/3qjifu8La1uBnQqFr/0wl8RC4dw+SUXI9DejonnjMagfuWsJ+/2tcGWZ0VTaxOX3o2iBi6DGUUaE/IFPQJ1zXBvPYqmZXtgCQhICDJiUgIxowBtHzvyxg6EaUQZvHkSAg4JIZMIH5nmRMKswGbQaBVVN0kLUavtKKtnZ0x0TVGFhq4BAvdMMJhRjSNWOsnxknGOXWuAk0DSH4OvthVt1Y0ItJHzmQ2l/QbBmF8EbZ4L//3SK3jtoy8xavJoLv8Hm9vR3tyMhx/+AcaMOweff76cj+/HH3+MwYMHY9GiS/HXF1/BJRdfin59K/DHPz6Hvn0r2Iyn8uB+TJ1yDoYPHY5nnn4O06fOQ9+yofj6qw1cnZo9ZybuvPs2TJ85GX36FHFraciQkXji8afgsOXxrfpP3UJnIElP2XQj/Zo2Mk7r3SvVKNJyJ+lXUt4jDYZcj56W3LtikZ+WofPAQiInoKtxyNQAXQ0/evf86V4kwrqNTb3K0DM7lDmAnf+fe4eVE5zziObYwJmw3HMDqsBEo96U3NUAXe15tROa84I5reR+ujlLIhXABReMYkAPhckkJcGuWwzC1CvMTOJQX52c6wCQUAyVTgl4qRdO4iD0PWhRzsjEUsZOetyZB4mIZP+bwJtKrpSldn5Qxkbb02mJPk0EqzhkIQVBZ4A3SqAsI9/ihJZsTT0BaE0WJQilCE5SsnSfHIZWIrdqN6JoQzDggdvdCm/ADVmIIy7G4Ql74CjK4/Es8j+nUad8qw2IyTBr9fAFfawqF0vIcBgtiPvD0Ke0yLflI+SPIBZPoc0dQF5+MR588Mdcqh01/ByUFJTi02WfYuyYifjeg49g645t+HzVMjS3ViOZCmDw0L4YO24U1q5dw+IlNJNOALJw4SJMnDSez0EkEsRLL7yN3VvqsfDiK2Gy6LB6zQqYbRK+eet12HtgO3bu2oJrrr0ay1csx8GDlRgyaBibyBQV9sEFF8xjgNm3dy9mTDsX9cePY/w5o3DFZQsRl8PwhrwQ9SJCiTB/nl4UYUykUKAxotzsQKzJjeaNlTj2xgYYvUkmeCV0QFsigITLgL4zzkHhlOGIltnQpIux4U1IIkZ4EKFgCBa9gbkHIgm3pJ226JzS9Zp9zdM1w5WRtKlPppfOGTwx2ImFH5XhlIzIEw0I1bbi0MadqNpdiUBbEPl5xVh89fUYOeciwFWIxx57HK8s+wjXfut2DKwYjN0bt2Lt6q9w3/3/yaJJe/buYD2D9z94F6JGxJIlV+Ddd9/D+edfgJLicrz411fwyH89irY2N5757W/Q3lKDW755C5599lX85slnMW3KXNx9133MIzlnzAi89OqzeOQnD2FgRV/cdfc9KHCV4qlf/54DKvKfN+p7o1Spdvf/oz/fM0DfsP4Im7MQOZEc/XKtv2dCiqOj1BXudF57Twd0zgjZOqanD7X1vbcJXc79ojWTOldZiZqwbkNuQM/NEheYkaqMIygHhf6v9iWzd1Kt5K62raScJoX16IyQKXxauLpH7yc8Sgu79PD9vTnhqY4MPVv6VRGWEQRy/yKJ0RCmTRtBniT8wylFkrgDCWi1GsQTMrRaiRdcAmnKrDP7lLE9zfQ+M6XTTMm8s6FLpqyaCQIyh4ReR+eRMrVTJGApoohFlQxdJP8qJUunnWSDykhMieDZxYWpxQBJsGpSPH9sMlGU74aIaAZSUO+uQ1XtcTR7W6A1aZk85/G70ae8BAE/GbFoEQ+HkGexEp8cCbOMsBxmFrg2qUWeyQl3sw/etgDGjpkMu6MQgUAM1113M/R6M8aMHIt8ZwHeevUNnD9zHr595wO4/d/vwCWL5mDJFRfj1defw7vvv4YfP/IQTtRW8UQAkQS/XL0bt966GHPmzmKHwYbGOmxctxPvvfE1Jo0/j9sElYf3obDYiRtu+gbWrPuCR/D+/du3Y9lHy9Dc3IpFiy7D1i3b0dTchuuX3oTVX69GXVMtvnnDUhah2bdlC+689RYMqxgAj6cV77z3Fuu6VwwdiGHDh7BhC7naWbV6eJtaUbv5AGLbG1AsWlFaVoKUVsDuY/vREPeh39TRGDhrItAvD02aCMJmDQRi1fv9aGtuYQe7EmcBzAKpqFHRI8lz20QyEmjyhMX/Umhva2X2OjmUkT0sebvT+Fk8EkNMjnHQQbPldsmIAr0VgbpW7Fm3DdX7jiERojE1Cbfc9h8YetFCQGvC9+/7Pj79eh2e+O0zmD1jHnbs2IIbr78ON954PUvZbtu+CePHj4Ev4MXhw5W47bbb8Mwzv8NVV1+Hiy5cgNv//TuYP/8SeNx+7Nu7G+efNwmXLlyEJUuW4hdP/BYXzr0Ut/3bHWwFu+jSBfjOXbdh/sVzuKLy0ksvYc7c+fjpTx5HJJyE3Wr+V4aedkNXiHFZiyD/U/FLz4zVKhaqwLp1R9k+VUzb0Z6pMFhXpXf+jBws967K7x1VJLpc2Rys+4ca/mT7oXe1FfX1vXtRHXVIoXWe2ndZPfS1606OrXUV5dAOdQbrji/JzQdlAe7uQYs8bSObEJMdyZMLVa5H5ww1EzB0/F/9W+d4Be2XkpVmByLZ3zdnyZ+6iVl+vl1tI2cPnTy52bGpZxEiCVpwyShjn8pKcYpXs4AYIJCrVwj/j73vgJerqtb/zpk+c0tubjohCYTeFFAUpMjzIYjlUVSKCAg8BAEFC4qK6HvyFBXF3hDsYvkrD0SkiXRBOlISCAnpubl9+swp/9+39tkze849MxOiTxAy/C65d2ZO22ef/a31rbW+dcghu0sCj2prHpQbESwp6br56QN/18irjam4FVx7oyaU7yuvR4X8Q1rPHLNGMksdnl+EbXmSFc0tapQiDZTGWI5UqhaQSNmIxT3U6kXkJ0dQKk4ArH9NVYC+AvLlUVheHJl4L7xaHE4ljlnTt8bC+TsgGe9F0s7h7Ucfi31evS/OPusc9OZ6ce77P4Bqxcf7z/kEzjnnPBx19Ftw0nuOwy9+eSV+8asf4pxzT8fvr/8tqrUiZs8dxH0P/AUHHXwADnvTIXBcxpTr+OUv/h8e+usSfOz8TyKVjOPee/+CP91yE97ylsMxOjaMhx95GCe95yTceMvNGJ0Yx7kf+hBuuPlm3HDjTTjt9NPx5ztvw0R1DBd94gLc/Ourcc/v/4iL3nsOdpw5B9f/8ld47umlkn5Qj7nY88DXYIdX7Y4JVOFkYthQGMd9t92DfebshN22Wozp/dNQr9ewngJRuQAAIABJREFUfngDHlryOCZjDrbecxfMe8WOKCQ8lC1PjL9asQy/UkNfLIXp6SwsZtAn0tKBrVito0oCJZ0SBTXPd1CYHINTKaMvncFslp15CVhVH27ZwUhpAhvtCSBtoT/bh2wii0XzFmLJY08jP1zA0NoxvGK3fbDj9q9E38xFANK45urr8MhjS3D8CSdLfPyev96FW/50I3baaXs8/sSj0gp1eGQIc+bOwvDwRhx99Nux8rnVWLRoO7z2NQdg1cp1uOaa60UjYJuFi/Cek06Q/uZXXvEjHHzwv2PB1tvg2mvZQ93Cscceg5/87Me49957sP322+GJJ57A7Nlz8N//fTGSiXTQG/0FfYD+Ac/g37cLHcFt1CvppUyqb/hDQ4+gw+wOylADN9zwJOq1BFJJ1v6r7Gyyg2a4xtQz6AC3iCeaMfiwBy4rSeC+tnM4KT0u5xfh5XObsBa73qdKBrfhimrg5oWMZdlmKUebF4/f2SDwpYJHOXDqHKw/37q+gSZRlk5nq8MCW0RuCqCrAQiUlQIvnsczAS/KAqNXaN4YE3x5I1j60qUDX4f5YMGlWETwamfQtNsBYUdkJoMTiNq+c9mfsq42G9CZ1OWzjUbgodOvFUB3BdAtq4JEsopDD32FSH6Khx5I3VKkhHKeLyygd19MOlrI7D3OVqSWD1vqh5joZ4OliNL723ektIhgzvIjxy8hXxjB8Mg6jIxuwGR1PVKDJXjxKhJ2Fr6TRKngw/ayWDBvRyyes6uoij255GmcfuqZOOYdx+LcD5wHp1bDJz7xCRQLNXz2v7+MK6/8Ke69726UK3nYcQ9v+Y834sCDX4szzz5V2sCmczaeXPoYDv73/fD2Y/4Dff1ZCQ/89ndX45Y/PYKddloIz3VRLBSkTPCgAw/CurVrcduf/4wz3nsGbr7pJrlNx7zzGNx4ww14dtkynHD8u/C/N12HYRRw2mmn4Km/3I9Hbr4dxx98KA7YaXeseOhRPHT33WI49M+ahj0O2AcD28/H8uJGjMXqcPpSIqCyw4wFGEjkJAzB5LREPI61QxuwdmIEdn8OvVvPRoUlXDbLuOqo50uwq450hKNc7fj4KGKJOHwriTrjqLEUYsmU9CJ3a2UsX/IkFs+bi8Wz52Jy9RDWL1mFWBkYzAxgGiV0FySxbGId3LqLaf3TRUN93eohePWYNERZtPWOqJcszJu5LRKg0hz7CigpVgL24MxpWDu8BnNmzETNLyNuWfjbU49gaGi9GOn7738AKjRAcoNSqsaytDKbEiUz0pKWhKvrqMQ9hpnMPBEKJl166aWimkiFRAI6dRX4o5hL1q2/fNPcwyuXDoGqBZvrtgJ0jhOzYhimYPnhH69/AtVKHOkkQ2ksDVQSpzperbUKeP+6rZ/aQzUxIowj4XXZXFNMwO60fuvPNI7JMXxiWqONZeRi1tnDZ4iqqWUf9d2OgC7jFjhGumztphtV+9Soi9Eep2n5tFwQYaOqKZXoxVlbGeETM/cdtqzMv7USjmkQNECdTKynRCbavbolxanPm4aGORbd4EZ5kM32rVEGUbc6fsnc7vDqtD0pTWZpUz6USVyqmxH/Ux46Ad2OlXD44XuKZaxC5IoRUPW0lLPsdpUv7OfdAN1HLbByyfGyLIpdzjTro2N8fGi4wPCnhpIziaGhtRgprMW6iadhJWkAJeE7rIfOYXDaVth67vaYnpkr71P689FH/4b5W22NGYMz4dbrePKJJ9Hb24d587aWLPQnH1+KjcPDEtA64KB9ZU7e//A9qDkFxNMuVqx6ErFUFbPn9SKWILNQwbrhDVgzPIpSrQ7LtsW43X7HHVSHsvEJLF/yNLadtzXidQ/5dRuxaMYcoFjFxLohLJy7FYbrJWzot9G/YA4m1g7BLlawcNogBuIp2KUKRtavQ6lUQDKXwrS5M5Ac7MGoU8JwJQ83HUMmm0XGTsGueyhP5KUn+4yB6VJfvmZkCKO1EnJzZsBLx2GlElIiWs0X4RTK6LETSPamkM+4kv0urTCtFJLsnW4l4Feq8CbzKK1fh+1mzMbcZBb3XvcnPH33Y8jVEtJ2dsGr9kDukN0lRs8QEBuqsHbcq1tIJXqQivdgzcphJKwcDn/jESjlHfTmBpFK9gnBQqU2z3JQ92uwLR+VWhHZZApLlz8l4Q6WWbLvQCZGQyAO9lGrVFypOGCCIZ8UViEXRKCmt9FERq8/TOh75plnsG7dOoyOjopQEgWSeJ+YMJqkQfxif4D+Dx/fzQH0ag34wx8eRaUcRyqRk/umAd10+MK5GG3QBfE4Pfvmp1FeethhM9f4KFwyv8/1N7wGNTFQVQptag7A1GsgQ0v8bI9g3ZLy3MAgaFz39devbNFyjwJ2fSJTB4t9gTtT7t3mUxTgmgNoGhBhUOe+aw4LmDYf0LvFQDoK27C/NDnNDifQmTKhIcUWjO130Gl7blV36wGgMxdANZNVHjrLo0i5F/G2t71KBkisOU4gyxKPiFnCL/b1qBugM/LOBjW0y3waV+J1xaBCOb546eyn7fk1aXEal7Fm05cKSs4Elqx6FOVaEaVSDb6bwJwZC7Bw/vbIxQfh+jbKhRoGeqn/zf7xLpwaZUnZA5u2EdkRB1YsjsnxIvr6WcfM5EMgmRZ9GlSdGhJxtv0Yw9MrH8TaoadQqg4hnqhj9vzZqMVsFNhKNkPa2hIDbc2aNVLnnY0lUB/LY9G0WfBH8qis3ohMycHkc+vgThQxfftFmH7Ia5DPMS+ggsG+fsRcD2NDG5Cl8lqcfep5HpbE0v24ReVYrBvZKN3YZs2dLQmBlIeN1T1YdRdpZq3bNkpODQW3huFSHlY2hUxfjyRT+jVHQJ0147W4h8pgDNUEuRGqssVg+3HEHCBGj79cxTRYmBFLorfi4fbfXI9n712C3noCOTeNxfvtgzlHvx75aUmpAKAh1pfrR2GijDWrhwAvgZifwvhICQcf+EYkYz3oy81AveqBXfqyPTlUnQqSzMGgpqBXlnudL4yLvO6CrRZIG9U6KOHqI53slfN0fUu0BVhil4jZ0i2O3rnO/WCCJ+cdE+P4MssvW0s5i+hh1cTL9LVpgK4YXOWh2yCgX3fdoyiXYgLovseeE4EoSgSD2239pHG1qYAeBezm/qPWGhOfTOe0Sbl3zuHq1ktEgYda/6MY6m6A7jEPySxbu+66lR099KgYRNPCsaRjzqaigklbhJ8B7bFry0x/V8fgW5kBtbUMRRcPszPlEcTQI/BUX3fXOvMYM8tbT6LbJGleOykXAmz7FYGeQLuXQJNYeIGHLjH0ANAteuhlxBMVHH30vmrSS8jakexfz/GkBvhfHdDpoSvWQXnoStOelrMaVCag8XMCr08jR4wdft+V1qw1VFBBFYVSGfWKj/7eGehJDIhnXixX0Jvpx+RkAdl0VmpmVdgieLF1rR20r2WCj0MvFcgXgFyPUkclWaAe2QnUsRFlrMXI5HI8vexhIO4gNzCNHAPqlo9Ubw4jE+ON0rAZPf2Yk+vH+sefwb7b7oz6yo24/oqfo7JqCDMTOUymYhh40/5YfPB+qNbrmCzkke6hPClXSEhZHuP1FLmhxeO7Djz2hl+9Wij+7XbZAcNsU5tOIRtj17ka6sUyEnZM2pfW4GHF+jXwEzHpUU6Ay6bS8Kp11EplVL0qNlZH4Sdt2DEqrNmo11z4jodULI6eWBwZz8OMZBZzM/149v4nsPrRFUhWYuhBDlvtujvWTc9iMh3HooULsWD+AsxKz0YNLh5+7DFYfkLuSa3iYYfFu2Kgbxb6e2fCc/ncJqW1KnUUStWihFYIzvnSOHqz1F7nPWcwSuX5VOp1JChYY1EDIYZyuYpsJiW6BMwd0NUbBAgN7LqPO9+jp8bqDy6wHAfVmCjQeN8C6AqQgkIU9QdZMQU29GJ9CXdYjOzguuv+JoCeiGel1z2fmahXOCQb9R2t9NnJMw+D5fO5XRqXzG1anMwu3bM7GyRTwbwdW91mhKDbjze2+99rnuvooZuAri+u6cVLFKkjoJsefzgOoRZcRWm0+9E3I5Jy53bP5+5EfJc60aaXHr4B3SxEs/NflIXVzSBQn7e/ik4GiUoOC3IYpG0qY+gB5c4Md6sslPsxx+zfAHTGbGJxymoyoYLu2985gP/Hm3c2yFQfcmZU6w5ZKklTJTryxfurJr0CcQK76zFhUDEj0uBDQb8SAvUtJC3SsXE4LulAC/Wqi2w6BqcO8ebYP1sJnTmYyK+X8r5MegDwk1KFx/AqoxnlqlISowxOPFGEhUnmfWNDbSkeeewulCsTcuREJoWK78BKJzGcn5C/eU7Tsj2YlevH2LOr8KoFO6C6cgi3XXU1JpatRi/LxQYHMPOwA7DNga9FoVpG0amid+Z0FJwKym4NVD4pVUqiie9Wa1IG2JfMID8yJi1l+2cNIJ9wMFktICURZhteuSrdx/hcFsslxLNpaW1K/Xt6tMxYV23IPMQsD5XyJGKJGGLUQrdiKNIocF2k0yn05bLoSSURp8Kdn0SsBFRHaoiVYyiPVvH4slUYT2dwwGFvEjGY2/98u+Q+HPvO40h+oFKu44m/LcGiBYsxb/YCrHpuHR558HHsscde2GWX3aRJS6VWwY9/+iOsXbsGM2dNR53Mw+wZOPjg10vHN6ogHnnkUdh63kI4HuPlfD5Y1QGk0wnURPwoIesPQZrhDv3S8XR2HyR1b76UDoOSg325vjp76AT04JmjgS2ADlTrwHW/fxylkiXiPCL92mER7x4ybW78fEA97Kjqexhe78PtS8OOZbek5s5lx1yf1Pof3m9X3AlOeIqW+69+82yLh87vtVtEp75Pyr2ztILpcYcBnSfdyWvXgG/eqLCBoJPm2j1U3SgLLiDhmxl1vOj9s45dxcDbWVabBujtl4RuWfJqPeH/lGfapNwVoMMq4vh3HSAARHbf8wgu8SBXRXlyL+ZXZ0AnKNPrNsZAAD0wm31Ig5R4IhbE2mgAsiaaNB+z5X1MlPOgtntCOpFbqPN+elR2Ix3b9DrCw8TYdDbHRaoKxrHGRoqY1j9LZF5pYNATIZjTS7ftGsr+MFxrHPnyGqxY9RhKlWH055IoDI+It+yn4tiYH4dNcPcc5Pp6pQKAZfcE9ZxjYXLVeiQLNRTXDUtMfZvddoa/cA5qfWlMVkrIzRiAl4pj1cZ18JNxpHqySKXTcOo1VCYLkg0wu3+6UOuTw6Mo1IvAjDTWjqxDNp4UGV6WCoqeeiIJglautwflGnu4VyXLnd3H2IWMwN6XSGGGFZdzRDwJl96t4yJfq8JPWkhm08j2ZFCr1jC8fhT9mUGk/F4M5GZjcriMz138Fez9qgPxkfM/jp5MDz7ysfOxfu06fP9730dvuh/Llj8Lm/3ik1lsPW8RHnrwMfzu/12DU085Hdtsu63I36YySbzvfWfiuedW4NX77C1G28OPPCjd/XbeeSdpBHTeeR/EfvvuL3Kv87daqJ5VH6K8t2HDWpHiJZCrhjpl8dAZN2cMntoKNG7IlC1fvly0FShrTH0FdtQbHJzxYn58/k/PbdMA3ReMYNIkXzRyr73mURQLDFc2lQWj4tRiAFSrHa5BZZpHOWRRgBgF+OHwrrmWa/wJYyL3o3CFvQl4fpvnkMl2QcmZPjeNVxrguwnXKOXJ5hBZP/v5042ziYqfR3nVTW9ZS6e2H/NugM4bZlonurzN9MjDFLbpzXe74M6Azix9VVbXDpQ7Ud7Bct9iEIT31a3bW2fAam9c6YOqOkpNuasyOqGVAw89Fi/jhBMOVHXBxCo3AHSN5P/igG5JeYxiKVS2v2Iq5Fkxrk3Rfnx5DY9dwbvy21kxEbNYG6s20qGpu+66WwBx9qwZ2GGH7TAxPobHH38Mq1Y9h5NOfjeq1TJSVEyThh5JTEzkVULcgw9gwaKtsO02W8NHFc8NLcF4YR1WrlmChx+9B65XQl82iTe+7nVYuXy51OKvGx7C3vu+BuPFPPqmD0gNe51BR8cVwPVLVSQcH9PSOQFR1/aRmNGLetJCmaVwMQvjlSLiuQz6Zw7iubWr5boY+yaNzvi37XhI2jHwSh3LwbryRmwY24DBvmmYPWMmqoWSaL8PMB5v2SL+InOaOgGuK4DH9qbZXBYzs33IlVxYVReeHYOXSKLkuRgtFVAiC5KwMZ6fwMD0mRjZOIFccgBuJYUdFu6OGf1b4byzPyaNUt725iMlhv2LX/xcRv+Tn/wknnriKdxz9z2YGJ9Eb08fTj/tDOQnS7ji8h/hgo99AnPmzEOuJ4MNG4bxkfM/LE1vzjjjvajWSjj99P/Ea1/7Ghx55BG46KKLsNNOO0vSHffzjncci+233wHX/+EGXH3175DJJjF9+jR89KMflWu75JJLMHPmTPHuuTadccYZ0oPgsssuw9KlS7Hzzjtj2bJl0mzoQx/68BYP3Vj6Wyl3neHOB8+GJ0wuUCwB11zzCPKTvgB6VJa5uYZ289BNh3JTPPTwd/T+zffDTGuUsaHwiUTVprV/bYeQySTZvib+hPsddHMImRTYUod+xZVP+iaghi0bfcFmLMGk3KVsQxbP5kmZ+zAtDg2a5nf1CUdR83zPHHBtGel2jOEyB13uoAeP39eqZOa+DHtGyk7MGxZl1ITP27TYVNlba5a8efPaMQh6DCR5S2LbCm7C/0Z56I3xFUcjoNyDGLLiSwjoXIjLcL0JnHrqvxt16HIQJcNK+vRFDuidXQxF6WlAV565NnDabGmCfBBJD1JSgnir2k6+5kNqkf/0p1vw8Qs+iuOPPxa33/5nfPGLlyCZSuDKH1yJbbfZUcr/KKCS60kjlYpjybIn8OvfXoUDX78f9tx7d9z/0F+QL47DRRXf/u43UK4UMGfOTCx96insuv02OOXkE3HnXXfhN7+5GV//5mfR29eHjSPD6OntlYAAk7SoGUDKe9r0AaxevVo8SjbbgVVGKhOXhDp+n7HviUJeYt6VWhXpbAbFUknmFePEDCFQcpWdyRKpGGJpC8+tXg7P9TBn9mykEkkpT2NSniTmpTMol0oyJuyaRqW48YkJ6b0+b9Zcacnq1VhtwXWbkrxxeCISpPqx8/nuy/ajmneRsfqRdPqw/x6HIIYs3nHsCXhq6XLsf+DrxStesfxZbLXVPHzhC1/A8meX4emnn8bqVavx3e98D1+59DKk0zl86sLP4Mc/+il22213xTr5wHvecwqWLl2CufPmYM2aVdhvv9fi3SeeICVo55xzDk55zynYd9/X4QMfOBdHHHEkXve6/XHSSSdJ50C2ur388u+LQcF+96effjrOPfdcbLXVVrjiiiuw5557Yo899pBughdffLGscz/4wQ+k6czXvvb1ho5F53n60vy0s4eun8sA0MXQVozVN7/xJyQS0+C5zE0Ikky6DFEYZPVTSkOt0yLWDtu6OVImhrQ/NY4A+60HZxOBgV0dzlizYZHGGfPfzsPiS/6HvkYxBn7042UNQI/akZm2PwXsfBWjDF+8Ofhm2VXYWDABTO8jaqDN45o3SJ+vBmvNBpgGAx/qsDFifq4o91ZADgN8lOWn9ykxePp1QZ19+Py6Uf48djjT3hyndhaaHF88SzMpTguyUHONseUyfEziP//zEKMOXQG6qLoxw+tfGtDVA9UEdB3+CS6qU4JFIGylI+jhByeYEQLo9MjZY/x73/sOPvf5iwU8Vq1aid/8+ndIxfvx+9//AUuffgILF83Bu058OxJpH1+49LN489veiOHRDdhplx0wNjGGK394Jf72xBM45ZRTpd584/AQnljyqPL8R8dw7dX/iz123Q2FiUnstuuueNNhb8Lo+Bj+cMMfMZqfwHghj0Pe8ibMW7gAt95+G3K5OHbdYR5WPLsE5XIJBx/0etFGp+If54do8SfjEtO24jEk0ylWWaJa59ywkUknkfAcjI8Oo1yvSXIcDYJUOoV4LK5UEPl8eL4AvQb04bFRod9T6SxmDM6Rr9Cu9fkcxJggxyoDlc9RLZSRRAq1CReLZu2A+dO2x2DfNshvKOGoo47Dbq9+FT5x0UVIpZK48FOfxOrVq3DBBR/DjTf8EWNjo6LH/vOf/QJnnnEmYnYCl132dVx22Vex5yv3DGpwgZNOOk2ozw984P1YtM0CaV2by2XFoz7vvPMEiHfccUeceupp2GuvvcUD/8pXviKGGhMGjznmnZLodtppp+GDH/ygfJ/laWeeeSa22WYb+Z2eO719bst/WZv+/e9fvsVDNx6cVg9d9zknoMfgBVrvjGh9/Ws3Ix5TgN6t7CsKP5rro9W1dDBq/TRZ427rcxQl37xkJQwWBej6O90APRxyjsLITqCupV8bzPaPf/KcAHo7iyScth8GXrYf7bR9NxDXlHT4e/rvdpS9BnOeuUnBN943rqmTQSBCbSHpWnMAzRBA+Nplv4awQBj4N+XmaGEbbQiEz9/08MPXye86TH5qKPZxEeXV8J4wlFGCZRdwxpmHGnXo6irokTHb/V8f0LWfoOdw55yOlnCXRaxSnc9aX0Lei6Fw2mmnSuLKI488jIs+fSEuvfRL4rU98MD9+OGVP8O61RP422NPoFgaxdXXXIVDDz8Q7zjurTjvw2fi3w7ZHwe+fn94cLFu/QZc8cMfoVis4b/+62Lksn3wkhbWFtfjubXP4eH77sdtN92CIw49HGPrhrBh1Roc+Lr9Ma2/H/fcey+mz56JW+64DYt22h77vf5A/OAnP8I73vFW7LbLfPzqFz/EyhUb8cEP/KcIrJBet+iRp5IokzJnpn/CFjAvOVWU6lX5PWvFkCpU4FdrmKSqHksg0wkpUSO4c9JQ2YBiVL7jSiycjWyYIEdGwGcm++BMgHkDwXNAA5fjZXNbtiilCEzFQnXUxSsW74NFc14JuH2YWD6Gi/7r85g2fxbOv/ACZDIJnHXW2RgdHcZ7zzgd3/7WN4XypkIb2+++4Q3/LsIzN954s1Dd7KTGOvCNQxvxqU99SnIkaAgQ0Jksx9I/1pC///3n4Cc//bHEvU8++WQcdNBBOO6448Q7Z8y8t69XvkswJ+ifddZZ4qXze/TUWXtOIRmCOBmOBQsW4E9/+pNIw15yyReQYznDy/SlnjxtNQfORONPDej8EgFdPVE0/L7xjVsRjw0IoFu6mUSbMWwHqGpt1c5Qe68k7ISaojX8vZtOSLg5TOsarxNuWxXdzHW/W8hAXXZ0yFfWadFJafdSdeyauRYM+e73n5kSQzfBpXNSQvOA7cAr7O2a3nL4hMOg1u5zDbKkD0kdmou0OeD8PYqyNkHalH6VJdzQBebf4ZCB/o66DsZNE3J4bXiEDZAo6drm7dFKde0NKtOIMAFd/e6pBC/5EpPitIfepNztWAFnn3O4fEOpCqkXFz2L2d//0h66XElotj+/C2pmqWrVvsYIyS/vfOc7ZFFfsuQpoYUn8xN429vehvvuuw+f+fTFGF5fwB//eCNmze7H/177K/z7ofvj2HcdgePffTROPvVdmDNvJhzPgR2P43dXX4Onn16Ob3zj29h2m+1x672344YHbsHe++6Ne++4Czdeez2+c9lXMbpmPb72pS/jmCOPxozpg7jjzjswZ/5WuP2euzB7661w3LtPwOcv/SJ23nU7HH/8W/DDK7+DlSvW4tMXni80Odul1isVpJIJMEbHKIRnkRZ3UPMdaU/LzPVk2cG8ehLxmocJr4ZyAqhnEyixbpuVw5Rw9XxRkGOpWqXMqokYsr09iKeSqPkeClUHqUwOmWyPePCc76TsWQ5mu0Ave48Xgeq4j50X7IXt5+0FuANAPo5HHn0CyMawx947i5dzxx13S1x8r732xE033Sg9BqYN9Es8m6I+rFWnwM++++6HnNYC8IHHH3tKtt9ppx1hJ5rsDBP4KKdLoJ45exYeeuB+JJIJ7LbH7li5YgUeevhhrN8whH322UeMtOHhYTz44IPYa6+9hEF54IEHBMTJEnzrW98SA4Dv33LLLXjta18ryXYvgQeoA2B0/qg7oAdhRFqPlhJhIaB/+9t3IhEnoCcQY25Ih0WIDl+Uw6jf04p97c5UC5O1rtvNJkLdnC7z+FPZ4SY+mMc399mN2ldVVlPXf/1etxh6nWxbUMcvuHbZ1/4mZWvmj3ni4RNq50m3G1D9fdNSMn/XFlIYiLk/vqc/5zbmdxrlBPQ0DbpbbxcGQv23vja1vdUIGYQND/19XQdvXl8DvIkBjBtKraX6CQN6J2lBxQ4olJ0K1uph4CJpfh6u02e2tor3KglC8dCtpocOaxLnffBtTVpIBijEUm/2I/1i3rAL396YIJqyD0cE1ReOOOpIWeB5H77zne/isMMOEwr22muvleSs//nsJZIJ/eY3H4qvf+MrmDlnOj70kQ/g0ss+j2OOOxpvOORgxBIWyrUyHnr4IXwviNemUxk8svRR+H0eTn7vSXji0cdw0x9uwDe/+lVsWL0W/3XhJTj5hKOx5MmnsPK55yQZa/mKFRLDPu7443H7HbdjbHIYO+yyAH97/GGk00lc+MlPYHJyQpL+yqUiarUKstl0EGtmgxxPYv/JVFLAyd0wgcW1LOxSHfm4j8zWs2DPnobloxtE631gxiCKk3n05XqQYZMc1xNATKbToiY3MZlHIV+Q8q1MNodkKi2UO6c0jcW4zTR/0u7Ubk9iu/mvxMKZe8B2piETy8pcpT2uaUNuxyRVViVIsmE6JTFC9Qwoj2xiYlK84ngsJklycTsmbX/F0WNVQ6ki943d9eRlAaPDwxgYmCbnVsxPSG1+fyAao3MumBDHMRkcHJSQBcMVulMgPXjG00nh637vJ554Ig466PVbAL2th958nnxXJVVqQP/G129HzO6H48YDz729Ed4J7Hh7O1YBUXis1owxm6uVXu+7UeLm51EMbBgfu+Fl64ppSZmmiVnh6+0G6Jryb2D217+1VADdTCgzAd2MMYQvSAFNKyUQviANSFG1vjPDAAAgAElEQVSDyfdMC8oEXf07AV2fWxgsOQ2YlUxAN7MDzWPpTl8aFFsNB1sNaLD2R4G6+X1zEsiYCYWkWvB1uilhwNZ/m1rApodvXmcY0M19Ma9blZIzIKwSwpqUu1KJYwz9I+cf2cz4FiPEGKHn59C+mBHcODcTnNt58NqTCxrE6Cy4liu08IMrrsCCBQsxd+48/P731wn1S0/xZz/7mdC5q1auwFVX/UKAgLHbnXfZBdss3gbf/8F3cfhbDsO+r3mN1L5vmFiLmf0DeOzZh/HrX1+Fp5Y8ga0WzsZr9t8D0wZzWLJ0KVasWIG3HfEfUhpFg2G33XaT+PVDDz4oNDrj2Mw+P+yQN2L1qlX47e9+gzlbz0TdrWBgxnQccdQRGB4bQTyVgB23UK4oUKe8plutwK1V0UMRmVRKpGXLy9aj/tcVSFSBWn8ai177Sszdexcszw9j5dhGzJ4/D8l4QnVJ8y24lKgl65VIiMIca/LJBLB8gs+Bw2fC8kXbnYIvVCJM2Gnkx+voSc3CTtu+BnPTO8OCip+mKP0e3Cr2hIgnLVSrNWGdMrmMqIhNFibR39ePuuMgQW9ODNZmWSKfXZdiNizxSxmqP4HWUGFiAj3T+gTty0wW7GXtuDro2MgoBgZnSfkZk+L0i+PP9aSnp0mnE/ApLEOAYM08kxKLRdatb6HcteXUEkMPSrLkM0/12yBUsJzzsq/cDAu9qNVZn65+NuU1FX+o9d552yhhMnOd7wbo3TxsxfC25mA11nejnLnd9cn2QTgiGl87OSacxSqG32Cdv/295QLoumexBibNy4djGK0WBGQ7DerheAX3pS3aKLDme+GyrigLxwT0FsODRLNlRwK6Se2Hf28OnB3U0bfXsjcZBNOLlvPQgB5QJlEld2FmwtyHigGpDkRRHjrfi0ra0PuUTr6Mocg9Nyl3euiq0xo99I9d8PZGHTq/GTSY08/hpjxLL97vmPO9YZxoQI/yuk0LhkH0DpdmWSiV6fHZoipWqXhIp9UCsuzZdVi87VzAclGmPKqVQDqVQ7XmI5myROIykQLyxRpyOdKKVTgowBZluyrufPhWFMbWYfFc6pIX4cVtOARhuPKDVALTZg5imCBSrWJG/4DUj5fGJwVcGSsfHR5Bb3+vqAUWqiX0DE7D+vGNqPg10W8vlguiO5Cm5nm5hNrkJNI+kIslMLFxBKUla7Dslw+gl57ttDi2PeBV2O1NB2Ek4WLF2JCI1Ezr64ft+fCrdQF0iatTOS2ZEBU+xymDtF+lynaodTkXlZegulBlUr0oF3wsnLsLdlywD/qwEDamo16Ng0J7PVnAqSmBDcepIZVOiEHAvIZatSy/qxbNrEmuI5VKS4erelALT1var3sSb5e2vqIMGKgiSpldCdk+gq6PWrmIZCqOQiEvLEa2l0AfRz5fEC+fCbT8lz98mYpxfN77Ke0LyPf49xaluA4x9DCgq1xcac7y1cv+BPjUzo/BZpVRB0Dv5CHz6JwznV7agw/T4Hq97Ua56323wxNpvx2RgxWFhVHnmYi39gMIg3png4K4rUISGq+tr31jqc9B04Cuqe2wx6s30oCv/2Vhu2mRmBcu4BEEbsPb6xMPZ9GHB4IPVxjszHOI29S1Uhdk0vuaddCUdyuQBljG2GCQpR91A/ieaXBMAXTS7BQokd1Fu7rq+tTxpib4KRrq+Vp4zUlI5StOaOWhs9Oa2pui3G166NYkPv6JdwiJwGPxHKTlII/7UvDO/25AN5Pogp01tPUlOCUyoRkmicki70ipTSpNgGG4pyI0NpsUJZNp5CdZ558IPlea7kPDk5gxsw8+Klg38izmDk7Hig1PozyxHpPrnkFWmoDZSPRlMVyegJe2EculsG5kA/oHKD07gZ50Buz+Ti//uaeXoTedRV+uVzLMmaA2XpyEn7JhpWMoORWkezPSE5wx9N50BjHHRXlsUurYc/EkimOTKD6zFmtuuh/9iSzGYg5m7b4d9nrzG1DpSeCZoTXSkCU/mUcylpDjZ1MZ0UZXnewI7JS2pXAtZXUpi0tRHTJqPirlqijsVUoOfCeF3Xd8DRbO3AWe04OUPYiU3S/Jdszp1A3LioUicr05MQbGRkcwMH0A1RpzAdSiV6kQtOlJW2JAMOmvWq4KNa9f1XJFxHRkbgfsWTFPmj4bgL2IMUhCiVt3RA0wnki1hPa0djufM6UIl5H1kS+uB1yTmvruL4WHqCMmtv2wGUMPGEremZakOMV+URJYumJSO8EHvvXNu4VyJ6CrpOL2XnYUDjXW/0anyvZebNghCuc6daPsNbaF1375m5LC5WD9NcKmJh52o8yl/arhyUeFGDrdHQK6yVBbX/7KUw3p14bnZ4CjaaGEB0OdOF3+JuUctjD0gIWzxfWxogA/bA2FB7U5YLb0GglPiChKJXqgfLHgO52/jsGEa98FoH0Xrs8FTcnHtlqBHByWVSiasAnorb3XzfaLUUaF2T42zABw2EmrKsom6IXO3y2dFFeCbefx0Y8dobRWJDpAOVPTLf37muts3lLwz9iqM1WlziCoXdOn06Dd9baqNFBZbHqcIhbwiEM19hAYTkqil7r9zT7RQAXPrXkUI6NrMDI+BMevIdOfQrongbpfRrleRCLJZCI+tKorFbXY2SCGMWTG4WtBxMi3PPiWC0/+NRr+SLIxcyviyKV64VV9JO0Uli9biUWzZgNjo1j+9FOYvWg+Zm0zH5NuBXEaA7UyJooFqbMe3jiKaX0DSMZTqFUc9GR7RUyHKn01b5RtUWT+ZTN9mBgrYqs5i1Atu6iWXMwYmIviZA192RlYu2oYO2+/B6b3z0YilkXcooqdhWQihYnxCTFemmuQUgnjc8c1RHQT4qrMic8EnyvV8UwpkHV/Ne9p63dNg677XrZ8ozkCYf6rSbmToQmEZYStScB1VVIct/nG1++E52YRs7MSQ2cWUBSTySNpQIxyKPm5lEeaClKhfKRGrpWh82GyvCqE094o0/gVxkZ1Psyf6sywaoZBH6Md29xI9A7ayJrXGzXnZH98FoIwWAMbvnypAvQoD5Y7MmPg7YC2sR5GDIyZlBCmPbgdE1FkaY3wsJvAPVW4Ru1LAVmnDi1hg0EfR/5l/DkydtocQtXNp5UBaICz5YmX0hBdk0xOtXDI5J1SEqfeN68rzACYn+nfwwZH82+2j6VmMi1jNokhavNctVJcCdXaED52wRHNuDmBQRqU6Ffnfr4viwWsha0w6XoVo1IvTeWaABD83vBKpo7WVK3nJvr7dg1VTKLmF1EsjWN4dB2GR1ajXB1HLOEinWV3qgJ8y0EiYSORVNSzFktihjA7wqlz4z1vCu2IRjZVy+0EyqU6kokcCpNV3HD9rTj4oEOwy8574NqrfwfLLWK7xQuQyCTw5NInsfW2C+XH8R0pXRufmBTmIZFI4fY/34HJ8QJetdc+Auq5niSsJFv0eqjXPGQz03DrTXcIcLu1GEqTNbxit1fhnFM+iHse+Ctu/OPNeMPBh2CP3V6Bwb4ZmCyU0NczU7Tv9cL5y1/+UiRX996bMq7NF9cJEcax7QaQc3HsVkf8spi/L9BFtgX0xjzUCacU71LAxyz3r3z5VtRrLItMqRbOxmoUBtduDG8UJW0yoeb8mGo0MGmODHNzNQw7VSbra+KcvE8nDvGWkEH4fHSOmIlvzfNjlVLT+I5y6DrNb+o80OCWPDJtCFz82YcbgG7OC30C4aSB8Ambf0d9ZlpYev+mYUCDIcoa0d/RBkXYQmuCWrSHqT83KZUwe8DlmlnimifqdG1hg0NAXQwh0nd6YVeWpqL7VVmbrjNX+5ZuKi2Pnwb0dpR/J+uR582MXZXdHgC6bp/KOnS7CMsm5X5kA9DpcbKphl7wm57nC7QqvOgO27pMNZM+9X3TgM5/6VvoRasxu40rMlz3BhfZfI9ZGKxRl/avqKKKPEqVMRRKI8gXN6JcnUC1lkfNpSa/i0QyDptxa8lbYX4FPQQuKKohj4A6/9UMDL0fCcdn4XtxPPrwEzj/Iz/GG/5tG1z4iU/job8+gMu//U0c/qY3Yubcmbjnvnvw+kNejzlbz0XVqSLG0IwN9PX1YfbsOfjKly/DE489ibe95W2YMWOWCOLkC2NIZ9MYHysgl+nHd7/1AyxbuhKHH3oEZg7Ow7W/+wOOeOvbccLxJ+Gaq3+PUqGCI//jKMwcnCm697FYGqOj4yLYwrIx1oAfeOCBeOtb34rFixdLxjmT0xi35lpAj91sYfqimz4voxPaNEDngJBZYShGRUE+/7k/Src130siFYRQwk5Tp/XbBFYTn6Jo8TAgtq7xrHJq3rAoh1Xv3/xMzHuWTAuU8hlsMtTmuZlTIRw6aKz3kgfldW1QFp5W3F5kvi1b5ZFpQP+fix9trDA8SdP159+K5jK8iojfw2BkXnw4RhFmA7pR7p2yvJs1yM3zCwOgWfYWZiFEy1sAsbUWUN8w7Q3pv8OTjjeSWbkNGZIguU1ZYKaXrm6Hys5tBfSosTMNHzMGM/W7ChJk35EeehHZXB2fvPAoSYTj4TmBY7YGIhOcXkYrUdtLncqdhxeA4E4Ge+A46jaRwVtte9tH7Ft07mKoeBW4XhVM0raEvq5IAl3BH8HKNc+gUBpHpVYEg84iEsMZZ7MjWkK6hwUB48BDp7EWrFK+hXrNwYzB2chPlHH7n+/B5z/3v2CO2LHHvAn77rMvfv7Dn+AVe+yO2fNm4/6H/4oDXr8/Vq5diVVrVyKejmFoaL0YEdQ0/91vf4drr74XBxywo8Su+/qm4bhj34UZM2ZjzeoNGByYhW989TtYu3oIHz7vAvT3DuLnP/kVhtaP4Kqf/RK/v+YPWPncapz07pNwxRVXSix+1eo16Ovrx3777Yd/+7d/E3U2rglK2nZCxGD2339/8c5lEbOo3eAKsG/x0F/YZ/b5AjqZGG7zhUtuQKVMydeUVEKo5OBWUAx7xmGw1c9lmPVVzpTyfJXR22RNw2DL9VgntbUD4ql5T3otV6ECzuFOdfTt9sv3eX4iPW6orYbvaCeHWng56XpoAPplX1kmK014gMIeehiI23mzYUvG3K8JSHqgTKU48yZG7X+qBaXba7TWqJuAbO5nqrfL7eTqI6Vb+f2wQWCOFS00pWuj9cNp8amJpD10elHN4zZpW/2e/r4J4uYxojz4xjiQPmfva1pqBHQJlNNbC+rQ7SJi8QI+ddHRKoFJlNGkq6bEA9S1v9xjiFGxdpOCi1g0g02E3SEAS7ywcQdDG7SPzzFc5LOPuqjvV+B4JXhWGQnqCKACDxU8vOJelGuTqDll2ElL1P1cX9rJKO/AVbkTKl2f91QxBsquUB56OpUV4L/h+ltw+233YM6srbBm9XrMn7cQtWIdh7zhEEzkx/GHG6/DUe84ErfdcSseefwpvOnNB2FsbAQPPPg3fOpTH8G9f7kHv/n1nTj+uIMxOTGBxx55CgftfxgOfeNb0ZPtwzaLtsdnP/M53HLTbXjDwW/E0qeWYWw0j1NOPBVnvvd9OOvMs7F+3QZ86sJP4UtfuhQTk+N4/7nvx//77f8Tr5sNUtgdjeItFO+58cYbpTUt5VgXLlwocXS1CKowmI6rv7Cw9vI9+vMBdNcNYs2glvtdgE8tgSyciF4Y5pqtqqia+h5mDJojH+WBmyCs11K9ZppOGQHdcZr5T62fKSMj7ASaAM3r1wmiJrZFbaPfMz1+CYnFmiEH87r176aSXdiho9conrlJuf/PxUpYRme5hwFGdxubsrMIVbUwCPPi+aCa1lf4YqXUpEMMvXMMJaC8jRZ0YfpexzA0JWH+26zfa1pdUdS+nkQcIz3BZJIJeJoxFD0BAu+cAy5ZnMHiqmn3hpfeLEuLupktxkNA5be+5wX5gAR0vbBrQFdla7XaMC769FHsbhkCdG3MdAKcl/piFbkktVx0SDgwpEoYAHqn2rcOCTekIlmPzURX36ojFiNQl+Egj/HqeuTLG/HUM4+CsfZ42kImlxIavOrUJNTCTlO2lxBAVyEUFY/TPaaFiOfOPRuzZs3F5d//Ie6+8z6c8p7Tcd+99+OP190jam5f++oX8fSzT+OqX/0C53/sI7jv/ntxz7134wtf/DweePB+/PpXv8RJJ50o6nj33H0fLvrUx1HI5/GjK36BI996Ik44/jRkUlk5zgUfuxArnl2F//7MxVi0cDt8+5vfxW233o6PX/Bx3HrLrcims9La9Oyzz8KhbzoU7z/vbHzg3A9g48aN+NrXviYeOuvvKbVKTfW77rpLdNTZ3YxxdD6/TITjv1s89Bf2+dw0QOe3mBRHx0bF0H945cOi5Z5KshbdkYUp7DCaQKx/j07KnsqumvuK2qYB3LBRl65CzRypcPK2OcLcbwtLK2I5qlNj1DFNJ81kDZprPRk0xeaahoppwERhQGN7A9Ab7Pr5H767ISwTZVkQcKMsF9PDNK2W8O/64GGg1e+bsYUomkXH2E3Qb+7Ll17Upjj+FFo8WJGjwgl8r9VimlqPToNGD7AG86YvRvqvqdSiKXVSKJpyb16TToijXK2aAHwxLhoF5ub4mBOjdYJ5qDNk0OKha6U4dlsrwfVG8enPHA3mngjlHujgCGHUEWxe2MXin3N0MwEuFH4IvPApgG7YPwo4dVep8BkHX2wkbyqjrvVloVZT99COuUilSJaXUcEYlq54FMtXPwXXKsOP1ZDM2Ehl45ID6nh1KZdkwpvtJmGLhx4AeSCaEhCYcGqONDWZO3s+fvbTq/DHP96E8z/8MSmz+9VVv8F9f3kWF134fqwfWo8/33Ybjn77UVj27LO4//6/SmMTAuqdd96JY485FqtXrcGyZc/ixHe/GyuWr8BvfnUNznnvBXjn209E0kqJWfPB8z6C6/9wIw4/7C3Yev4C/OWevwo9/4PLL8cXL/kCHnv0UXzpS1/E5z73OWy3w2Jc+OlP4oMf/qDEyt/3vvfhy1/+srQrpVfO3wn0H/7wh7Fo0aJGXbh+Djel5OifM49enkfZNEDn2MTheUG3NQ/47nfuFWEZeujCNgeAHjWK5hoV9Xs46Ux71RoIyeKEwdIEdM9TrGa7l7k26+20U8jcKcV6qsVC46cJwqaXr42LpoNry3Oo69jDoM/9aen1sMEjxkVQBaDUQQOj5GPn36vIOSOT2/RitZYt36P7r380EJtZ2mHvNgqEwyDSjXI3QT5qwNgcpt1xwoAdRXuY75k3PooK10aBHgvGMeX4jfiPKqHQteVmSQQz3htx9RaLrpmVEQXsHUGXCmDSuJs16NpD13XoSimOlPtn/msqoCu65uXsnctjF1DVGmyN8EMUoDeGK6C1ZRdRIQsdWtmEWn/ZnD3faqj5BQyNrsaG0ecwWdqAqjeJsjsJxy/DtWqgO+2y5tvypC0qM81RsxuArkBdX1dwTULixGBbCTy7bAUeefhveOMhh6G/bxqefOIprFu7DlvNny8hosnJPAamTRf51eGNY3j1q1+D1avW4a/33i/tR9ev3YBVq9Ziv31fJ8194CZw8AFvxtwZCzEyOooZ02fhz7fdjr/cfR/6+wYkfk91tzcffjgWbj0Pd9xxjxhAe+75Stxwww3YededsMvuu+Kue+4S75te+P333y9SupTbfeSRR6SF6jvf+U6Joevab64Z/J1x9i2vF24Eng+gMylOx9C/+IUbUasmYSElugU6hm4yueHf9dqry4fDWNPOs6ZDxrXcZFebWBeD53K9NpOZWxPUtMMXBnM5HuPz0uC4fQ6WjuFrnDH3w7I3hsN02bV5zfqu6ooWbSS04JIw604g9x2Y8J+56LFGDD0M6vxbA3rUZ6YlYlLyJjCFLyicZNCurEBfUFRhfhPkaF01hVv0NubxuynRdXscwjEaE2B5I+tODV5I/lbHpYVKacSIomPVav9RcVx1ZlEMgnl9TIqTGngvruh9euC2A9tmlntBstw/f8k7xTunCAlzUKSemckUXWQTu43Nv/7nHHcd/+b9MZIWg1tSqbBkjNnlNMhIibtiCCmKm9+PC9OtjTVlXAa+uGkv6STJoJxRjD5uHqvA8Yuw4x6KlTGsWr8ME4UNcKwCKvVxIOkglvLh2XVUnRLqXl2S45jpXqvUMdg3s+mhUwLSZAGk855E2MTg0/LAKs9Cxd2TFLGJ23AdiBBM3E4hk+xFteJLIl1fbhBzZs1HLjsN+ckyysUaspkeDA7ORC7ZCxssP2L+hik/3JRmnWoyGqyIpH+okdzcV6eyns3d55btNm0ENg3QFeVOQK/XFUP4lS/fDNfJwLYyUramnp1mMls4qa3T2WjJ3naevNmt0sQrtU+7Aegm6Jsia+1CobI2E1A9iiq1n8Gapm9koRvhBfW0MhSh8qy00WJiralUGjZqZB1n6WaQSyBGxkUXqix30/s1dxjOsgsPipk0FgXwZp25vjHm4JtZ7FGAbA7olBvik7LQK6PaOuzR6gHVn5nXxvfCNzw8eboBejxhicfUSokEe2l4b+29uEql3PHp0cc3DSZzHJggxYXahkqK48JqWXXYtvLQ44kCvvDFYwXQaVsQ0Hk2nmQKv1RFZTZtQVKGVGdA5wKkCBiqo7EigrXPmt5mUhtVyppKV+HqhphOoZCb1jwv+Z7YEJOg4KuPOkqYwBNLH8bw2GrE0w6sRB1W0hUw9yxHeqCxPrxOiVXXEbZ/oHcwMChUkyIx6AKtc84ZeucabFXynJqLLHlhfbtrU9qW9UQ2fCeGODKIIQOnGkO1BLxi11djoG82UuhDxfFEpjWT7kHCTsl8U/MyUCpsgHpwDPOaJUvP6JEd1Mn7Is6x+UzRFkDf1Ln+j//epgA6lUTj8UxL2drXv3ZHkBSXkzWJz087hzDskIWvIqzVblZp8bs6Byz66i1UK2R4288/MkHm2t4Skxdhm1iDsY/ysLm9iTmKwQ1i7tS2p7h9RNmbPt8wU9ziWMvCpFKyGwzFl76woqU5SxhATelV03LSQE9pxE5WjNZFNsHWBF3qJZuvKOCKutnynm+jWqGghmrKEKZhZKoYPUOjPjeV2qJuetSEapwPNbLqJaklbt50bRwFLUobpWrmpGn+rgyi9hZelPBMi2ETxGg1oGsP3bLK4qGn0hV86dJ3KQ8z0HEXQPfqgUZ2NHPwj3/8X4x77EK5a+acyCmZ7Mw+10pvrB/nXxRkTYgkarNiQHmdnKJkTfTvJpGjmv3RQBiFgwk4KGNoYi2WrXgShfIIMr1xxFMe7KSHSr0Iku2JVFzi54ViEXXXRTKeRF+uv6lH3yh/UQ2LFJDzRJShpzzz5v1mIp5rl6QZSsxKIo40UE/CqcYR8yjR2o+9d99fwJydzQFm5PKHz1sMrizWwbLeMF7JmmkDRy048hNk3zdAXT7i/zpreXebNR1DUt023vL53zUCmwLoSkmUXnizDv1LX7wZTj2NeKwHdUet41EUO0+uG6BrwA6Dpt6fVhKMnicW6nXVTzz8o/EkjD0tjpuULVcbIVeT9tf7C3cT1Wu32o8qI9YMRatT2JpoZ36mb5panjxYQXKcHPPSL6wULfdw4oC+ED1gpmViWg1hCyI8Q8LdzsInbUo3hsG806CqgeH/FGXR7hVlwZsGSFgpKLwffX5RRgvjJ+lMvFELrr2V5nUArkMTVAP4VFDvlpcWlfjTYnS1ALpawFX7VAXodWcjLv3yiYipLqxKHY9nLIDOhfnl7KUb9K/cI0NTWjue7Dnv12DZrijsAXWRZa07ZbhcrGJp2LEE4gLqWnVPg6aqVZWkl4Ckl3ugaXBUUMU6rBtdhtGxIeSLoyhWJ5DKWsj0xFFzi1KdkC/lhQXKZNNCtVO9jfWn0rY0lVEhF82yMdFdDFmlICU1rrqbUwDwCtTplDtgqzWGjBJWCgkri2oBcEox9GVmY/b0RVg0eyfEweYmBqD7SsaTrUqzOQocqDyOZj6BOaf0GGtFLNNL5344Mds/v90QZwugdxuh/7vPNwXQ1dFVUhznDMN+n/uf6ySGTkD3PGUcRoEq3+umhR4O6YaBz2SYw3OFf0f18jDXVzqk7c5NGeqq34NJl5vAbh5/qnHQGqoLh6Nbwb8J8E1A9+HUa2p10UbJRz/8QGTZmj54Jw9VA26nKROuo9MDrrfpppSmtNCbHmx4+26UdDiL3vTSufT19vZ3zHLUFIke3JZ/LQ/VGlW8zBFoBW1JmuuUONUlghgV8jDHnaCiGrNoapXzi6WCCtBJuX+JgB5I1Kr4LjM/mf3MhbRzc4T/u+XgxbBnc0kymIoAzHmGrscqB2ahO2xLgoo7idGxDSLV6voOyk4VVqA3nkiwnIqLkwI0lpWxmQh1z7OpHiSFnlfHIYFeQwEr1/1NKPZyuQDYTHirCZgztl2uFqSXepGADiCby0qbUvYEdx0f6QxjkHGh/WSe+0HVBhPhCOhUknMNQlti6oFhJxLvLqqoSFJF0s7AqidQmfRg1dLYauZibDN/Z0xLzYYFNkRJAwRfv9milN6FHdeMhTaImsaMvsMqxmhS7lpdjyYHAX3T2me+GGbMlnNojsCmALpqHpKE51MRVIX9Lvn8DSL9mkywe53KwWhZQQ0vpzNlDmmU086zFaM1kIILMwDqeKpXQ6ftNb5EevGWrZRAgxCXCermGm1iVhi/KEwWfpl4Z1ZW8f2W82CgrlaVnKjG+2edcVtD+jXK2+Zi0cLbc+EwKIow4JtWEH8PUyLhbMSwVrwJmN0fnqawTDva34yp6Ox0M0GhXKp2jaGEwbwxAaQPbTipx6A0JQsx8NBbSiP0d3R2ZHvKnZKXYcPJHGM7HiQ7eSr5SRZO8SjLsKwCsj01fPFLJ8icE8pd4r+OABXLnhR9+nJeUPXYa37dQDymwBHQUUVMMsxLGBlbi9VrnkW+MAo/5qDoTMKPMVEuAHLJmNWWtyVZrFRCo1TqtL7pAupV1KTnebmSxzMrHocVd0KVO/0AACAASURBVNHXl0MiaaFQGpNmJ8mUjbrL5iQWqnU1R1XrUEj3N5ZLSl9yhw1KEkgmU0oVy1WiRkoSkvKaqiOGujq1BGtQZ+/yujRyiUk9O+pxWNUEepLTsWD29th6cDu2XFGLLn+8OHxXleo0poyt9ePDgB6l46i9cw3oSsdBzdstr3+1EdgUQBfQ9GJwvQQb3Amgf/qiq0X6NZUcgOclG4DewjwGjFM7h0aPVRRVbzptps6JXkebn+t+6q3CZOY+TYdzCvDDQqlUbckBCV+DdkjDQN7E0MDA7qKUZ557A9PkQWbujAHo57zvTlnRwieiD6iD+hoEGyVbAaiblLk5EPoEqPTUySBgDF6/oij3qLK25g1hyQBjGNFxkLBxYVpQ6rOgjrxDHaLOAYi04uSGliVzk58rg4hWoa5DV+81YquN4zS9+GqVgN0e0E0texPY5fwp1csYvMRIY0Es1QB0u4BKdT0+9/njGjXosRgjv0yqqiIR40L9cveQOgG6otth1ShBgZo/ibXrn8XKVc8IGCdzPhL9DjybXrzOnaBnrjUHbOQni+Kh53I9yKRzItdKdSk+V7V6TXqWU+2vf1oP4nELk/kRkYGNJ6liVVOSvXKvVWjJZ/Kaz+xcXyj/8fw4UpkUcpmcyEhK6IxxSc4IqXrQ12eUtAU1rB6p+nQGjmPBrQJxL4lp6UHMm7EIs/vmIy2xcwXkcMnkMKPSYKAkwsD9M/tfUnOmehvGO+pMaIQ3y/4aSXv/ami25XwbvEsDXPV0aGnOosKidScugF6pAh+/4Kco5IFkYhpchzkZQTwwYkzDNHk7b1av7eE4thY20/tp9bjZfEw5QWHHzzQK9NrfkhAXCIuxH4Fe/zUGmNS51jEx8dXEoVRKdQsMY6d+z2wvHmYJCORcM/hvw0k98723t6CJ3khfoNltzGwhqj/XMYhoSqPZ/i4M2upvPxBWmVqLrQfAvAFTkw7Yk5k3Qw2IWSPfPL9mBvrUPIFwjHvqjDIp/TCoSzQ0RjpJUTv0xlW9I2PUisppZNG30O7NRVHf0HbrQzuDRm64DVRrynuj9CvbZErtO5hsVRLK3Y6N4+L/eUcjyz1G6thyUa9XkUwwLvoy99DN2W9Q7SrcTOihBV6FzTpxTGL1+mfEQ/f8KnqnJ1H0huBaFcMgVoYivU5mmxNkGXapVmpK95/Su7G4ajQSTyDX04/JfB4eW6TaVJ2qI5mi3gN7cVMZzQKpfNbrqt7JMRGK4X7ouQ8Nr0Mml0Zvrle8dM471pEzzMOEPB0v18+bzLzgmj32akhnUK/7qBY8xP0sFszeDtvN2UXA3PPjSFgZwIvBq1NmOCiR4C6k0YYf5GZIJW4k0xU2VTWoa6ZApem1xKy2QOW/yAhEBqyUe2i0CfbFYPSo205RJAf4xAW/QbEQRzI5DR6ZoSCGbnqh+vduSXGt0tpq4EwjINx+1QRFekAsQ1WSya1qcXo/4RysFiY4KHujYqguezP/bTp5TSEx7tdkiBmS6OTQhT17c4yIe/E41xljn+d84D4/yjqQ2xJw9qaFYma6830OaKeXGUOf+j1PqEWlid0qbqPPSZclRN1sLprs0dxpQRAjhJ6IbbSYa1lA1GISRd3wfTIQ+po5uXg+DfUhEYlLSlxTv0/vS39P31w1ls3SwNab1Cp7aFp33K5dUoXs0yINTIbDguWlAJcd17iIc5ISDCaR7SnhO9/7TzF6eNnsq+26VcRjCalFt83+r/8iC8k/7DTDYV3DyRRymOEJy0ENRXhgNUMJI4U1WL32WRTL44glHfjxksS9m5DUaiG0vt9aoCW9AFqkg4MlUp6HpmfdGvnWPdxV3/tSdRylUl5i9aT2GbcXut2Oo1JmfE7F8QnA5TINDwRtSGOo1ctS/07aOz/qojc9B7vv8DpMT8xH3YkhG5+mEv3CDNYU/DUtoda70557Cp75LWD+D5vO//wdqZCnWn+DMpoG4cVQjgJLznPHVV445+FZZ/4c6dQ8uFyzZF2KXoPD69/U61OGs8pZaa7hJtPbManOItA6sOQ5n9oiO8xaTzm+VHNofYfo0Q93G21hjW2WTfMZbQJ+ON6uk/40Hrdile4Hb5StnXnOX+QW6AOFae+obmmNUw9ihZ3q+DpSJkLN1AMrKRrwwkp05rBxsfEcJgM1qb6wcWIyDOa2+jq12tRU71udjy7LC9MuYn3RMyf9GSx4USEDno/5/tTvKM8m6vg8Xy2cELVvqoshHiRVuGkF6h4BnXGVEmCNIxYfwfd/cLoCc3bDFFGZmlC/wny+nNXieP9KgWKe7msfOJqcUlyKqNRmx+rioVcxgRVDS/Dc6qdRd0vo7U8JmEOaqcgjZ/yov4MCNvU7gbpFS9aGZ7X2U35+i7KDcnUMxeKkMAEEbnro7F2eTrH2V4WUkgnG1+NC9fNHPHcRdOFiVoXnWCiMWxjILcDuOxyA/th8uGxtafcov7slKhEKUTy/E97y7ZfUCOj8CV4UEyYNO1T0SFUnQnYUpCcuTg0B/X2/Rja9QEC+7lWCEEw07WzmWEUBeixobhJFkfP7nT38ANCNGLQ+RtR6O/X4NCZ0ZUv0jTXPqxWM+WSx0ZCpYdFq/mqH2gRzfRSFc4FSnEjQBp1SP37h0pYYethC0Fqy7eZhI+mrzRc6x0Ca9alh0GuhNkKC2vozZvXWq0FPPl22Y+jq8pSisuxNL5hJZ1HH1u+ZSkRhL57LNUuWpB91ROtZ/V54aFotv2iqUm/TqTkOH5i6X1LWqZcB3GTQRpU5BaTcJ+BjAy6/4r0C6KS8iN++R+EZti/UkmYvqVVm0y+GM79ODjxwOfkPFU0JdHF6H6pPuYMSKhhHvrYRazYsw9DIalixOnp6s6g7DHloMDdB3fSrw0DfeCwV5HerXWx7RQ5cv4zJyVFVDGfbqFSqQtH39U4TkC8WywLgpOP5Ph8PhgA4NxOJmGjI1youKoUEZvZvi10W74cezIGNLGKU5jQvzfij0QN600d7yzdfciOwKYDOZ4hla8pDp1L12Wf9BukkjUbq/yspYxPszN+jyo6bw6jYKGEoAw9bg59eY7tlyTNp1PTwO+HQ1NvHkG9nhrrFIzeecw3IUSFXcxszi988vrpehrTVs9zAn3M/9EjH5izaw4zyUJUF0TlDtdsNaVcWYN7UsLWkz0UcHqnMV3Fys2NcO4U78ayNfrlhjz5MvZhKd2bsQ6gQFt0kU1Ma3Hc2YlpuSyPuGHUe/GbHsj44IkiiKPcA0JnAxHgsAT02AcveiMuvOF2M5y2AHrGiNrwKVdNJkSCWipGGY7Y5AX2stg5rNz6LfGUjXBRFqlW6o8VtOOzW1EgGiyKYtUxs9GouCWKbHUJ2EYu7KJYm1WLpecjnCwLauaxKkqtUaqDWAj0d6rczU555Hfwu30vEbRQLdaCew7wZO2LxvL2QwUwBdMtPKAInwkPfAugvOXTejAvaFECf6qGf8d6rkEpshbqTQDxJpbX2gZnOWe4qdq3UMVsfIo0R3ZTimGBqYliYKe18fB/JZGdhMNPLNjFNzrdhIEdn2fP74aRsvY/m9aptG/llJ52iytbCsXG9QbgfeDjGywSfTq+OHZFIV3M9M2IgYUAN1+GZ4E7SkDFhamybllmYZQhbf+bn4fau4ePrbm/m+01rsEmo6uPrsdDn2UlLXjVvaVp44WNEnXfLcSxXlMSagJ6AxXaaEtcqCKDDGsJ3v3+qEpSRGDoTAauIx5PwHA9S9vayfekgugZzD8kEld24CNVR9CYwOrkeG8dXY3h8JWruJBIZAr4D364HOSas0Q6N4ZQEyDBiB3FwaXXK5j7NpNDndysI6B4qlVKjpSjL4biI0Rvns8oFgSDP3wcGBtDb2ytJmzLvfeagJFGYqCOTmIlF83bHnP4dkMKA1J67dX5uXNsWD/353Z6X/Lc3DdB9euh+XEouaRye8p4fIxGbi1qdjSUCpj7Ewuqh6+wQMoLVTGgzh9sE5va3wZaSOtFUDwyCsOPa+RYyB0mXYkZ/M6wUF/bY2QZZheOaeQTtjJMWVzDwyj1PVXg1AP3E9/w5UvpVg0vnsjGVSdvJxeicFMeFTQ1o+AZsEuUu3g3Ba2rZgTkRooBSAyPL6kyQ7HQeYYClhSUGh2Zsp1AqTa34sOUn12dovbe7odpCjIrpkBKWyjOeiJOG5TMxTiXF2VYRsMfhuGvwne+dIoAu1QCMagWA7joEhM4G2Ut7TWKNrCPNTvhg8F/OJY7rSGE9Vq1bjg0jKxFL1WGnatJIxfULKhHRdoKxo+CKCeg6hKK6ODVKFqdkgSt+nxUJ1mYDOue/g1qtIrkW6XRKupZpI5XAzhyRfD4P9gwguPN7fDbotTs1D7lUP0p5D7Omb4sdFu2F3tg8xMCmK1m4NZYWmYDe9KS2eOgv7Sdj065u8wD9pBOvRMyajWqN4cqgQU9IPEwfvzN+tNaRh0GZ++jcYncqoJuOYfcx8KTEtKm9PHWLKMq9FbBb2Yl2YN4aptUJ5IHyZ5DlLjh3zPE3tgC6Bi2N+B37kYuIxmbzhQLkLMFplxTGi4jSwtXnqCTvuLSwYYbdUg6gAd381xyscIylHZCHKRMT1Hnp0oGrwxCYjEa4jlFpe0+NoZvnaU7IKaDOpjCU76SZK0lxKoauKPciLHscHtbje5efGpEUFxfREdW+8OX6Yi03jR8Frg6br1iMoFexbmglVq55BhvH1iDbayPTZ8NO1OD6pNyZ2c7YlSwZDe3yZumWTpEL67sHCZABxy6GKAFdshM35+VJHWqpXBAPnSIazJrlPFOgrURn+F65UhZQ59zS2hEM/yfRi1opjm0X7I5dF+2DBAbg+xkkrB7QeWix9xrZ91rS9u+IFmzO5W7Z5kU2An8/oOscpKiw6hQHKuLqGRrTHu7zBnTBr6kxeH2YqLW/9RToCHDNaB8yCGe5h69JrSGGoRxiKnQdejSg0zPXoB546SeefEdDy11vZIJju/i1vjCnRat86oh3U/pReuztxfGj0v4b3iwYw1CF+dqyMs+A5x6O0evvaQDvaLAYpXTmjWhS7myfyjrlpnxgOCShj6dDGuHWfE0vLvpZ7VS2RqrWTvDYbJ+qs9wpMhNQ7jZFRyZw+RWnRcTQTd3xF9k68U88HWqjy0PDiLlTBvv8sJis7E5geGwtljzzmCTFOSgglnSRzlpIpiHfrVRLAqKqYl1miJqHDSNNa7g3KBxDVYraAQR0xTBt3stDT08WE5PjQZIbM9mVoUFDsFZjglwC8XhMwHx8YlzeIyvFZBzLTSK/0YNXTWPnHV+F3Re+FjZ6JVmJUrANO0MbrAGTYNac/z3m/OZd85atXjwj8PwAPUh3wntO/lHgoSdFx4NPQVSY1Fy/o6+ZeVNNyjoK0MNAGN6PBu1wqFV/L+wxh7fvzCC0fttkYdVyETCDbRK6TYPCHB8Tfyg+1UK5v/ukO6ZIv0bR3VGUMGPfZpZ7u0FpPwEJRp29EzOpYep5WUgEZQtRlLaeENHx79bubGGDIIrinnodhIGg1tLIrjcHv1tSoNqsu0HTBu5hCaAzKS6tstwlKY40Lnuhj8OOb8SPfnKmlhtW3qDviLhJsw79xbNE/KPPpPMDbeRABEIypNv5o8opaxgtr0e+OIzRiQ0olkdR94pw/SocrwbXq2BwRi8ct4JavQ6XtD0V2uJxAVSq+DGjnAwOPxOjLhCW4OeJWBxujR765sJiMwdAjVtgGLQk20BU6Ui301tXVSssl4nDrcbQE5uDtSsmse3CXbHz4r1RKcWRSw4iGUuhVvGRTBkVAAagm5T75p79P/peb9nfP3sENg3QWbbGsjYCOh+Rdx3/fQF0z8vBZswwlEckK2IQvuT6HwbCxt9BGFFbnlMAM1TlFLV+J1MMObb3kDsDOp9c1XRGv8K4Ec5BC+MUE2v19UZdZ+fmNEHZmkm5n3jy3QLo5ssEwDAghS9QxOUNzrmbRdN6IKXy1kkpxzz+VJClSg5LcQLPSPeZNf4NZzmGr7UjpR1qvzp1QgQJESHKxRyDznWUnOBq7MMWajfLUlt4NZfSscpDBxPidJa7HQB6bAg/+qkB6BR7IKDbJqC/dJfkroAeTH0JnwRAaII6u5TXvCIcj93VGEOnZGtJJFsrtQmMjD0XxNNtAXLOV/aArtQqqFSr6J/WJ934xIeXBCD1H7/j1j2k4+m/Q8s8DOjmDFUXlkjGRUtBqyjSQ+fvnJdOOQar1Ae3nMH22+6BbebsAs9LI2H3yBpZLXtIZYIqFokW8Dr006rCB1MDRv9sUNlyvBduBP4+QHfdHGA12+dGxZtND3gq4JFuNmZkSKCG49LZofIkqVQnpUZhV8ftfVa58Alo7edugnuYNWgN7TY9dL1N+Bw6Ht8iQ82mN0ZS3LvefWcD0MP0g2kphS0Q/TcVx1qWkYgYQNsJZ+nC+vaUozkgGvia58JVmFq6UwFdf1dPCDN+bdLiWpo1yiPvBqrKvwt0qUM9daPGbuo48EaoGHbrjZ6qrR85hhJDZy925aEzhg5p0hLE0GPjgLUePyagiyY4fzypQ2enNRoTL3WluG6ALr1sgsFtSu2rxDjlqfP+8ndSe9QsV+9VUEK5NobHnrxLFORYepNIJpBKU6aVsqz02mkA1BWLYwOxBEGfqoUsR1SAnrAJ6Jubx9Cuvr05W1imViwWGw8961YVDR9HrWgjVhnA3OnbYeu526MvOQsWm7FIVzUheiQE0YwgKMPEDClsAfQXDk5f+CNvGqAzy10y3QMP/fjjviceOgGdHjop9yjvukktqyuNAvwwGLfz5qPHyoHjUoBLZYrrY5i/dxSmYY93lw9IvEXLxMRKE1em/t7q0EatVd0ofRrsepwk7+3c85a29EMPA4t5QdFxDnX6USfeHdQIKBzI9oDerg5bHY9lb7oFaOs56HMKJ6WZf3MfYeGZqUZDp/gmy+Zki5YJZ068jpRJoOutKXdzQoUNmWhAZ9mabNUAdCX9qgF9DD4UoFNHRpWtsWa/LtUJinJXSYkv1demAHrjAVRDqeZzIFspakwiMKNidRxd5WcTpotYtfFxjE+uw+jYqAA4m6qkMknROOc+6M27qMOzSL27sGKcc6TlVUMdt6Zou817Nb2TqdsrqKXhRhZNe+hUitOsUXHMwZyeHbDL4lcjFxuE68aRsHtV1n7Q4lxNbP1Dg0YLgvH8t3jom3ffXipbbTqgs2xNGle5AAHdxiy4bhZ2LB009okG7Kj1s9WLba7PUYDfkTGmdLbHNtPtm3t1rGOXBOSkNEwyQTyMh+0AnjH0ZFJR/u2Av9tM0WV7jbK1s85+vJHlHk7Y4s46A7puFdmkjfXF6BNsNCdpc2bdkuaiksKaA8YUP8YwWgEpKgcgfF76O90o946UedC1qtMN7GZhaULDtEbDlmnbm2oxMztozuKlYPmMobMPtipbs2JjsGND+MnPzhKAUWVryuOkBrIqW6NF8PIF9KgEVSV04YvXTcjyfBeO58hDxweHIKnkYpgQOYnR0lqs37AW45OjqLsVAX9KWtbdMvqn52DFXCDOfVRRd8pwvLoAu7Bb0sXsHwHo5j3U8QMKb6jOf1SK4zkT3MkK8bkcHypj5/n7YM/tXwcbGbBTbyYxTWIPTN6VApQGoCtq0gtK6FV3NYuVfh1nz/MKwXVbvbZ8/iIbgc0D9OOO/W4D0Osi9NmqxR4FzO0N86ZnrQdnk+ecxV4izF8K9Rk3VOc6U/aKcmf/hHaAbp7LVFxqKqW2w6du+KgA3dByP+roWxpJcdoD7zYgzRNjh7NmHXPUoHcO6luB0lZ7QIkCZ/M9KbvSXlWEOIFW2pF1KUJi0zQ4omj3zsI4ykMJW1cmk9Ethk5g1adtsiN6n51jKC5qHqVfubCyDj0AdArOMIYeG0MqPYaf/vzsLYDeZilkprl6BcjEP43pKB+zuY9onxsvkRHgglaGjwqqbgnVeglVp4R8cRRjk0OYLI6i4hQQT3lIMPcn7sL1WfrGH3r8FuI2hQQ2tx+46aEb5LcYuApwGVZh8ioBnRUpbPdLQ4Lv5UeqWDzzFdh1u1dLI5Z6PYZELCdDwdQM0ThQRJiKM1puAOhSKBr0lOtYtRP5zL3IUGnL6Wz2CGweoB97zHcagM4iqU6Arte/SCdNqqPa9/EwHa3oS/QRl/apTenZ5+dYsY2xtninMsT8pLNB4MOlDkaIoe4W6jWvRQnLGIB+zLHNLHcTiCLjFdpgbwCj6gfezjLqZhiwj7fnRvdR1vs0DYKomyotnzvUAXZrv6cBt5NX326+U0teMe5TLbRNfUbMGLpppW0qoHu28tBtP6OkOn0qxTGLXQF6IjmCn/78HNAR1x666sZmvew9dMVWBPJV8lDp+xiAo8xP1nSzlk1bjc07S7AnMNMDVx8zXl4X4Zl8fRTF6jiWr3wKVSePmkuhnzoSaUuMK35PZCslw/cfCOgNMRtm4CmdCM4xKgOWSxWRgh0YmC4/XjmOgdh8zJu+GOk4O7UlYSGp4ufsOaOJAwF06i0EgG4ZgE47qENUqpvS16Y+J1u+92IcgecP6OwWeuwx35YYuuNmYLEVsNZliEhqa7Ghg2TnpjcMSe7Vz20UZnXzcM1unlEj3A0/uoVswwJn4WPIJQcMgflZVE5B9PmxoskA9HefcF8jhq56eavyGg0o4X6yYo8YAx8uKwifSGctXVKXzFLfNMpxigfNlcT2GuL+UQMSnhCm1aZ6h4fBuJlgZ16r2k8rkyB+kHLR2yZVdNMiZkwznJCxqTdTFtmY8vSYFGf7KdiIB4BOYZkx+NZa/OwXJqDz8TEB/eUbQ28Cui6dNAFdAaKq9wvmhFIYbpQA8ndXPAxHlOYIeJSEJcCLpCvqKPnjWL9xJdaufxaF8hiSaQupLFklBzW3BgnDBRS/Oh9f6tPVbGtS561zT7EJkqAWMAfS3ErPUdlcnTej/jRI2CK1XKxKotvCrbfB4pnbIoU+EZKx0MNGwQArJNhEQ3vl8rAoMJe5JsdjDwP+qHaZutK+HdxsAfQXIxD/o86Jk0OtJZJ3YRp2AaOjEklj8HzVbU0BuqbcM8L06OZWYWzh31pYpXXd1iFeBeidvPTODPHUNT3sHXfffmq4uWlwtOZoTR31QCfFAPQwQ9DdW2+GCySO/s6j7/Y1kOuNuVMthNLZy9Y66p0vSt8ofbLNk46h7nAZambq8RxMXfmOlDeFVWI607w5XOY5a0o9mkqxpJ1ki4XXEo+3AunAZq5AE2yDPu7SInBqtyDzpnZ6fBjj7PQylYL02DSpeQ+I051iC9lUoBSnk+KUhx5LDOHnV50jlK+WfvXcuoRKXIfypa1VCv+oR/1fYz/dkspCD3zErfJER6Hp3Ut5WrCYqUz5KlPf2IgVQ/nVWL3mGYxPbEQ84SPRl0AhVkKdLAsTFVFHzHIloq5S5mKwkUC95gldLn3O4zHE4oRR9qnyUKMXTgud8X3J6aBBoGwRAi+FO2o1HzErhXrRQ8pP4RU7vRJz0rPhsuWlw57nPbBI/Vsqn4LZ9+VyET09GYBa1b6DarWCRDINm9/7/+x9B5xcVb3/97apW2ZLsukJIfQWOgIKCiIdEcG/+qyIBVBRERR9dlQERJ/9PRWfTxB9T0FRCCT03iQQIKT3ZJPtO33mlv/nd849M2fuzszZ7CQkgbn5THZ3bjv3nHPP91e/P88AlU9g0fyFIjNbUtVCopkl6llBp7xnzIFmKxvrAX/uB18l9g6Uy6d6FDxGQXEM0H8NzZsMx41xQK9TbVAFaMR2WS+KQ2klbuzhFSb16m7e8i19RbBOCJPq+ZkC4Jd/ZYB+7pmLGKALTVJEy8nm99rP7Nd4rhGlzvyOVXLcS2BHS5dmsdwYGXBlX7IM6GMHh5jaKA+7cqWV7yn70GUpj7eBzM4ysQ03tcr3EYBfpmkVhDQc0F0v7+dCVhcoVBoKJ+apvQU1/Mr+9ODpjKqE1UJnPvSKKPdBGGYfbv3T5RzQ2cBTpCkHdB7lPj7rSIPz/nV7OuOAZ5uvyYupyLRuiqLNwyKhC3kUvFEMDG1CX/8mDI/0I+WMwuvQUDRzrN66plHBlAI01+YyAdFSehbzsxMwk3BHsfVEalOwcyjaDsKxFgbgDNAZN7yfWkZkNhp9Q+8YxVaEQBk6UTeGedP2xpzuuQDiACgIjuoZmBgZHIHjeujs7mJmQLuYZcUnKNeXW7IIyA04RQPFAgnDNlo7Qmw9FeQ1JECTG4ssc7SuiPLDr9sJ0HwwkfbAe0LgK5vAZD0kFgYKXC4D+nsu+jV09MC2o/B0qrY28aBcFeCpAF11vmp4Veer9qvap8KPMUFx773owZLJnRpPiwZdZHyAXj1fWm4kAbJsKq9IGyOdhIQ431lXLSJQFSUuuwdkQaAkNFRhcJPbM/b6khBC0b6SBMirowlWNx4o5VAFi0C1HCYq+JNUZXKvUWSoNI9kk48s9LB76C5cXZjcgxo6j3I3Q3249bbPVGjovB66byJTlL9VTeg3+v4y06Hwu/s9wtYoKt5QgKZzzZtA3UUWg8lebNq8Fr1Dm4FWsnJTKVYHpkECFpH++PPHI81XmCw1FF0KqqMUOIcBrUXBbrYOxo3hm+spUM/VPdiU667pyNouwpFWuLYOO+Mh7sWRCLVjasdUzJi0N9xcK9av7cfcfQ8qR9trwObNm5gNgBblRKINLTEyy5OAwfNuhQw9MppCJpvE1KlT2YMLa59MqfxGnyOv++eXtXMFoBNTq9DQxwPoKsBrFDBVPnbV2DXaPtX1Vfv5+lMuTqZ98QuvjNHQZUCv32EEaFSxqsxlLoMl/U4sVbIZXZjTOQ2mBsctF3oInis/jAzWZWGjknovmGNO5wsNf4z/nbm+KeCJ1FZfrSJTJfu1LDFy/ww3uQugpsh0+p4DelnDrub7VvlgeFDc+CXUintoNnhQHFl5I3r8EQAAIABJREFUy2lrLA9d5z50M9SPW2/7rAToNFY8D53fV4qOVs2e5v5AD8jUxVJfSlZATXNYqprr5RAiYxQLmsthKLkNg6N9WLV5JWyNItDoUwQMm2nEOqG6bsK0orA9ek88uJrLqH41QnDdgeG6MHPOGEB3dA+Or6FnCzbisQTcHBCyLbTrrXBHimgz4thv7nwsWboVP/7JzTjp5FPx4Us+ieRwEn/6v//DC0sW44Q3vwm92zbixDe/CUcedjhsup8eRTqVh2XEEA4B37vuOthOAR/96EfR3d1dqt9Mpnd658gM39xe5z2wnYD+nov+i5ncS4BeZ/1TaaiN9qxqfVZdv341N5Q4H2pdRxV0V3c/q/bJazeU8tC//70NJR+6rFnK/traD0XUq6SBl33uwVx2MsHJgC72M0D3gHA0yn4GfecCtKsRw5S/I5M5ta6y/KqQuugaterRcmAsk/vTVTjolzV05vPx83iDvhoO9FR+r36UvmpCCoGhVh8LAK8mkBAAuDoxHXk1iWWs0CBuue2zIFc596ETs5wAdNH28QsUqgn+xtovVjKB4FK0egnUPcb17noFRjNJRnPiAXBRQN7NYMOW9cjbaWTzSWQLSeSKVM2twADZpVgWIgAig7dpIBSzYEXJ51hkx+ZzaURDYd93TkeJ8q/C7k9qOhAzYjCzGlrsMFpzIYyu3QYjaWP67AMRnXMIvnHDT7Fh01b86Y5/IDmcwkcuvhgHH3YITj39bXj08Ydw1tmnsyIwzz33PKZMno6tvQPo6Z6OE044Gt///nV4+OEHceGFF6KtrQ3z5s3D/Pnz2TSgOavSYN5Y8+V1+rTbAeh2AXjPRf/pA3oMMIhFrvb6s7Pnz84GdLl4WLXRV1kI6geVA64XAPTrrls3JihOvIyqmxE8RCMtVQFdgC75sGVwlgPeXHrhDZ0Buqy5y1YBmSkuqKUToNqMwGtstR5xDfEMckBeSXDROPWeMJvy68v5hD6gE2Uhi/yXXQyiljsvnzm2beNZ0LgfUqWhB8G81D8E6Ablobsc0FkeOo9yFxq6FR7ELX/8DPNqiNQqTv1KplMCoO2zELxOl6QJPpYckBmwdviATgIh0e3ymuc01jxQiD6UusZr4xWQdTig550sCm6BGHzh6hr6BoeRyWaRyqYYWY1u2rDCpMHbrHSuw53t0Mja5EfIi8A43dMR1cMw84CZdGEOFZFZ1YcNz72K4tZRRDqn47gPXIJVw1lcedU1+MV/3oxM3sEXrv4Sfv6rXyBbzOD/bv8zzr/gPLy4ZDH+eMutOPXUd2DNyvVob+3EFZ+9Avcs+Cduvvk3OOuss9Db24uRkRF89rOfxVFHHdXUzic4q/a407YT0C+68FcBQJ9o2qYq6ExNoa3GuPqjoRI4VAqdan/99lEIboDl7qqrnhujoYtgNrqYqlpYyIqUgC6oVVNXCAkjaE5nx2pAgeo3U8yulCpXMm1LwRJjI+RpMCmim+ch1nINBCWk4ABQaUkhwJQBnQ8iaeVkEqdFmX9cCdi5IMF9ikRBK/aVj6NrqJjyeNCdepPbXfqdanKHhMld1EMXUe4ZaMYwNH0rfv+HT5cA3fPyjMudc/ALQJ/4C6Vu+ev5CB74xrcymQufPPxbx2FKiJ8JwSvz8VSecv6751HKG5nieR47J5blR2YJ7LNpjIwOYnCoF5nMIPs2GtWYtp500swUXwHmfqS74WqIUfGXZBHxnAF74whWP/I81j/zCoyhPAqRduz77vfi6HMvwNVf/hq6e2ZCD8Uxms3jxv/4Ee6+927c/D+/wdVfvhKLX/gX7rvvPlx/3Q248+934dGHn8BnP/0ZPPfs03j4oQdx7bXXYuPGjfj1r3+NK664AkcffbRfWvb1PP7NZyvNdWEUquFDd10eFMc1dA7oxSJlUZCGXnv9adRHrjq/0RFUXV+1XwXo9QUGTgIhsJGZ3T/wgX8yQBc3pi/FTQikVD4CFSDJDxR8OBp7w6IcxXLeOzWO0WsaBmuo+Cm+E5zU3GfAP2PywyVBQH62su+9bF5nQW+MgEPEAciFUshM7QO64zJ/ubge19ZJS+dMbwLQZZcCXVPFlKfSzku+ET8Yr+Jv4iC2ynnoRCzDNXRiiiMf+jDjcv/d7y+vDugsz1po6o1O7Tfi+WpA58IizxlnEE3gy+Ynj71wiYdA11iAI8tnZx9e1Yx+0r8QS18rouiNYlvvavRtXYd8bpD53c0Ypa0JoYLT1TKFiYWGUOobFWBxMdlqg907ipcXPYH+V9ahy4ugGGnH8Iw5OOsjn8CChQ/j+h/+DJG2blzz9W/h9HPPwd2L7sHPfvUTfO2b/46Fixbg0UcfwcK7FuGvt9+O3//uD7jqi1fhheefZ4B+0003Yc2aNfjyl7+Mb37zmzj++OOb6WtvlFdiHBq6DOgXXfhLSUMvE8tU6y6VBq3SkFWA2ugQqQBZ1X5V+1TPx1PWuKWCYcMHP3Avk61ksJMDrwSgBzVk/je34ctR3kxXkQBV+LCFoCB+smPoGj5RlgBqup/4XQB6ENSEv50DJufYlk32choembRl83ulabzsgyfBQAT3Echz4BaaFwd8fg+PpXuJIDk5gFBYGaoF5wWFCd4mfl0RYFfdCiELG4HgQ0YsQ6QmxNgQhmeb8Ci82RMmd9LQt+G2/70KLKideH9R4FHUlCiVLyIUppSlpg99Yi+2wuQuX7Sii8UKyIljOGELr+RGmnu5nhkBsobRwT60dbQC6QFQMbR1Tz+Ip564H+1RHTHyy3vE4OYBlg49EoIRj0CPRaCHyecehamZ6Ii2otULoX/5eqx/YRlCGRddU/fCVrMVhWgHjjvhFFz22asR65iCL33tW+iZORuPPv0k/vuPv8OVV38Bd919J1auXIF///evYckLL+G2W27Dpy/7NJ547DFs7e3FZz7zGSxduhR//etfcc455zANvaOjY2Ld2jxrz+qBcQA6ERdRtTWKcr/w3b+C53SjUIhAM0N1NfSd3REqQN3Z92/0+pZFKd9SUNyHPnifMJaUUF4GXRlMx4IyaaZUY7EcNl8B2BKXbTWBgHDE8agCFdfERVlHAnX68CjyMpOaEDwIMDngCvMlN3eL72Xzd9DkXTGAno4iBRezPPiyZYIDOwdzKmYhfOeVgM4No1SPltpR6/61gvL4QIrnqzQ5yQKRkACD7gz+HC7zuTJLgRMGHIvRv2pU79ygKkLDiMZH8fNfXuxbgF1YlFfMtEPO8/16r7bW6AtT//xgUJyUMVB6qwJXCMhOnN/A994wvzr/gjlDmE/KJjosID0MELf6wHo8+vc/ImbZSEQ1aNkR6C4Vg7GR9yh+nohnHWQ0F3kqABOPoeg4iJghJMJxmDkXWjKPydEEeqbOwQvr+jCQ03Haxz4NjBSBeDcQosh0DaMUqW5pjCrCsDSYZBFjxn0PnkNmKSBshbBu7VrMmTMHo6OjGB4exqxZs3Zutzevvnv1QEOAzsun7qptTwd0ytKqAPSLP/KIJ9vgZdN2EISDgE5AzgDdz8OupmFWMzmU/Olk/ze4hiK2MWb5KonaQlvm6WaUK1s22csauLAWVPM/s+8YXSHxV1cS23DBgQNuocBN2gLkZe2bCzIcWCs1/7ImLfJxSyYRqRi9SBmTLSLB4L2gti9bAVj/M3MrEcsIH7pFddRgmjkG6KY1iK9/8ywQf46he7BMAeikybNk9qaGPuHVRF7J+HxRWjsCQM/N8T6zm0/nygFd4yRtmTw0ywJGBwAnjS3PPoTetS9jr+kdiJoFhFupLi69A376pesg5xaRcgoM2DcN9iGdy8Et2oiaYXRFWtEda8WkeAKId+Cll9cg5YRw3JnvBsx2oH0aoEdZyhxLO9eBrF2AZRrsPaU67yEzBEvj5DGREEkZfCO2uEgkwn6nGuwUEKty2U2465sn7j49MGFAj0KjeuivYy6MnSswcJypMLlf+fklFUtMhYNdI0Aj4pQaG5ncGVMWv3DQ5CyfJQNeCaRo4TKJzYqfK3PJi2OqWQhEGxmQUinQQPk7cQ7dv375U9LKicpSRKmXXQ+CUIa0WL6VF+uygMArUIkOFaAdbLMM0vI+LnDwfHb5XPkYYWGopqGThcAM+6lnDhHLUAqTxWqeCw3dcbfgy185FfQYFqsxIvLQfXKQ1/HL9NqseNVUcYULQz6FG0t4FTP6Kc02AnQtxyQxwMlj61MPYckTi/DW4w6BXhgCvCTShQHoFlleTBhk1aKsEVLsWWKcCy9koGDbKBYK0GwXbVYELaEoYHvw8i4yehTPLlmJ7il746DjTgWm7QcM54HEJBawlHMKsCIh5J0c0pkUOloTDNhTIykk2jswOjKC9vZ2FvxJ7y8BOoE5bc0c9NdmBu7yuzQA6NB3rcld5aNutG93KqCX8tDL+KHdcP3WqvXQ6UGoMYIgQjYpy7nmrFqUHxQm+7LFgwimuCAgMcDWNBTJx+079ctAXb3YvQC6MuBxxUS2EHCQLNO3CgtBUIPmzxf4+JHsQjvnPnq+4oogPPaTEctQIBNPe5MlJNnloJ4slSb3oKYuxqBk0SgF7nEBihXNMClGgAKnI9zk7lK1NQeGnoVmjDAN/fob382KiIQ4SyeKhRwsIwRNkLs3Omub5/s9UMvOLjooaG8vxcYxtxUxvFFZF5GXS2UKdHIJkczmFLHxyQew+LF7cMqbDoXhjMDTU7DjebjELucRrb9eUZ+cgLfg2DAtgxV80W3Kg+eENcjmgXQe6JyMjZuHMJjykJi8N2btdwwcqx3GtNlwCw7zxZN/XgT1+eTI7B2QrRFEICVoXml9UDE8NqfM66gH9mBA39mjoAqKa+j+vkItW3+1n/1siFG/0ktIAWSylkw3Cwabif3Mh+1q0FlBh8oC9XIj5XS0MWZpAhe6joJYoBoYC/ALCgzBY8tR6WUzuNwmnocuB6jxGrviIzT0cqeRVs8j8LllgutUsiRWy21Q7TkEC11QGBLH1o2SZ0xxOb7YMh96CHB4lDsDdH0EsZYUfv2bS1nJTsZUpgE28W2LoizNeLiG3qmxJwfN8LKFp9LSw2ztTGD0q6cxulZempR2Mcgsslg3IDkM5Ifx6pOL0LfhFRy49xTE2jykjRE4WgFa0YFuezAcj9XbY/9IsadaV6bBefxdF5bH6Z35vXkakTlpJrasG8STz6+E2TITR5x4GqYfeQLnKDAMjKRGEW2JwjQMJJOjbO7EonGMDo+iLdHOhH56DylFVKwX9HcqlUJLC1HGNrfXdQ80AOieRlHuu66exE7VoH383GljL6o0yhlQ3/jGK0xDrwBqSRMUwFlNSyROZ8+hfGYBcJXaMT1IPZM9AblLLHN10r5EFLkc6FbuINKcWf3JEqgKIBTHyO2WgZdruC6sEEWRl0ljuHZPDHj8mcrUr+WFWXbrBwWGoM+brlFLwyZZQFC/Bl0Soq0kZNX0sbPVnurRUwf6PnSXTO4eA3TdGIUVGsIfbv0Mq4fOMqUJHEqlNtUu3502GV9PF+byoKSlB1c4AeRBQKfEXB/Qfc8J8a/bPp8cHU1fMy91NgXNsuH1LseDC/4XUzvDmNITg2YRsVCBA7ntwWKpahT2qjFimqLuIu/ZsKk8Ght7h2nrlqYhaoRh2CaSg3k4egJapAd9aQubhgromjEPB7/lFD5hdL+6G2n7BokLgJ0vwgyFkcmkYVoWA3PxvtM72/Sdv54muOJZGgJ0MrnvOkBvlClONco7VUMnVZjFcElR7h+9+H4G6MGPABEKdGHLkB/MJZu9KaiMqi6x4DIp9U0GMBGlHTSns+tTlSby0XMKs4pN3F+knclAXdKWKfzLIV2Em8DHmuQ5Ja3YgiZw3hkOS71jqWq2yMfn7SEw59SvclpcOVaAANkweJ1feaulrY8VLoh4hgN2MHZB/C1HyQefj8hIYGRL1K+sHroXYsFvFBRHgA5tK27+70t4eiArLsNdsvR7NpNDNM6DmJrbjuqB4Oo2NgajhP40cVhBdbKt01upwaHMDr9uGp1Jw5YaTaKzLQo7NQAz5mHTC09i5avPY/aUFiQiWVhuFobrMW53+sDl0fLEImfGI0gXcyiSeyhkcv96Ic/mdEwPo8W1kB0pIto6BXqkG72DRazrTcI2WvDmU88EOrtLEXsUvEQCOFV+q3DX+PVak6NJRONxmKaOZDKN1lbB4y76RNR3l/q6aSHaURNv115HTPPSdPddgmwmkkBoMcWN0tYuuuCXcJ0pKBai8Ig6fBdGuau41NWdWn8C72xAJ6W0Isr9ooserAB0+QGEdhnUHkt/0+rAV6KanM0CxKr5h5nNz6AIXc52MyaK3jdZyOcK4UIALivpyNpR5oOXgVNQz9ayQAgLgDi/8ieXfILm8DIAUwlSyl+vzBWXTfpBX2KliYebQ4PlX+UxqEtcoNnQLUZmz0zuVCITLvlLeR46tCGEIkT9ehkPWi6VTyWTvG923XUZI+p3ZY89Yry+dD/EvSRxikqU/nz24zzYEFEhaRpXA3BzaSx/9WWsWfI4Dp2ioSdGRVM85FKjjIAmFKfa5jYK6RF4lBIasRgHXbpQhGaFEGlphe14SI+m0GJFYMKCbhDjYwiFooFsXkMmB2SLBubudyii8w4GtAiQLgLRBEWasuboZJxj2noGJuMzIAEVsEL+jBbxLYL3jhEx0bxj4fx8azIP77GznK+V3DrFU2GlUsK+kkf7mHWI1SQgdx/wznN/BK8wCxo6SiRKE+8E1bumuvL4ADmojPGrli24te5S3wIgah3UfgaVS2BM+dR3vevRuoAum3yDBC/sZVZQl4p65NVB2YFmElMWSRljtVSGU1IeevAanOGNfwQQy8KH/J1ssi910pjyqLxj5cGjKHkB6OLapXbAYBaCelzy9QeE6qkLCtDylJAtCXWDizTSxIj6leehl5niCNBTLG3NsLaVqq2xgCZqLnG5Mz7Spnqket139X5yWYnUR5pLQsjeunUrhta9jMEl92Ja3MWkrna0tIQBO4NcdgSG4cCKmHDtPGBogGVQPgjSBRs524FhhRGyQghbFvLZHJyii5AZRtiKwS7qGBrKYHA4BzPSiQOOPwXongWMFoDWSYDJyYgyqQxi7SE4uSwMM0qlDVmxJJs0MeZPchEOkQOA2xx4OD8BOhHV+9OvCei7eoo1dP8yoJNiQSm+tJEblEt7jCLDp/kmTZ1KV7zznJvgFeb6gM6JySa6ifKhEztfnWZay2UrhBkeFF57Ha2roTNFtn7LVfjB1wSJKe700+8ZY3KXAUVcUDb3ymlhkUh0TIvkRsgapnxdEVSmUXguK1xRjmyXjwvWAxc3Y8d4NEH4yhB0GYjjgj7uivNZ6BBfUWqZyasF3cmCBb9/7U1tcikPajWhJ+gmqLiTRvWxySWiScVZOJe7YWRY+VTd3IZb/ng5C4rj/nMqd+sDOpOumyr6xBaD1+asfD5fKkkq5hK9UyzTJNmLNU/ciVTvShItMWfWVLR3xOFmR+AU07CiBuxcGpkc8fpriLa0sNIw6UwOmmmy6mjkUy/kcrCLNgzNhGVEWH2CbNZFJufhucWvItE9E57VCivehbkHzMfkeQcA4bif3uECtgPXMaCTlu6n4PmRAf5iLZwI5ByTAJ26sEmD8NpMpJ10l0YB3XYpLXrigC5sWhN7vHJZ7PGcP1ZLJyW0MUBXPft4Ab2kbF900WN1AZ00RPlBKh+KmxyCN5X/pkWoHihx1upKrVjuXBUgBgFZALu4hjCZy9+XgZPzsNfTVOX7j+1cEeXOn6EaIMvnjBVouEm/GjGPaH/dPHqiC6W8Jk+D5kVAPnTN8wFdp0V8CK63Gf/9P5/gXO6M8pViAIj+1WRkOdp21mMfz8RvHrPjekBOAROliIXGjmISyGzG1iVPYeO6NYhFDCRaw/CKacDJImwBXR0tGE0OwS7mEYlGEIlRuWKPZbQQj0HBzjG2Q1M3UcgVkMuQxcdkNdQj8U6sW9eL9Zv7MZgsoqWjB9FEN2DFMH3WXMw+7AhKUwHiCXgsXz4CLRRCnsjtLKBIoQEsEpeS8VgRWCZA6+SiE4GZTSPRjpssu+BKjQI6zT8VqNV7LGJKm/j54wf06gqf73JuQEPnz7YDTe7/9oGn2dWCpuogCMvpaxVsaX5hk2qgTNcUJncxKJWgqKNQLPOi19Kyaw0oTSar5LDzuyYQoSYsBBVt9i9IwghRu9YCdOoDOWhirOXChaaTf6jSZSCDu2h79RgCXtGtVowAnSuYt6r2AZncNW5y50xxxBLnl0/V0qzaGgH6LbddzhRxDuhEU0vlU33JsskUtwuWwe2/Jc1fmouCyZHNMTsL6FkgPYR07yb0blyLgW0bUcwMw9KLiFnAXjOnImxSedUiCvk0G/8QFURyHWRyaRTdPGLxKKNwJS09m84x/3gs2opwvB12UUMyU0Q4nkAo3o7VG3uxev0mdHb3YL9DjkT7zP2AeBePxac6AlR9kaXLEcOcDcukoCdeZY6Hr5LASf/8rIum42f7J8NudEajgO54nGl0opvgIZnY+WpAly3EY0FdDegqHzhnO6291VdouUJZERT3gQ8+XdeHLrSCaqBPjRWAKmvA8u8CUKtLOAbyBbciqC0I6nLQmiw0iC7gjG5jN3G/YBqZ+F6AKI8yL5udqwkysn9fvhOx1BkmDwYRx8hgTt+JAQkCOv+7Wlpc5bPUnxA2iL275ENnQXG0WDJvKdPQo/ER3HrbVQhFeFCcrheZmZXXQxdBjU01aWILwmtzlhCmRdBo6a5Eu+wR84zDwocLfb3IJAeAYhr55ABG+zcjO9KPOdMnoa0tAjs5hGxqCBHLgBUL84A03a/PzkLqKXLS5LR1eRtekczuNjQjhFiiCzAjSGdzKLjES1PElv4U9j7weCQOPArZLYNw9RjiU2cxUzzVc88T0x1jGBbFYMnC7hMzNV3or83k2cl3aRTQmcu1AUAXTKUTe0xan+sDajVAL6/JfvxWHQ1dCeiKhqt88FR6mbCkZHL/+CeW1DW5B6P0gg1kxUv8TgmCMf0tU5fKgMyvY8CWgsqqCQ0VAOqn14nviFDFprDJKhNCAKhovwzkZYAWBVlEmlrlT3Gfig7z88r59Vwf0GunxsnXkAUD0T7KoxdGhaCVhP6um1ZBJneNUpDISBBh1dbYSuoVoWkpQBtEvDWJW/54JQN0HhRHIGBLgN6MSprYYvDanSX7zoN3pQWNeW0oGo0AXqc0uCJQTCG3dgWeffQ+TOmIsU9EL8LLJ2F4RegRE4haQCGDbD6LfC7HlIVIKIIw8bOTj4amdTQON51hlvUipXAaBlq7ujE8NIzHn34Jsc690TPjAKxc24vZ+xyMQ489CQXPgNXaioxdRChqlYrBMmHX19ObGvprN3925p0aBXRe+nfiGnqjQXGcCbT2FnThChzhP9WArup7FeDX3c9ovLmGXsKoCy96uK6GLqKs6cJBbZcayzqkop54OaddaKuVnSD7yyvrccvH1fq9UiigamdUnGLshCgDZpnFTgBqKT2uVE+9khBH1qZFDIBM6VoCXgJ0loJfe1KIeu6iL+RMAZoQRVoppaC+YB8HXRYVE0RzoJukYWnwbGKJs+CxNLoCNC3JAN3FZvzu958q1UOniGPhQ6cysJRT3Ix2V712u25/0KIk3kNmudI0pgWbzJVCOG7D9MjiRIFqWSA3iqWP3gc3PYC4kceURBSRsMdM9MXMCIgnloq35J0i0qkMspkMy4tPtLVj2tSp6OiaxLVtMvW3tbN0tcLgIHTThG6Z2NqfwYbeIozIZLz06jocd9I7sN/bzgYcnSQDFvBG8iUPkOP/+xx2FWb3Xde7zTs32gONAvqu9qGrNPQgoL7WgK6KIaP3qsLk/vbT/j4GDYPBW9U079KDsRzw2hquSHsL5pgLU3zRprS1saArADDYFtm0TQuEZfE8bhmsZUCuC4hUZ80k03NlDIGcRx4kpgma1qkeu6zBCwAXwF2r72QJT5RnFcdWUtOO7ZtyG2weFFfyoYdKQXE686EPIVdYi9/cfAnLrCCTu6ETeY7NTJ88wr0ZZtzoorarzidRkOxTBJViJGk2k5JOVhi4OcDNYvm9f8PollU4aK8pGNq8EigkMbB1PYZGBhHt6ETn5Mlob2uH57hwbJtVZhsdHcHw0BAOPvhgtCTagXAYyOeY712PRjg7UZFM9N0oui0YTDrYOlzAQUe+Gcac/ZAbGkWkp6NUsU2ORmYedGGmbHp7dtX02SH33V5AJ56C886+kaWteW47yOQuNEy5QUFrpcAD+SdTpfziYBN7GG5yl0E7qHzKQeGVyiTX0BlvGQUl+/lnQfdssHx3sJ3EFFrv/qrnYho6i4/y64uc+nYO6NU0Yvqeii4ETcUlQGFBaeGqFcPEMSKoq1ZQGKXTiC0I3sHBG/u3B8OnPavWRjpeMN3V6hi5dKvcD+L4WhIalwJoQrFWjRnQ4P2qATvXzP1kzYBQEZxYVZ/Pj3Jn+0rlU3lQnKFzQIfWi5t//3Emc3GWOL/aWgnQ1bmYqknV3L9reoAAncQ5kdLNaqhTjLrIBGVkNBmsfWQhnlj0Nxw4exJyQxsQRhb77TWN8bMXNAOhllYwbmCHfPFER1vE8OAgtm3tZe/XpEndjLOd4bBfLjlfzCOZLGLD+lG4aEMoPhnrt6YQ7piB4952JlpnzQVaCPhlmdGvhhQE9Cao75oJtAPu2iiguyyRsqyQycpVLRCXcaLRtDWZRyW45or71wbcsUFxlW3jtVDqbYJaPIg3KlM8P75K+dS3vvWOug4MurDQQElaER8uEegIkXPWB7RqPuJqwkK544h8olzgpBqgqn34uZrSkWh3/XlbJjaXhY6gkFEVkJmrgUzcfvdKFLrifNmHP1ZoEmCqJiYISn6sreR/0sm8zuuh6yC2OBO6RtWu0iwPnYLi/ueWTzJNqUz7SmndL7eAAAAgAElEQVREPsI3yWV2wLK2ay5B005o6Fys5Jo6xRmxWCOmPeTQu/hx/Pm3P8WRB8zElDYdLWYBPbMmAXmKkjfh6SZznbm2wwqvkKY+MDCArb29WLlyBebNm4v99t8XVmeCMdblh/qxbt1abNywFVO658L2YuiYPBcvrezFmt4MTn/X+zH3pFP4/YmIvmQE8pcaSYhtGoh2zdzZUXdtFNApyr2ehl6Nx6RS8fM1qxoPVB8YK4PiqgF6EJNUJvcg+AcBPthMlsfur8G17l97rMgNHgiKO/30e70gEMvEMSLnlY4hMJdN5+w8ol5lgndlTXTxN9VGrmmyp5KRjBZwLJd8Lako+NDcZF5bQ1aF/cvlV1WTfGyH63CdsUx1QSFGlr6qad6y8BAUKqq5HMqSKzHtcR+67kUZ9SulrTFA9/PQrfAA/vS/l5e43JnPn4Q0AeRN7Ug17Lvtfp7hPTaCg4E6RZizA4pw+9fhkQV/QU8L0NMGdLQaQHEE6aF+xBIJOIygia6kI0wWN91AJpnC0BBZeKiEchrbtvWir28rc9dMntyNGTOmI9HWifa2qfDsMFyrA6+s7sPGQQfHnHwmug47mjdOBnTm6PfpbgX/Q9Pjs9vOr/E0rFFAn4jJvbz+lctn12qrCtDl+CEVoI7dz03upNCJfbK7lL6rS91dJctJ1Ybgc3JAl0zuF777qQoNPShRqDpE+CDoOJleVQBpMMo8KPHoJiemkT/iXPpOEKuM1W752sBMFpIPQx5s+r1etTdWg5rMklXM3bWAtxJwNaqDURFUFuw/QR0rD4Tcp4L6r5YPppoboiQAEGUuAToVzEAZ0LnJXRDLbMFf7/gMA3TqLyb/NKutjWet2gOOIYcRUTMRXRAvuSo2qjvEag8Rz4JZAIY3YuVTCzGw/mUcedBs2JkBRDpb4GTJNSM88JT1YXFWGMdFsWCjaBdg+vUGyNxOaTKmSWkyRGakQ9OJMS6GzZuTGC1GMXXvI9E+91CgrZtHyluc6VW0jbWSgbovSfpFmvaAzm42sUoPNArolCXZiA9dZXKvr9BxC2ltk7og/uIPXg3QSQgWgF7Vilt31lRywW8vmNOleQyXBOjvPO9x9q4JyaIq57n/MPIx/OZj/a9BQKtF/cqfk5t9g0FhomOq9UWlgKEhnyOjY3U/vPoNFOXnKq0LQSmrGtjy77jJpmaMgboBvv/I7w0psEIIJtUmZKmPNQcaFbcpUb9azOROaUtlLvc+3PnPL7D0YgboRiCmvamhj2uUds+DRFgctY4IXMxSvgVp5wToXi4PLUQBckm8suDPWLnkUZx+8lHIJ7ehdVIrMkPbQEI1aeWeq8PxCy7phsVK+xL1LHezabxKH1VYp2punk10BtBdE6bVjmdeXIN411wccu4HAasToCqM8TgLeBc0sNwlwEUPNu3YEtKM4dg959b4WtUooIu0tVJclqRciTVQ/hn8vVFAD9YiCYKqKijOpNiTQJaXrJCqFGJhcq8G5vXP5S/QGEA/+aS7xzDFyYAqp62N1ZI1Vje8VpQ7DVI9CYkmA08DHFszXEhEwTzsSoFBh2VyH36trX6UoQcrRHng3AlezQoQFFBqBWRUix+g7+TiNmPb6JMqSGl322choWp1PtOdVG2N5aEjyYLiIrFh3LXgKqZ00WOShl5aTKlBTSr38a1cu+VRZJ0hYiGyr1MxDF5bWvAaMA2dqmE4KcAZwcbFD2PFi4/i+CP2gZsfgp0fRrTFZGlumm7C9XSiZWegTmWBDTMESm10PWIXdBiNK6+qRaxvLnQqp1rUYIYTeOr5VUhM3R8HnvE+wEjAtS14kQgLeaoEdJda6FdQUMeQ7Jbd3mxUqQcaBXTich+vD70awKuY4upXOysrk+KBgsBai9hMKLT0nsiALnBENsHXni4+F7y/CFezFNSfagTo5RgE5io/7ti/lXzocgEWAVAkoYuOrObfFaVL5QeRO4XOqW4uJ3Mhme7KVb9UJodgYBihkV0USTv80YNSTd1qZUxFIPszNwhWM2/LTHdjn4O0c36NYN+IgQjefwxg18lhZ3jrp/QFJxyXzyiPnKhzKdyeSGUMeDaFIlNJ2gyg8Wprd9/zRVhhsHrElOXHAF2ssk0f5h68PEuATrZtBuq+lu6XWOfongMKIyhsWYFHF92BGZNimDUlAbc4BMvIwHNzXGfWeb1zh6xOhgnd4MFyrMARpXhSAAYr7kNcBi57bXRPQyiSwItLNyHevTcOOPo0oHUaEJ/MIuh9HjrWxzTVTDjsw4tp0kysCIOvK5xXi95tGph27fRtFNAdWqvqRLlXY9oUT0xrKedyr73VB3T4VScrcSOIIbVN8n61TymQPXjseDV0GbvUmnkJDRixWoXJ/ehjquehy4FxwZuVga0MOLL/QD4+aK6uFA4E2E/8tTRNkpBqD2jdoATf99AIU5EA9FotCAJ48DhVGdO6THG0HOqUpkbrIK9FTH5NvlF+P6UUbcLf//EpEH+M6+UR1ogWlkA/5ps8m7wyu3ZJbOTuPiscewFIUiPdt+xLZ/qv68HOjbKsNCCP4WUv4MVnH0fU9DD/gBnwMutgIMWEQ9stwqFSp6YO3aLkVg2FIi24dE0Cc//DiqvozKTv5rNoTUxGoRjBwodfwKwDj8chp1+EXFaHE00gR6Z6Vi+bFdVECAVYlGxH6W9knjMiSOeKiMdakc/lUSgU0drazjollcygpTXGAo/IEJjJFhEhdjsAyUwGrbFYKUie1h9610S5ZQICCphNJpNobW3lb4RD2R+MCari++HhYbS3t7PzKeYmFGKdxVguBU/FRN/vRkZ3Tzh3ewG9UADOPet6OLk58NwEV6YmvvyXrKsTGx8NNiP2Gt9W1Ycu0YZXU0hVPnyOT7U7YDz11Cusw8cc+8+KPPSg6ViVNhaUJoIAJl6gWqbr+ho05bnzF3iimwpQVftVHUq+xIY2BsATHVAKhqP+oZeCLCnCWsGvp+kpGOZW3HnXJ7nJHUmEGc87LcytPDCp6cJsaPh27cnkJBcLEo0l13uFfCvS2OAUACcHUCGhoT5sWrMC2zath5fbhumJAhJxznhYdPIwTA+hmAnbyWMkOYxwhFxaHNA9jwIxCJZp/pjQPQ8R3UUmlUM0PgVLlm1BuGMvHHTm/wOMdthaFEVDQxYsNo6Z7sNuDhEKwac20eQzwugfGEY82oJorIXda2RoBOFwFJEoB1YGxq4/u+nWJJrYRYRNyzfdk2fBZh/BeyHAWLzftE4RuBPRFH1kcJd/p3vRscS/EYvFxlj8guOtWj927fzY+XdvHNAba+P4tdnq91ExxcnzR8wNcSX+7GWf5cT84PWfX5XHLgTZErHM0cf8g1G/ypsM6rXqkQePZwBCaWzSh76TffDyOeKeKkBXvTCqB1adr9pff8L4OfR1KubUFQg8kQdZG9CVJhu2wNYG9HBkAP+4+1KmoXlI+YBOGjrVwm4CemPLya4+uzagl0JWaWoQeBazjHAIlgbYOYysXoF1yxfDKm5DR4uGtrYoLEuDU8ygaGehazasENVdL3JCGRHO5gkPOGnpHlqiIWxetxlTps7Dlm05bO4vYv8jTkLr7IOAth7AtDCSd6BbBkIUIFfIIqKTNu3CyWSgR2PQzDA8T0MymUYoFEYkTEIEpck7MEOUKkvZKlS3wEMobCJfyKPo2IhHY8hlsojHYgyASbsmTZs2+jsajSKVSjG3FYEzbbReENgTqIvqdWLNohTbeDzOjiNCKhIOVIChWj929QzZ2fdvFNBJyKu31U/7GutiDV5LNX4q84B8/2oauh/eyW47EUBXtU+Fb4KanLsfdGhHHX1nhYYuOkRM8lpAL74PauDV/NDBBxXm+aDEU21gVdR5O/uFUl2/UR+OSkKs/0ISgasAdJkzrKyhE6Dfdc+nmQ8dSCMECpijPKKmhr6zF7udf30B6PQKE3NQWUMXgJ7PFRCLkHnGZoVYYPoxFgTyg5vRv/4V9G9ZA9fOo2dSgtVroYptpm4j0dmKAnG+++VVSP5zNR6jLhayeDiEga2D6O6ehdFhG8tXboMVn4JZ+x2JjsOPZ7p5wfZgxmNMflz8r8UY7N+GeCiEdCaFufvOw+y95rAgPGY5ooXRBXLZAqKxEDO308enm+D74aFQzDH/J9VxDy7KBOJkNqfP8uXLWT79/vvvz0zv9PfIyAiOPfZYtgALMz2tYwTotK1fv54JB3PnzkVLC1kNam+q9WHnz4Fde4c9HdDlSpvVelIV5a4CdNXoqHz8KsAXLqaSIn3cmxaMKc5SLcCrvi+cN7uahCIeaGxAGd+j8hGrOmRnv1CqDldNCFX7RYR9rePqPp9HqUTC5E6AXplKSBXXzNA2LLj3swhFadnLcP8ledG99qYPXTU4u/1+8qELk/tYQKfmC4+KTsZ4BupZxvYG8pGTxm5n0PfKYqxduQxh3cGUzhbEQx50Ow04GVgGsQra8DSXfRzdY9VVRRo5q27uGLAQhVuwkE3r6N2WgRntxl4nnwF0TGF+cugWRkZS+MLVX8KSV5Zi7py5TPPOF5N43/v+H85/57sYuc3AwBA6OjpZrQF69yIRE/39Q+ju7kAyOYpkcgTTpk+TCG8NbNnSi64uqskOBuJCO89kMvjiF7+IadOm4YorrmDa9w9+8AM8++yzuPbaa7HPPvuwc9auXYs5c+aU1qPf//73DOjPP//8ksY/ofdzt58/jTdwdwd0FT4EjNNjOmS8gF5LO1fdX4UvKkCXa6UwUD/hxEVVq62JhgRV/mADgzl3Qe27mkk9GAnYiASsemBVh6rOV5k85Cj/as+hur/GcosmuHkaTD3kB5YIDZ0T7bDFXE9BN3txz8IrEI7R4p5lgE6TWEcT0CfY67vRaQLQRVAc155lPzo1tkiZIE4RUaapO0Ahx3+GyCHNgd7u3YjVr7yA9OAWTGqx0NViwnQzMJCDRnOGSq9qDhydPi5c5mbS4DkaImYMdqqISKgdiE7GyLKN2Lwthdn7HYbY3AOByTOB1k5AC+HSy69AASYu+cRl2GefvXDVFy/DmtXL8a1vfRuzZ83Bv/71PJ544km0tbXh9NPegf322w8PPHA/Nm/aAEPXsG79Guy/3z4477xzMDQ0jL/deTcKRYcBOWXknHfeeZg1axYLZiP62osvvpgB+Ve+8hV0dHTgO9/5DlatWoVbb72V3eO2227DsmXLGOgffvjhOO644/DTn/6Umeq/9KUvNU3uitm+pwO6ykKqMrmLcuoTBXQlvigkDllD52lrb7p3TD10BgY+yUnwhkEArFYAXp4D1XwgKpCTz28UcFU+GFWH1j1/HD7w+vfnlYaqlX8VfVD3+UlDZ6lKFAZMvk5anMtBdgLQ7130OUTiBOJ5mMgzP6KBBL9FMyhuNwLo7W2KbHKneAhB21Kmgy2QUl4ogjT0WCQMk7HNkB3bYT8JBMNUPc0rwNmyAUv/9QQy/RsxLRHGjCkJONkB6FoO0AjUC3B02/8QQ50O1zYQQhhmwYPphJHtHcGyl9dgeKQAI9aFA499C7oOOhKYuQ8QaceHPvAxhBOT8aV//xZmzIziD7/7A/5551/xla98FXfdvQBLl76KWbNmM5M3adI33nADFt6zAPfftwgXvvt8PPfs09i0cT1u+uENWHjfA/jnPffhbae8HRs3bsRDDz2Em266CSeddBLrSDKtf+1rX8OCBQtw1FFHIZFI4KmnnsLMmTNx4403gjTxl156Cfvuuy96e4natg9f//rXsXDhQmzatIlp8+SHb0Th2N4R3dOObxTQG4lwp75S4YOqP1WArgqKE4Aut0VukwrrVPijar8A9FJQ3OGHcx+6YEcTjalmdq/m+xZ+KCEEyL534Z+SBYRqvnlVo+vtVw2oKuhO1aGqtAOZXL9aO+sPaDmPvdYz1r8/Tx/iQXEyoPtYradgWn1YeL8AdNKNfEAnk3uT16ORqbcbnCsHxYmIW2ZcFwwLIEC3BJkQvec2EcLwUrou+ZANA9lUCjHdhR7SkFu7HC899RD03BD2nzMZFihAjoq45ODpebg+qLtUhpcA3bFg2AbiVhzOthHcd8cCLHtxNRKJbhS1KCbNPQDzTz4dM485GZi5Lz518eWIdc/A56/5Orq6Tfz8P36CP/z+17j++hvw69/8FjNmzsK1134Xa9auw3suughXX30VVq1cgccefgh3L7gLDy66F9/9zrfw4x/dhC9dcw3mHXAIvnfdDXjggQdw1VVX4be//S2OPPJIFtRGi9wll1zCTPCXX345U1J++ctfMlP+V7/6Vaa1U3lYMr8vXrwYH/7wh/H5z3+egTwJCP/5n/9ZCpKrNdiqBXs3mCQ7tQm7O6Cr8EEF6NWUy/I1NcbtUc3iHMTRWoOgap9q8ERQXAWgC6AWP6sFtqkuPDFAUl9VpWGrr7Azj6Ao9foqrorYhopdTDwPngCd14MnDaqsoZcB3TC34f6HPs986JSHzIPiaDWP89s2iWV25gTZydf2tW0RO1EKWCsDetChI/Ip6CftE/QuFlVScQtAPglsXY/VS57BhhUv4C1vOhRDgxvQ0qIj1GpiaGgLCk4W7Z2tsEIRjAznENEiiLka0lsG8MqT/8KSZ5YgmwZau7rw5jPeiZTRgmkHHY2uY9+Kqz73FTz49BJc8L6PYtqMafj1r27E6e94G4459jjcfe+9WLV6LU46+a0YSSaxaNEiXPf97+Eff/87Vixfhl/9/GdY+vISXPn5z+GmH96IVavX4L9v/TNOfcfpoFzyv/zlL7jllltwxBFHMDAnjfvSSy9loHzzzTczQP/2t7+Nu+66C7/61a9w3333MW38ve99Lx5++GEWPEcCAFkGlixZgp/97Gfo7OysO4a7O6BTULGoJ0Hru0jvE1H/9HBy2h4dL4pwMetNmEXT1tzGA+icW5CYDog5EzjnzBvg5veC67SzAMd6m+ABqGXSVr1gqhgtFaDXB1wO6PU2lcJYTWCg7+rFowXvJ5RkBuqHH87T1uQPnVBNQ1d1XrX9jUogqhdGBfjb06Hb/3yCum+izAjU7xTUNFE/OgW3SWlrVUzulIfeBPTtH9k94wyf6ZBXKeI+bVGKUdLSazGs0fcipM6CC8MrElMMkB5CbuMKDGxahd4Nr6IrEUZPDwG4g3yR4jJc2F6BgWiitRuWZ4CK9yJbRHrtRvSu20gue8TaujHj2DdjoC+JNUN5TD/gSDzy/Ao8sXgZWrumYXB4BMcffwROe8cp6J4xE2tXrcZ9DzyIJ556GuFYHJ+69FIcuP/+zIe+fu1avOPtp2LD2jV48L77cMnHPorVa9bi9n/cjc5Jk7Fy5Uo8//zz+MUvfsF84bSRH/xvf/sbA6Vzzz2XpauRWf6VV17BlVdeiQ0bNrD9r776KktrIw2dItv/8Ic/MA2ftHrV+qVan3b1PBJEOQRsMkkOfU/PSC4FAeL0LHQcxSOoCHXEc00U0AWxjArQ5f6tBnKq/let/ypAV1loVYCuCnqrBujynFO1X4B56ef8+f+oMLmLG6g6arwTtdHrqM7ftYDuV3ur4wiqPyCVteDH26fl4wSgkw9dCorz20M+dNMiDf1zAQ2dEoJjXD0rU/Fv/+2bZ+ziHvABnbWibCkSAC7vrQbq9J0obUQJbyGyFhGoe3kgPwqMbsNzDy1AdyKKWIQK+9iIxw1ouoNCkaLlHXgOOemLiDL+dxPMxp8hfnkdiLQgNZhEy+HHYWRDP1ZsHsbMfeejZ+9DgDaqx26DXbiQByJRxh5jOy7MSBS5os1+J+1yaHAQ3V1dMCksnghiBgcRDYfw+OOP4/Z/3AXb8xh4k4/8C1/4AmbMmFEaFwqMo+A3AihhniRzOgXOia2/vx/d3d3sT0Zz63nseAI9FbGVan3axROk4vb0bATeAmREzn2wjQTqwpWqAvbtBfRikZjiboCdnc2Y4lSAXs+cTe1WuVRV/a8CdBUXvArQVRYCFaCrBEoxTiWTOwF6UDvfkaDe6IRXna/ar+oQ1YDX31+uw17rOJWExds3UQ09YHIPMsX5aWv3P3RFE9AbG+jd+GyZF67czNKM8suP057gLKNkCJsyHhi/kMcIaBgTvEZuoDxLaUutW4HBrRuwcd0KaG4ObS0hJEcHWaGWfefNhoU8vEIGJrG0EWtWiVubHPUmPNuD1tqFvuEsegeyiLdPxfqN/TjqqBPRcuBhgB5GfnAY4UmTWFCfW7DhEY+8FWEm2lLhJ1lk4eUZsW7VKrzw8suMg540TUo9E6loBFy0yIkFP6ih0nsnNFTRawT+tJ5QNDz9fL0AOsUQCMFEADSl9NHv1C/UR2KdErS3QqhRTfyJAPo5Z16/wwBdpdCp9lOtgnrbrtDQ2bvqR7er8EsAOs1XBuqHHcY19Fomd9WAqvarOlR1fqOArTpfdX/V/sYAuX41OtW9KaKdk3H4Ue5VAN0K9+H+Bz+LECPKKpSJZdxoU0NXdvDuf0B1OJfgu8TEVTbHl5+KCrEAOudzgWNTadQCQoyrxWGMcjBcuANb8eqS5zE6sBVhAxju34ZsKolpk1ux79wEQsjCcF14xTx0ynFn5dU1OMT1boWwbTiFUCyBULgdIaMFy15Zgynd02HGOtF96HFAYjKQSmM0nUHbtBmsQal0lpEUt8TJz0q704w73tJ1WIZZ1pwZix13GdJaI8zH9Dzy2kMavDAvE7gJoBc+5iD9qzBVqxbUnb2+7IgZSIBObgfhQxd+cZm3nu5DWQHURwLUx3Pv7QV04nI/58wfjBvQRf9W09TH0z7V+Kg09EZ96Ko2Bq8fBHLV/KsC6P/cqRq66oFU+1UCgUoDVp2vun/9/R4rK1lvU00oLohN0AfvkcmdinIEAF3KQ68E9KIUFNcE9MbGfvc4W9a6y7NI8q1LgD62xTqcogaD6GA1cAAm1nZR95y43VnMJYF7AfktmxEmodGxsXHVaqxf9Tz23SuM9rgDy9Bh5zNwnQIMS4dnaii4DmzSksNRxOMJDG4bYdVeu1q64aRtLHz4ObTMmY8Tz3wX0EUmbzKpE7lcxGe905HM5RGLxDCSTCHR2sJkhWwqxyq/hSmvXuNFVISmSb8LU7JY7ATRjAAtonStB2p0PmmvFCRHZvxG3u/dYZYEi9LQsxFwUyzB4OAgY80TgXNivaKAOPpdBe7bC+hUvPOcM68bN6BXywNn4qqKEWacHa+6TKOArlr/g8+yvYA+Jsr9sMMqAV1ccDwNGWefNXSYqh2qgVWd31DjSnHCta+iuj/RWu5MQA9F+iUNvQnojY337nV20IPOZ5IE5vR7yaXDiWD45v+klEfb4GXQKPGBFkoKr/CPorS25PAgujsSvDoKqVd8BQK29OLpB25HV2sfero0xKIhRsfqeEVYMQuO4SFTzDHO1uHRJEJ6CJMTk6ClHYQ8C8g6QLQHKwd0LN+awvTZc3DYqW9nDdiyeQsmz5iJdN5GNMY19Fy+iFjYQj7vIGwa8ByPcc8znnmfwjU4OqOjo8x/HozWFuZ3AfQU3EcAJ0BeaO3jAQ7V+707zBiitKVnIuGE+kJw2VPqHkXzf+Yzn8Fb3vIWZtEQxW1E2ewdHeVOgH72Gd9n1dYoyl2lywhArwV0qv5X7y8XV6k2VvV94Ooo9/GOfzUTu7Ca17vGGEA/9NCda3JXAa7qgVUDojp/5+73iWHq3ETVfm7y2cEaugiK01IYC+gFzuXeNLnv3KnxGly9LqAL4C1p6NWM8zQPyMLjAzpp6D7RIB1tu2AFVTzbZaZulqND5VTJV94/gFeevhdW9iVM6wJi8TAKdh6u5jBAL+o2RjJJVpSlq3sSksOjcHI2vHQR3YlupDb3oSUxA0OFFmQQx4tLl2PyrLk48qRTgcQksHq/5KF3AIMRufMtOZpFoi2KPJVSjVhwbE6OE4tH2e+GqSOVTKGltaX0WuXzBYTCIWQyVEEtymUcXxBwHYdp47ROMaDzS6cKPvg9PShOFmYI2H/yk5+w2ABK57vzzjtxxx134Bvf+AbLDCBwIG2enjkYc1BrOk9EQydAp6C48QJ6NXO7+I67TmqvnyoLrYq6m/qqLqAqLKwq/GvU5D6mOMv8+XdvF1Pc9q5TKkDb3uvtfsfXD2hTRWGqTD51n5eZ3InDu0aUu5aCYVHa2ucY9WvZh07qmF8PvZmHvvtNqe1okSIkTrpSDW8741HgG3lqSkKC/7UoV01/OoUC9z1rOrLDw3j1qYUwNz2NQ2a1sVrqRA1rRQ3YKEIPGUjl03B1D4ZpQGegSZZ7Gy4FynkaIgghlNVhtPeQsx2PPf0i2qftg3mHvQmRfQ4FdIp8N5AuOghHueBB7gDeNLI++A3221/IOQhFeEBANp1DtCWCbCaPSDzMnotcCkxQIQHFovgTItRyWPQ8Vf3SKY/fc3nqlkXFY9KIRaIlX7ysuZMgQGDBCtX4L3HQPEzXUQkEqqFWAQIBsByJLgQTERAYbANlAfz9739naXyUf0+BgcSUR1H+Asy5LEjuRCqr6wdY1GjoeADdobRoZgHSQBr6eWfzeujwOli/y/Fb8vMSdghhS7RJ/Cxbkuu3T4U/VD+g3kbn1xModBaAwmOhgmNF59ZiWmXPzNLD65df3R6XMt1PO+zQu+oGxakuqJqQqg5Vnb+n71e/EBONcKeeqQboUmSwXw+d8tDLgC409Cag7+lza0e0XwUY4h70HtOCT+sBgRSZq/tXLMaWx+/A/NldCFG0HIGpm0MmPYxQWGfmdyNkoOgUkS8WWHqZppswrTCsUBgxzQBFa+ZfWo7eoSy2Jh3EJu+NrNGOfY54MxL7HAKE4lyb9klw6Gcmk2T889FIDJYZRnokj3hrmB/nAJqv0GdTGURbY8jlCjBDJnSDAJhfq0Ame4PZqhj7PbXRMohGmQsLjHxJ0v3ouUlbo/eZRRTTh9L0fEAXVSEJgFRa4faMm2p8qC2CLM/uEcAAACAASURBVIbuK0epi5rwwh9O5nQqRHPdddcxxrwLL7wQ8+fPxxlnnFHK3adzBJCOp52NAjobE4kHJXjPYPntoGm6WFQDcr3nUPVvPTBn6y8TAiuDymXMUwX1caa5cgurmd7rtV+eayVAr9Wh1SSM8QyyfMwbHdB35Ms9tu+bgL6987F5fGUPqBY0ARhCCyRwIECnee2ObMXiBX9EtDjMUtm6O1vQ1RljFdpibaRd5wA7zyHUJF+9xVPZ8jZGRlMoJFMY3bQR27ZsQ2LyDHRN3wc5vRWvrO1jWvo+J58BO5mHEWtHqlBAvI2DO2l8ZJUyYCA9kkLYDCEUJRM9kBlNwTB0hONEjUjHAamREbQk2kBateN6MC3y9xegG1RrXStFxhs61Y4jz4KLZDKJ9rb2kjG3mp++WKSULy49BBd+En7oIzOyTWTujWd86BgSNmhMZIuA0BoJFEkAI7CmmALiqSdQP+SQQ5h2TqBOdeRF/rkIkBuPhaFRQCfrDW1CcSxr3r5A5dcUEX0X7GduEq9tclf133jX52pAy7+rBPRa2FdNMGDPzQKYfZvTOFPVat2jKqAHO1TVIapJ2gT0+kEXqv6rv78J6I31X/Ns1ftN768M4hUaHLHK9a3F4MaV2LBmGcKGDTszgPRQLxJxA7CzSLREEQ1bDNjMcARUnXB4NI3+gWEkR4agO3l0dXZh5t4HAC3d6O/PYOWGfoTbp2Lq3AMx5cDDGUENi9YzDEaEQyb/TCGHsBXiue8eFZOzUSzkEYmRb4l9wczppAH6ofps3STe+qhf47zAfOvRErue4zogUKctlU6hJd6CYqHAtF4CHFr8yURNgEdgHQoRLepYMKkG/hOdaeMZH/naAsQF0YggzSFAJ6FMBnzZhUDXoGNIixdCHD3jjgiKq2dyF7EMQqlkw0umYx/IVc/vlsoHV+9h1fmqcakWZV+6JivONTblW1wzqBCPFQrIymPV1dBVFvKgNUA79JD6aWuNdsgbHdBVz6/a3wR01SvX3N9ID6jeb5qfMhiIhZctdLSYOnlWqQ1OGkj24cUH/olXnnsE0zoi6IyZ0J0ciIXOc1xQAKgLE0YognC0BaFICNNmTILeEgdsDbm8h2zBgBZqZSb4TX1JHHXiqWjfe39Wyj1PnAvk07ai6B8dRkssjv6NGzF9cg/Tys1wiNkv08kk4q0tcIt5uI4NMxKGV8hDC1mkCsIrFqCFw3DzRXhmBIbJtftkKslAL0qsdYGN0ruIcIaen56d/u7s7GI13MU7TIuv8DurGNbGO2aq8ZGDomQtVowTgbZcMY60bkrHmzRpEqPuJcAWwEO/kzZPWi+drwJzul+jGrrwofNrcduzAPRqFuKK9VLjY1GPmEvVf41Rs2pwHeJAKIN6UHuuppmXv9OYC0q4beTxq/a7as6wfgsCelBDV11Etb8xwFJdffffr3p+1f4moO/+Y7wnt1C14NH8JK2UFvpgrjKVZXUcDxGTFqYCYI9g2X1/x5YVz+PgOZPR3WZhYMNqZna3i0XkCzYczUCsJYFEdw/CiTbkcsOAoSGXLSIWbYftGAhF2rF56zD6hnM48sRTgOl7AeEWxipXKNgYyhbw9e98l5m7KdytvaUF+++/P84660wGXg4FtTFwp2BRGh0X+VQK4bjQ3on8hlLeqB68CejCdw6mkbOAMtMEsanRRvXSKSKc8rXf9ra3Me38d7/7Hcjkftlll1fQxQqNjo6hfqtFrzreOTOe8SGQJhAmIULOG5cLs1DU/iOPPIJ58+YxM3twk0lmSEggq4yqdOyOAPRSBqXkSA4CejWfNEd+AnRRZqh6j6r6T0XNWq08uHxNElLrAbrc9moauuNQ+7kVt5pZf3vwgfXbIQeX09Zk9X57LlRvcu6o64z3BdjTjhuvD6f6czVN7nvaeO9u7VUtePT+yqZZ+fds3oEZNthyZOTzcJNb8PLj9yDXtwqH790D001xClkylJdUOYMDqBEGKMUsPYJQ2GLEdFZXDwq9A0inCti0qR+uFkF793Tk9Qj2PeFtQPdUQAthW98Qzr3w/2GvefPw5hNPwKYNG/DAAw/iggsuwOeu+Bzr4uXLl2HZslex15zZmDNrFtraW7Fy6VJmVQhZBjasX4ejjzkOoZYODPYPYdWqVZg+fTq2bt3KwPHY49/EwN0KhfCv557Dd669loH5xz72MVB+O5VeJWnhv/7r16yWOhV6oXd52rRpmDJlCtMyg+xzExn78YwPE1n8oD0CKLo3CV8E8NQGatcTTzyBH/7whzj11FPx/ve/vwT8NJ6tra0lLV2sR/Q93XtHEMvUM7lrPlVwNe2cnkN+foElpZ+M2r9+tUoV/qhM2vL+aoAcDIiTx1i0v7aWroMF2bMS2NUBXTX+wf5hgC7MM8GTVZ0xngm6I64xnvvsqcc0AX1PHbnXR7vHs2AIjYmeWNCI0rylOiw5GyDCNma0tkex5N4/I735VRy+Tw/CbhIwSHPPcvM8mUetEFzdRNb2UHBcJNpb4RSKSA2NINHVA280A82MYOvaLcjmPcTbe/Di8rU4/M2noHP/w4BYAvmihwve/0Gc/5734uJLPs7SoT74oQ8xk/6P/+M/cPfdC5gGfdhhh2Hjxg244F3n44zT3o6vffUarF+7BocdejCefeZpvPOd5+Psc87HgnsW4o7bb8fsOXOwZcsWFjj2w5tuQlt7O9PkX3zhBXz2iisY4L/1rW9FX38fbrvtNpxz9rm49NLLWAnWu+++mwH9UUcdhTPPPJOVcG00ZU1e5GvNNsotb/FjAkgLX7duHRujnp4eVqRGrL8E6FQultwGpH2TyX358uUgH/u73vUunHjiiczELoSQ8a5LjZrchQ9dPJ+snQtAHAPkvn9d00W1ytp87KrnUOFTXR+6T+Ag42fQwi3nsY8VCHQ4lDbqA3o1UFflwY8B9IMPupMBunwxuQNVL7yqQ14fy97u+hRqDZ1XW/sCIixAuMiKaTD+9yaxzO46qLtVu+q9/5TclaS65zFApzW1OIr1T92DLcufwdwpEXTFPOhuGjAJzF3Yro0CpfmEwnAME47toS0cRSGVRQg6DD3E67naGjCUxob1vdg6kETWtRDpnIrOWfOoyDqmztsfH/rEpbjg/R/CWe++CK1dk3DNNV/Fv55fjO9ffz0+evEleP+/fQDvf/+/4ac/+wnuvusu/PQ/fozvfffbOGDfffDpyy/FTT+8AevXrsO3v/kdfOqTn8J5553HNNef/fznWLhoIRYuWoRYayvsQgFr1q3FpZddxgDvgIMOZNow1Ux/05uOx/eu/R6rr06aMeV3E/Maae90Peq7nb0+yvcgIKe23HTTTYwV7lvf+hYTQqi9ZHkgrZt8/8888wxeeuklbNu2jWnxJ5xwAs4++2yWusZy6z2vBOyq9qsAnXL/KW6xCIdIhalAH858xw+QS06HZU5WcmrVvT/xbzBew9qAroplEDEI9NLJgqu4bxCg5WN4/nkldgpwF3gq56fLOMt/pzRKcvvwPhfnVDO9B4UG8bcQOEqYfeABf6vIQw8+mArQVRKQanVSTRjV+W/s/U1Af2OP/85/+rqA7tcMIDC3kxmYXhJblj6FzSuexexJIXS36XDzw9CNIhytgJxbgE1EJaQJ6kTfCkQ8E2FXg0n+bKKFI5U/U8Sql5bhsYefxEiqiEhrF/Y97GjsM/9oDBY8DGSL+P6PfoL3XvwJfPDKa/Dsk8/hq1//Bg6dfwTe94EP4sqrv4y3nXoaPvyRj+IXv/olli5dii98/grccP11OPKI+fj4xz6Km3/7G6xbvRpXXP5pfORDH2am6A996EP4znevxcpVq/DgY49idGgIbR0deO65Z/HFq67CRe+5CJ/4xCexcdNGXH311YjHW/Dpyz7Nfj/mmGNYJD9p6x//+Mdx0UUXsZKuQnveWSMlAF340Pv6+nD//fczLf2UU05hbbjsssuYtYBiAt797nez/PMFCxbgtNNOY20mi4QwrQt/PB0/HgvDeAHdhgsX+hhAp6C4elt9QGd0QXWD4lQ8IMKkXtMKIKXNVYL52NLZ1d6Vaib98nEaN7mz1LdKPhLxd1AgqGVNL+H2AfvfsUsBvVGBYGe9KHvGdZuAvmeM057byroCPTEV0qNRLplTBPQcep9/BMsWP4LZPVHMmdYGOz8Ewyig6OWQc3KwyV0YMuFSHrvtQs+7aLOiCFGkebYIFIheFlj7ryW4965FdDBibV048PBjccRJpwBtHVj66gp898Yfwgm3wmifhnhHDyZPnY5rvvYNRBJd+NGPf4IXXnkVfYNDLGXtFPIbv++9uOqqK3HoIQfh4o9+GLf98Rbc8Ze/4H9vuRW3/OF/8MADD2DOXnuxHG0iwSHT/dRZM1lU/OLFi/G1b3wdp53+Dqapr169Gj/+8Y8xZcpUvP+978fFF1+M2bNnMzM3mbaJge0Tn/jEuOlTG5kdwkQuAF2sp1QKlgLy6HvSyFesWMH+Js52amtwIyCnawn/+3gVre0FdMcGzjr9B8iOTmMauk1f1NnUgC4TII+9kOo5glaU4PEi/U9cObif8xBUpi4Gj6n9t4YiQ/TqOfd0npyfr9LimcBBGvquNLk3Ab2R17kJ6I30XvNcdQ+oAL2Q8xA2qfY55e5kkV79Mpa98DjiRhaml8KU7hhCIaJvy6NIgE7RbybVYSeK1SIMV0OIIt8NCwaBOSG+FQN6B7H8xVexdUs/5szdF1Nm7gWrYxIQjWE0mcLyNWuxevMA+lI6jjj2ZBxxzHEIz90HyOSRzRaRKjpYv3kL2ru6MXXGdMRbDCxZsgxz5sxCPBbFqlUrEI9EQPHtzz/3HKs81pZox70LF7Jc7Btv+iG6enp4pLxhYOnSV9DZ3YXJk3sYCL308stItCew1+y98PLLLzMgpKh26i+qyU5a72uxyUGKwSI0dH/SygW5Df0ucstJgxeZC3Qc/R40T1e7XvCZVIAuak8JDZ3w+8x3XFcyuasAvT7aC622EbbN+qMUZGKrPJoEWs41KGv4QZd1rX10LapuKLTrkpYtWQXq+fCD7yYDdOFDr7ozEGVY7dFVEtBrManfuPdoAvobd+xfmyev73Lzq51RcFxqBLG4BdhpYGAT+jetxOKnHsS82T1oixtoidKiV4Dj5aGRjV5zYXtFIExkLVlENQthz4SbojiPMGBEeUU2MsO3dwFZyncH0OZX6ApbWPPyajz59ErM2+9wHP2mE4HpswECfYqiZx+KqPcVIArCKxYQioeRT6dY1poVjVEZN/zt9tuZ/7ujsxOTeibjzW95C44/+WSQfXhgcABdkyczjneNiGUKeZ9QBhgaHmbu267OTjYYFKAm0tTI9E3m9vGkfjUyknIkvdCygwBNwXqksZOQ0dXVNa7bBX20tU5SAbqg2ycPugONKu8yQBcausrkrmwsFRuos6lcxiLwrtYl6u73iWVqAbKsYVcDdTrPY+0fm38v2kOCVi1zvHzfkjBAgM4u7PPpBqWE8XSIstObB+ykHmgC+k7q2OZl/R6o60OnoCCO6chn0oialNpNmnoeGOnD0scfxGjfBvR0xNDVHoal5eHYaZg6pY7pQNhDysohmUshbkbRasVRHMmTMo9QqA0wo0Ayh8LAEFavWcvAtmvKZAwODWA4OYqlS9ciHpoO14sh0toBPdqC4869AOju4YAeisLN5qB3d/uNzMLzHGhhSpvT0bduPSZNn8noaCmtLjcyjEgigWImjRxVcGuJw4hG2L4sCR2xGIZHR9hPy7TYMqyDF3mhfhIBVqI2u8p/u6MmWdBsTNcloBffP//887j99tvZdxSlT/5+inYn/7oQQESlNTqHNPXxtr0RQDeNScqgOBX+8D6cYLVKPxBOjEO1YLTgGAXbQzwM8v2DCm7Qh16534Mjpd2NRzmupXiLdmoHHfj3XWpyH89D7KiJ//q7ThPQX39juns9Ub0F1dU0pKjkqGVRrC5MOHCyKZhOAaBiLX2bcf8df8b0zjgmtYWg2ykUUgMwtQLa4hEY7QaGohmMOhnErRharBboOQ2WbQI5IDOYwuJnnkdnewLDQ4MIh0PI5tPIFbKY1NONWVP3hlXoQHrUxeqNvVi/bRAHHHkMumbNhdXejbxhYeYJb/bruHsMxJ9+7GEU7SJOOP00pl2vfWU5HnnkMXzgwx8GwiGM9vejrWcyGwQ7l4VJ7HKmiXw+h3AkwkA8mU7BClkwdJMVdEklkywCngLLyGdNpm3ShuXqZTtzVMnsTgAcdF+SC4DcB08++STLk6dUO+Jvv+aaa5h7oJZbQCh3wSCwas+wPYBO6YW2DZxx2vdLGjqvOVZ7UwN6fWptFb7I+6sBev39nIc9WDFTbnP9oDgKFORBfbW08FrPL9o1JgbgwAM4oO8qk/uO8aHvPB/KznwRG7+2zsun0spETF0sfaM8wTUtBTO0Dfc/+HlGh91MW2u8x99oV6gP6BRjTLXKPBTzWbSEI9Bcsr9nAcugqihY9KdbMLWjBZ0tForJQYwObIHhFdDRFkOs24Le4yHjpWA4GnRbR9gLIWZEMdw7iBUvL0eipR37HHookEmDpAbbzsFsiaKQTSFktQJIAEkXA1sHkc262LBxGzZvG0E0MQkd02ahe/Ze2OfQ+cBec4DhIfz0hzex4LULL7sUGB7FXX/9G9auXYdLr/4i3GwaekeC+c2d0VE4notQNAq0JzC0bh1G0mnMOeRgFPM5FDwPsZZWRv1JgVEyh7qgf32t5orgmScBggQKYeYn0Ka/CbjJBUAFWEjooBQ26gMqQCM0dGFaFuMdDAar9SxlQKf1RwS4kcWD0+mWTe58deKA7pvcjck+oO08QFfhiwyMrL2BFO761d60kiVDPk9+Z4LXC2ItJ9bh+MuOpbR0qQ31qG3LJv1yUJ120IFlYhm5W4V0puK6HW+H1RoylQQlHk4+rvy7EERqA7pKwhvv/V+rlzN4n/r9qwMu6UY0EQq8Lnqpeg+VqiRA34r7H/xcE9B31QDu4fdVvT+81KjvB6QAMlqMWMUK/tn60hJs27QBG9cSBWwBc2fNxMzpU5AcHsLadS/gwINa0dodwuD6jehsSyA7PIpoRycwNIJnn3qGUZUmyGTeSnzveRTICWsZcHQgUygyVoUwwugyWxmw51b3IdWXRj4HjOYctM2YDSfWglmnn0mqNe74w59gaBbmH3QoULTx6pIXYLsFnHHxh/DEgn+gvTuBA88+E2sWLsSm9Rtw4lnnYHTdBjzxzHNwI1EkZs3E9AP2x6yjjmAJ1q7LC2wIpjZ6X2V2NeHjDnKuE9DS2kPmbbEGiYppIjhN3ffqyaVa39RXqH+EWHk1MqmwdAcCFwvwqHANr0FPeegE9QTolAxxxmk3IDM6FabeDZftqb1+q9rP96urrVXHD+I6Gqvh1+v3yn2VAW3j6cvK59FgF6hXyu3n8XAc2Nm7VYpjE3nq5TQ/9tZpegX3vRLQVdR44+vw2o+qOl/uQDmwQFyRglUaIeffnvuPZ8B29DH1AZ0IYiRAr9DQCdCTvoZ+RRPQd/TAvEGuV29xqwByro9xQC99AJCWODyMoYF+cuyiu6OD+aUHNm7C2hXPotXcjH337oKdTkN3XdjZLEJtrUAqiaceexS0wM2YPROTZ0yDFrFQ1In91YRDAWpOEXokxHLZI6MO0JcDtuaAfrLXu7C1MJZt68eoZmLekUcj1tGN+x94FKODKRx+4HxELQurV7+KdC6Fcz/yb3jsoUXonNKNA85/JzbduxBPP/YEzr/kk1j0+1tQcDXMOehgPLlsKSbvvy/O/uTHUaRSsrFWzgkv+dHrabfUn/U0eFmB2XMAnYS6rK+hC0CP1AH0G5EZmQrz/7N3HWBylPX7nbJ993q/yyWXXHoChCT0EpJAIDRpoghKRBRRiooN9W9FqSqKohRFiiCIUqSFLjWkkZDe7nLJXa73rbMz839+38y3O7fZ27lkcwRkJ88+e9np33zzvd/7K+9P4oA+fC663fhstz4zITTEZJJYso+W3kRAmwG81k+64WEv/NJJTIkmP3sDOk2C2IRI5Xn2yYh+A/NYAABYPXWKtRdNYLdj6Nl2KrsGt1tvVfIx7mFozl4O0HOA/gnB1oNym5nffz0RpUvgngzYtYC6gXSmH5vImxGApnd1oW3XBuxY+wLqKgMoCPghQ4dDAPo626FGw2jYsQ2yLKB6TBVKqstBK6NqDCqlyFFZVDIChFX44jK61jeidc02oC0ErT8OrzsPFWProfjzIJWUojUSRcdgGG3t3ZhUPxXTzzqfWRA+eP4pdA724qTPfBrvvPoSwkoM8085GetXvY//vvIallz0BTz0wN8xZtx4zD3+BLy1bg3K6sfjiHPOghIJw+H1Q6c66hZgsJaY5YSIBlz6m8zgZBKn7cnXTj7u1Ek77U8LL4aTzYO3G1+zObY5hTOwZS9Az8TQCdArTEDPLAxjd/126+0APd36TGA8dJ0O2UFAOrRCHAd2vm2qdcBqYeaEnLWhSJOCZKvSdopCrgzDAsb2S0T1G8F4qpYymbADdLsHbgf4dg0+0uMPZzKxA3S749tdn9392R0/2/U5hp5tC+b2z6YFMpofBSOPlv6Z4UHGN7MYmqDOhUPIDE8fAnTaipjHYDsaV7+EgY6d8DgdcEkCfE4Z7y9/l9VRr62pgN/nhDvPw9LboIQQjA5CE3VITgkOTYIj5gTaB7Fm6RtoeG8DClUXpCid3YGyseNRMXUa8mpr8e7mzWgfDEGU3Zg+7RCM//RFrFnee/gBtA724azPfhbvLFuGNRs3on7iZMQiCnZua8RXL/8q1q3+AA07m6DLMgIVpZgyZxYqZ800K7aRpn2yIAodkxdIIf+rNa2M/qZ1vCwp6ahTGhkBOL3n3NRu3T/b8cdufMumb6QHdKKWNGmzM7lXQBZLE0Fhw12H3fXbrbcDdOt5U4+VCsxWQmnsR4BOPV5Lm4du3d5KRJPHJYldKl5k7G98jCPzb1WNM5dFAtDNdcbxDFAfYh34uAB6amPyBvpfB/TMHVaCQOUfuQ89Z3LPdnzK7Z/SAnaATvyKQN3qyTTGJMO3bqSBG+BO1cvofXXIEgTKEaf0tv4WtKxbhcHebgz0dMHrELBhzUpUlRbi6GPnAEqQ7PbQ1BBiShCqoEB2CpAcIuS4BCheaFtb8OZTL6JzazsmlVbApTuwp60LcacbR512KtRAAA29PZgwcyZ0UcaWLTswddJU5qtf1diAPf39OH3JFwFFxeatDQz0C/JKoITjqDrkcCAcw+41a9Hc1orJh05HQW0VYmoUzuJCVnCGhlUCZQLkdBNwbmWktkwX+U7rCcSJkae+7x8fQCcfOvnDucmdytcawqzpfegfDUBPtfimgvheWulWCzHTko8bsUuWgLp0k4QhoGuCN705kkRtZij0WUGdhwZwxs6tAIZp3bQI0NRJTvrQ2To7QB/tDmV3/NQZVipT10jtP+ugiuHHcbvrG20EyAH6aLdw7viZWmBkgL53WJLhXyccNwYrM1sbOquNZvwTaTBUQkCoH4iE0NfcBJeooXXXdvR2tGBcTQn8HtJ3GYSuBlnNddmpQRRVaLoCIapDiLqBtiA2vLsKjWs3wxmh+FAdosON/PIKTD/2GERdTnQqMZSOrcVgKIpt2xtQUlgMhy+AkOREU0cXzjj/M8C4iYDgAgajgLfIKBIjOwxUoplJ4kPWBkqWdxj+c3OQp7ayvq/WXHD6mwfL0d9kbqeypdYl3f52Qcd2vdeOwdrtb7c+GeVulskdCaAvusUwuTOGnjkGyu767dbbMfR0gG0Fdet6K+gaNFqDg6QGTUBP11YJ37YFsJMxFiocDlJRNCw87D2xADbhmkSuJbPue3K9uR10Vgp4CNjbAfpoB8XZAWa2QXF2D9xuvd312XX40V1PtaipR5lR7jmGPrrN/Qk8ekZAJ3ZOUbgZ2iUSjbABhwYmWaK+mgR/mfprMGgAI1VqIeU4xIDOFry79Gl4HHFMGl8BqAMQ9SBkKQZJjEFTw9C0CChDzuksBlQH9LZe7NywFc1bGqHHNFTXjkVt/URIkycZZn5VRU9/P/oGB5GfX4DC4jKoYQWq7sD2xj2on3oIHHWTgbwyoC8KFFYYpmNaglTPXcX7697HjqZtyC/Jhz/fh5LyMuQXlKKouJQNxATUVuC2yrKS/jvlgs+ePZspyNHfjY2NLIqfSpny2uXW/SnqfSQFUjJ1S7vxLdsuPTRtzRrlTs90GIa+6GYLoGenxW53f3aAzvpjSkCblbVbAxz32k7U4XITQ06azPn2fCLAsxiGArbJxkUNoqBAEJMMXWR+dMP0bmXp/Hd6jxLnoPdKoJI3RrT+iBj6aKet2QFmOkDnD8FgAB/ODC/bjj86++cAfXTaNXdU3gK272ealCEetMs1tOibzPIGSzcLXuoaJF2Ag36LA1pwAKLXwZiv0rYLzzzxMMaU52FMZT4kylPXByELYQh6CIIegUPSIDldiKhO6KoEn+wCVIqoC9MsA3C6DMOdz4uenm7kl5ZCdLvR19vHLkBTNTZ38DsC2La1CarggiJ4IPlKEFIdmHLokSiorAXyi5hITktDI2757a3Y2rgFpZXF6Bvohtfrxzeu/S4mjJ/EypUSAFPQGwE2Da4E6PQhLXUq5nLPPfewim5XXnklli1bxv5/9dVXM1AnXzppp9MxKDec9v94ATqBOQd08qEbk7dk2pphm6GQCspDN4LiSqGlqrKkvHp2gG233g7QrevTATvPQ08L+oIKQYyT14U9L9qWfzjocqsMZ9dDGbsGWTbKv7L1kpWhG4DOC+YQoBvrjdx3w+pFxgGFyRiPGNBtX2ibB2JnMrI7vv3Qmt0Mz+74dh3Gbn+7+8vu+Dkful3759aPcgtYX7/UdGASyTDTbBObWbZhwXNkceTxPWxbEqbpR3vDJuzcoDBF6wAAIABJREFUthaI96HQJ8AtRVCc74Coh6DHB+H2OREcHICQV4D+UAQOVUChl4DUCQyGoUSI+UiQvVSsncpTaqyoS8vuFrTuaYUSicInuVEgeqGEdIRiNB/wYEBxYFB1YPyM2Ziz6HSgrILCzdGyczu+/9MfoXJsJa751tUIhQdw3XXfgddRgF/fejsTa3nooYeYL3zOnDk48cQTUVRUxKLYe3p6mPTqFVdcgblz5+LGG29koi533HEHfvjDH6Kurg7/+te/sHnzZgb+VK1t/Pjx+Oc//8kmCATsxOapJOvRRx+Nl156CWvXrmViMWVlZUzG9ZJLLmEDPU0KaMzNltmPtNeMRClOpawGFkApIBwGTj35Z4iHawG9ECKV081isRtfR4o/w7H04S6NjdtkahdoEmP40K0sPNXUzgF3KOBTbIkR9GYFfIONG++F8RzpRTHcOQzYzRQ1SRDgJI8PTZYPVNragWrQ/X+mOUDPmdz3v/fk9syiBTK/eoZtnacYE7inOVUkwhRXDT30uCGrzkCdzOq9rdjw/jso9Avobm1AkV9EZakfAz2tELUofAV+hGURUVWBEoogHo7BJUjwOT1wO1zMS9/d2Yn8QD7UeBwtu5vR39OHPJ8fZcUl8Lp8QIQGZTfU7iDauoIQnAWQA6UQAiUQ8ovQEYujuG4cdvd24dd/ugP55UX40U9/hKL8Qjz86CO4+w9/w11/upeBMYFsX18f+ybwvfzyyxnDIvBeunQp/vrXvzImT6ydTO9r1qxhtdOrq6vxzDPPsN+JuU+ZMgVnnnkmbr75ZjaIL168GE888QSbJBx33HH485//zFTfjj/+eNx9990sDe5nP/sZJk+enIigz+Kp7tOunM8J9MwSSnEU8GgwdAJyK6DT8z791BsQj9QCWqGBWhkKrIwUkIe76OHS0qxmdb4NfVv/tm8IHaKksTgRdq9mDIV1csAZ9nATBo1lgSRTz5ITAXZEw4dO602Q5xK/7FsAXLLIvhP+9WlTsyvOYnfT2TFQu6MbN50pKM7uCHbXZ7fe7vh2E57sjp9j6Hbtn1s/ii3AXj2mbGFZzGot/BcbrY6IYljHaTFSbjW4nDSIxY0o+GgvMNCBt199Fl5JwWEz6tHf0Yyezj0oLs5DUBlAYVEenC439GiMMX44XEwFTu0bgFRYzKLXw407sWPLNhT481A94xAm54qubqCjC6ipA0IqOlesx9YdexCFG3lV45A3pg5Rvx/9soTVO7bhrTWrcNjRR+Cb130bHX0d+O2vf4eXn/8vnvjX03jjjTfQ1NTEGNXTTz+N0047Dd/+9rcT7XLnnXfiueeew3XXXYe77roLmzZtYuz6l7/8JSuSQmycWDnprVdUVOCmm27Cj3/8Y/bbL37xC3zjG99ggE8g/qc//Qmnnnoqvvvd77Lfu7u72XFoYsAXCrqj9LiRFlnZ316SBHRqeCN/3khbM+IPkoBOJndyQwBnnX4ztNg46GqBWZxk+LMfaEC3AjmdlR+fg7n127o+/RUS0NIkgEB9b/l02ic1Bm3ohIFqcRAYGyoyxrURuCfPRozcYOdWs75h3meruLmeM3QC9HQXw2cUdoBk1xGyAyy7o48+oI/kCg7eNvaA7nB14JXXckpxB+8Z/S+f2cw154iekB3m9zwMLbc0SYzKoxsZTqb+DPnaNYhE19UInB4JCPVixWtLEe5tQ2meC6G+DsQjQVa9rbrcC4+T8DuOwcEgNFWF3+tHvj/ACqd07NwFLRJD+64W9HZ0YUxFFcYdOgtwuYGWFmBMDauhPripAR+s3oiW3d0IKxLyKmtROnEqeiQJjspKbGzbg9dXr0JQ03DeZz6D1vY2vLd8FS6+6FJUV41hPnICUKqF/p///AcnnHACbrvtNnanxNB///vf4+WXX8azzz6L5cuX49JLL2VR7tdeey0LkHv77bcZE6eJATHuJUuW4IYbbsDpp5+Oa665Bl/5ylcY+6dvMs9Tqdbp06fjnXfeYRHzdP6qqioG+mQF4Pruo937koBOphgroJvqeaZWAcVQEKCT/MD5594OPVYHNR6ASpGNGRi6Hf7Yrec4xgEz3f8TvTVFtIx+T50QpTtf6iQgCc5JIbRU5s/+rwuQJZr88ERPTk6Ts2Bi6MnUtaSfnZneSSlOM7NIOKBPnfIU29sK6tabHkmDZeo0OUAfzVcqB+ij2bq5Y9u1gBHuNpSip2SkM5N7inM9KQCOuKpDlM266pYjMWu9EoeMOARdQby3AwMde9C0bQPEeBjF+X60NaxHvGsHZD0I0SFDdDoQiyuIKXF4nC4U+AMY6OxFkS8AtygjNhhCLBQFhZKykqixKCbOnc1Csbu2NGHj6g1obeqAqsooqhqHiklTMfPc84AZMwmV8fTzS/HUS6+gdsJEeLwBVFRX49QzzoDL42asnMCVWDIBK30IcCsrK5mv+4MPPmB+dgJtMpfff//92LlzJzPLk+n9tddeY7502oYY+qxZs7BhwwYG0Oeffz6bCBC4nHzyyWxi8P7777Nz0e81NTX4wx/+wNgm+fApspr2I3Mv+fBHc0kCOsvGN09FJvehgK6ysEiJaQt99sI/QohPgBLzQWcmleGlX+3wx+7eUhm53f9Twd16/L1N8hSbQZNWqriWBOFU83rqNQ7BxJQYlGSQt8H4jXroxjtGUyJjspD011NhIKvvXiBAz4ahZwvY2e5vZ3K36xDZmnRG2qGG287u+jIf3x7Qne7OHEO3e0i59fvVAjTA8PKPxgGM/HL+dxLIjUGPbZFigieTJbGMGFE3QYIoG6ZaPi0gWBCoRBfTeY0BvZ2AhyLYFaz/1/0Y2LEM+W4VJVUV7BPR4mhpbUV/fz9kiJg5dQYgyIYZgMbDrh7s2dHAWHF3fz8mTJ+GiTMOAzQZHcvWoGXrLsiCG/kllfCUViJvfD0cs2YDY8YCFEkfigO+fGiDEYgFHqMCnGaAKF8okI2C0wi46ZuYe1dXF4tkH24hFk+Mnfth6fopQM56XALrlpYWZpYnQD/88MNZgBz547/1rW8lwJtLy/Jj7dfDHclO3EDDU6ysgK4ZZmQqBkmPPA6CdIkFSV7yubsgqvWIRT0QJIphGB7Qs3UZ2KVdG4BpgCevmMe/rb+xezG3S7BtTYBGVYJY8eDhfejWSYKVLFPLEMtOTojT6LXzSmw0ITJN+8ntibGnAPqUyU9mxdDtANGuX+QA3cbJmLEBc4Bu179y60evBQjO44ibzMGAYAPQTfC2gDv/fYh2NRvQDLBWVJoaiNAFB3QyH5o6LjQBoHxxMRaBy0cqMwpYAnpXO958/K84bqIfQD/glAGHiJigQdGJ9UtwOVzQo3FEBoIQ4xo8gXzA5YHe3Y3NW7agcdduTDl0FkryiyH1R6B09CPPmQe48oD+MNp6BrGtqxc1h8zC2AWLgKIKwJ2PprWbsHzFGiiSjrkLjsSY+jFMNIZM3wS6PG2NWp7YOeWZE0ATsNMnTAVonE7GvnjNctqPy8QSiNP2vF55a2sr256i5mlpbm5m1gDaZ+rUqaitrWWR7tbJAKW+0f+tE4ID3hP2AdAVgnRdZhO6Sz9/LwP0SNgFkdK2GEtPv9hdvx1+pLLq1P+nAjqBuRXQedq2FcyTx5CgxWkiZ+j0c1BnE1LTfE8ZClZAH/q3DlnigG7gAPejD9VsT5ZX5Wzd2I4c6xKbMCWC6f43AH34rmrHgO0mJHb7270kI+lwdscYfj3VQ88s/Zpj6Pvfurk9M7eAAegqMwaywShFANb4v5GNzpl7ksHTHsS6FcOEyEqzGEKxDPRpnCcjbjAKBznJtRgQDwPBXgzsbkBfVxt6mjehvkiFx6sz8ZhYLIoYiX1QqpogIhqOwi07oCsaoGqQTPENAtTmlhY0t7ZBpeAiTYAzpiFfciNPdCPSG4KmiMgvrIDgKUB3FCionQRHUSVK5hyH5q07sez9deiNhnD0gqNQUJrPgHvSxIlw+zxo2dXM2iOqxFA3oQ5trW0oryxnAByKhOD3B9A/0I9t27ahqqIKVZWVQ3LOCRwoaI7GjmnTpiUegrXoC/+RTwgIOGg9ATn52sk68GEsSZO7+dBYQW8zdsLEHDK2x6mvqBJ7pl/8wl8goQ7hkIMxdD0Lhm43vvL1VrZtBWcKSBvOL24F6HSArmsCdE1mZndjImCpa852pppEHNCHmuWNZ6ND50qnZlqaAerGWi7IZL0Oq7mdRb5LhlxwIsrdDtDtGizbTjPax8/2+rLd3+7+7NZnnlAQoGeutpYLisv2Ceb2H64FDK9eqrl0qL+cuLZqsheJ9NstxUsoBzmixuGQyDhOmjI6ZFVgFnJ22GAQnVvXY0/TFkSDHcgPiNDUfvT2NCPgk1FXVwGQ0IypIS6YQXn0LZofo1CMaS5lqtl0xTrTntEFHQ1NjXB53fAHAvD7/HBJTjhokqzQxwlEnNj47nrsag2i/rBjMP6zXwDcPjRs2QHJ60VtXQXeX/4+Sxv77GcuxAWXXIiOXa0s17y8sgLf+b/vJfwHMTUGSaaoABXLVy3Hm/99E5PHT8KnzjybgTHXcqdo+Ouvv56lr1GeOvniySRPpnRirGTGp22tZITLzNJ6mjjQZ7T95yYmJbtHqrGRBcTFjLrxkFlAHIHcki/8BU55DFTVA0WLG/hv8UGn+qMzvYFWn/hwvuvUMTbxfx0Ih0mD3nIL5nXwa7DumzC1J66VgJTiBayTgqTLiU8iWKY4M9eToJGVbeuIx5PWiaHHH94nz1XjWIy7+W4l2oH70IfOAkyTmTV+fpTGNTtAG6XTfmiHtbs/u/V2gG7UQyc6QzNBGgXNQrosd3EAOYb+oT3qT+SJ7CxYVoZEJmkCIq6eFYxEEJckuB0OJrIq8fgo+u4bgNLRjJVvvYI8jw6XFAK0Pjhd5JuW4fOJ0EUFEd0ABKqoKuoiY9vsmwG6Ceb0ZpCPlHKiBY190/+JGbqcMsgcHCOzv6mC49AleBUnXIoLwcY+tO3shcNRCldxDQomz4STfO6BPMBDEcrA26++ix/84Af48uVfwnnnnos333yTBaktPn0xLvvql7Bhw3qsfH8ldu7eiQlTJuLc889B/2A/7vzDnTjpuJNw/LHHMzM8N8f/5Cc/YUFyZHKnfPSrrrqKmecp8I4qtNG2BOqUwjZjxgwG3PQceIGXVAnaUe+Yewdnm5MYQ3iFguF0yCwgjgjpF5fcB5ejCnHVbUgHmxi4N2DunfaVei8jAXSD7Vq10o2/EzMtEzvTnd+qlJoO0ImVW7GTBa+zn6wZHgS8JqBr5Avn90WR6kb1wXTn5i4Ufv3W++D3Tf2AL+weedracIBu98KOdmexA7zRPv9oHz87k78InQVlDA/oLk9XLihutB/iJ/j4duMDBxlqIgIiep85cxwMhyA4HHDIDhZWJNFAyEG9twsDrbvw9ivPYXJdOcZUBiBofYhFOuCUYxBlhWm6KwzQjVx4ZqynKKyE6Z+nA5llXi0pVMzvCCDPH4AaiyKoRKDoKmO9LjjgiTsgRB1AawRtjd3weMvRpzgQDhRh0mlnAFXVgMPJVOhWr1nPItGnTp6CaVOmoa21Ff997XVcc/VVuPjiz+Hab17LZhzj6sZiw6YNWHDyAsyZczj+8Ic/Yv68hbj00iVsQO/t7WWmdspTp0A3YuWrVq3C97//fSYP+6UvfYkFyi1atAiPP/44SkpKQOBP+excKpZXfLOWbR317rmPgP6lyx6AU65kgE7xEkatviRLt/Ypu6C2VEC3gt4QoEsUPkkqrRn530mLUiZAHw5wRfJhMxA3mTd5kcz/G+cnsDZ+4/55AneDqdPvIzu/FdStz5ML1yTuNdviLKPdWf7XAT27+xOhUUWoDIDu9nbnAH20O+kn+Ph2gE4MgkDGGtxE5mWmRy2SKdb0wBM7jqtGAReicRT8NtCND956BUqwAwGXgspiD1xSGMG+VuhaEAG/C4JMDM+g4iyJjpl3DdZHQMGPT9984X9JmgAH6circcRFqtAmMeuBQxMgDMYhDGhofH8HWna0Q5YLEJP98I4Zj5nzT4Zj8mQgUIAwZKzZvBVf+fJXsOjkU3DMUcegt6sHDz3wEM4+80xMmzIF3/jGtbjpxl/i1NMX44uXfh7B4ACWLLmUpa7NP3kRzr/g04nc8d/+9regD6W3UZsRU6cIdtKAv/DCC1lK26233oqf//znzAdPueoUFEeWD2pralfaL53JeNS66T4C+mVfvJ8BuhJ3U+FQo9DufprcraA9HJhbfx9abIWC2YYKwqQCt53JXRSGRslzJs4BPvF/CuNQ1YSvnf+uxIySs6nn5f+nd2W4dXRfPG3tIwPodgOCHYMdtU76IR04B+gfUkPnTjMqLWD3/lJQEPVxPsAZg5BRXELTNchUCY2XWiWRDE2DSHKXVHmNpam1Y+3bL6N15wbUVRVg4thSVh+d1Ul3AhjsZWlPhjkdIINVXBDYN/uNUn2YyZXiTYy0ORZDrwOyJsJJG6oa4lT5SqaKcCL0COW9h6D1xfDInx5EuBdwe/worZ2IcbOOQN64OrirqlE5byF0OQ+PPPMcfvzjn+BXN/wKZy46A5s2b8ZP/u8nOGT6TJx79qdw/fe/hxOPOw6HHjIT99z9Z8ydfThOXrgAP/jRD3HBRRfjoksuYROJF154AT/96U9Z7vr8+fNZqtsrr7zCGDgJyhBzHzduHFORu+WWW/Diiy+CFOgOLqAbQY+JUAqLxoChdR5j5naryf3SL9wHWSxHTHEy37oRDJmeoe/L+JjOV555f4OtW8uRpIKnFX/SsXTygVsZusG+DeU4w8fNmbiVoWuMofP13EqQ/vgE+GlS5ix+/CGWiINtcrcbED7ugG53f3YdNvP6nMl9VFAqd9ARt8BI+zeZG0nilAK7eOGQaDTCik3Q/01PJNPF1rU4KwtJmu7x7j3oaW1E567N0AY7UeQVUOSVISghhAa7UVAYAKg+OhVtE3UoBOgSAbtuALxGfJ1AXGTV3SjtWSaVd01g/3eKTuZ7ZqZ70jITdEgUER+OQwxrePXJpeje04O46kDtpBmYedyJGBRlNAeDmHTsfASmHoGVG7fj/vsfxOLTFmP24UegYXsjXnhuKaorq7HkCxfj7w8+gtdefhmRYBDTpk7GBeedA4ck4e//eARHnTgPx55wAmuDRx99FK+//jrzx5MwDTFuYuikA0855xRJTwz9rLPOYtrvK1euZEpzB8/kzqm5mWyeIpLCi5dwHzoFxZHx5ZKL74UklCGmuADRxQB9OJO2Xf+y66ipDNs6sSRMJIabzjpgvZ5h1zMzepLhJ6Pc+eTE8NWz0IwEuPOgOJ63bpj9h2Ph1hgUK7Dz+6aJAZeOZWc52EFxdj6SbIUF7B74aK+365DZAnouKG60n2Du+JlawK5/E1jy1CoO5OQbpok6y5WOUwlKqj9p1FUnA7zK2LkCSY9BpEg5LYz47m3YtvY9iJE+TKgqheSWgf4uI+hKUKGKxLJ1KCT0QmAuUjqUYeak4DgHyWyqgFMXWWU2CpqjhWA8zhi+UfqNwreorIhIvvy4CATj6Nm+C5R95C8uh6+unmnFb9q5Ez3wYMJRi1E28VAzHpX2ZNEA7KOSCh559pk0vY5IOAS3z2u4yCiYiawTsgNt7e1MdIbXRKc2ozx0yl+nhSZClNvO/6btqC2teez0HD78oDiO4JZUtSEMncSCKK2RWtVQiaNaJJ+76B6IKEU06oIuEKAnhVmsTJ3+tsOHdH1zuD6Z+jv93whqG+rDt14DtSlf0k06rFrwScDlRieyABg+9r1B2zgnZ+rWc1qvMx0+DF3Pg6DNwL+DnbZm98BygD40DWhoB+Z56MMHxeXS1nKAPJotYAfoDz74IAOnmTNnsqhsKmBClcMouOvcT51rqKfRQE+DHo3rJtmjH0UoELUQ1q14Gy899Ri2rV2BKTXlWHzScRhfUwU13A9ICjQhbgC6pDPTOf2tMYavsQkDaZc4NQEuFQzMQSpmBNiijpikIO4SmLldZNsrEOIKZEWFyNybTiYyA6qNHlMR6RuAu7QM/eEoNjZ1oXjsEaiffiRQWGIck0zIhGNeP2JhmpAY6WVM3lbTEY+GIbupGo0OPRaF4PYirqoMzLmaHLUpH8hJs50mPta0NZ7ixlXo6KwHJ22NRS2YEd0Wlm7glzkrSgF0Bbjos/dA0EsQjbkRpzzuDIBuR3hSJwCpfZ1HqfMod3Zpiewtgz1nYujpAN16Tu5OGnpeIxDOWMxoekvwm3UCkZoHn8lfnn7yksQHdo92gG73wlpPkm4GY/dA9sWknq7h7fb/uE8IMg/G9iZ3AvQ33/4mZDe99GF4JApDkaArHoM5DA30HM2xP3fs/8EWGM7nSAMppalReVCqBU6Vx773ve+xwiKUY00R2vfe/RfMmDwTDlmG4AK6e8MQXTLC0TCKi/LIEIulzz2JG3/2Q1yw+BRUFvjw/OP/wGGTJ2DRicdj4qRxaGttgiYq6O7vRnFFMYrKi7B560ZUVJRid1MjvLKMyoIiBEQHhHAcVPhc7+6HFopBmlCDqDuMkEszqlkJRmEYSVUhxeOQVNLSpheHHpwEUMCe5ERckBDRdEQVD1pbCayLMPWEk4D8IkBwAFSTPaoA3gDz1TMea8qj6ppiuBRkiUXI0wvIo7xHo3vYjb/ZnZOnJRBDp3zshI6QcVhm5jAkX6n9yNweV4ALzr8TulqEmOKBKPkyAnoqYKf2NztCaOdDt0a5p2sLqwJcerBNk3xvAXKGT6Y+AverW3FMVZM6DunwM/P9c0llC6hnW5zlYAC6tUHsAN1ufXYd+mDvnQP0g/0EPunn52yS+yb5+0aATuzyyiuvZKlXVGyESodSVTAqOkKA/u1vfRePP/JvzD9pIc698Az8/IZfw1eQhws/eyGKSwPo7urBu2++jt/deiPGlhdjyWcugBQLY7CzDX6HjIG+Trzy6vPQhBh8eV4cdcxc1E+uwyP/eBA+twynoGPruk1YcPRcfOqscxDc3oQ1/30HXbtaUBooRM3MehQdNwmDHhWSIEAmyz8VxNA1iORHJ6ZMPkoSDiFQEh2GJrzshEYiOaofnTvj6O5UUFI1BhXjJgCFpUCgkAE//HlsMNdMdwJNnll5a8ZqNVajXaTtUovXHMBO9eEAOgG5kZOfWBgxzQToxQzQIXigmYVcrOCViammI3bDNZn9/WeygA5l76ngavzfWpwoKSpjpF1Yj81Z+9CIfuuEZP8AfSgjE+zS1j4qDD3dzdJv/9uAbfdmUyhvZmGZHEO3a8Pc+gPVAlZTMZkqKe+cGDqV86QqYpRLvXnzZvZ/em8vv+zLePG5VzDQF8RXrvwqvvntb2P2EXPwzW9fBw+pt5oGpKXPPo9nn/gn+jvaoEdCuPiC83HE4YdhyRc+h/LyQkyfPgmbt6xHb287Lvj0p/Dkv/8Bt6Rh3rFHoGHjegTbOvDliy5Gf3MbGtdtQldTCzPDKwER5/zoKwagiwLIKu6gfGUaVwjMKSLeNGNpOineCYiT3CdDZhlOzQ+104ntm1qwuWEXAhXVmDrnKIw74higqBRqOAbJFwAdOK5TERcNMpn2WWKdhkgkDLfL9zEGdAIzAm0Cr+EBnUW565QiZjD0888jhl6MWMwDDS5oTDvAWNIBeSaTeHbjPxeXGdkbYJ0cGH8btdCtxVKMIyXN7EmGb/yeLqJ+uHtP/X3v9rHqLphnnjH9mYzV1kZ2q+lTDkYCuPYzqOQV7I9Jf18mJCO914/OdjlA/+g8i9yVpAI6BcNddNFFWLhwIXbs2IEHHniAMXZ65xsaGvCd676D/p4BfO+712NsXR1khxNfu/oqzJ4zA5EoQJU/H7z/HwwA5x1/LLRYBFdefhkqS0tw9de/hp/86HqccPRcnHP2Yvz9ob/huWefwI2/+jFeev4pQBnAj77zTTz2wH14/YW3cMP1V8OpqNi8eg02rFqD4rwClE0ag0lnHoWQm4LhyChMzijDlW9qZUInQKdcYzPITYlTWhL5YSW4NC+cIS/UiIzlH2xEd1hBXs04TDvyWFQcOhvbtjagpKYWXjaBASJKnJnb3S5SxtOhxBU4JPKnZ2aJ2fSsfRlf9/08BGZGHjXFDiQ03BOYZjB0K6ArMTK5/wlavAixmNsW0K3XlCkobbhrzzz+p/NvDz0S35+34xBfPKvCa+rZJnazKNAlgt64elxSRS553Mz4lgns2eQgIaRkAXSO/NaLt97ASB70/jLokXS4TDM0u/1zgJ7zoY+k/+a2yb4FrOMHMRMK2vr85z+PI444gqWrkR+dRFEI6N9++21cc/XVOOGEE3DlFVfgP/95FlddfQ1j9PkFeexi+vtCWL16FdNJLyspwSEzp+Pdd97GMcccjfPPPxfPPfUkVrz+KqbV12H7tg0I9nfgy5d9Dk/962FosT5ce+WX8NrSZ/Du6yvxu1t+ADkQQKhxJ3Zs2Yqy4hKUTaxFJKAjKqtMpU7QdIj0oYIdTJxGQIyioEUZouSCQH54kpWFxP7JmhPqgA5HZR0LnGvuHcTahmZ0x3TUTJ2BrpDCzPDVY+tQUVpiFJtRYizm2+Vg8e+MuX78AZ2eFgF6IqLRJKnpAZ0YugHoHtsod7s8cLteaz/+cx93+iNZg+rYPMWUkGV/i8TQOaAPNa8n1QqNAIqh/vNkVD2lbe7NvI1rSb32vTHWtGFZTPsCZ+jWA6SbjYy04VLBNzuTSPrZkv1D2nvWY3f9H8/1I4tyzwXFfTyf7sftqq2ATn+T2X3NmjXMvE5Vwyh3mqLdqQwo+dWPOeYoiKKKG274OV588WWmbT5r1mz09/ajoMhI2SJ383PPP4eOzi709PWgoKgIZ5/zKfj9PsSCg3jjqacx0N6KqooiuGQVg70t6OloQv24chT4ZMRC3Vi57C2cevJJEHUVvkAAoGpssRhCvV2Q8l0sIl4pLlvVAAAgAElEQVRQ6UOmdoNh6YLEVOdElwsKmdrJj64RmMtMK54RU2Lquoyu3iAG44AcKMK21h5sbumAp6QK7sIySG4/asdNwJTJk1Hg9RrsX6cJhGoExTH//MeZoStmN3WMCNBjUcPkzhm6ILkzmtytCoPDkcZM74lVi33v7Yay6XTHSZVW5aBuQq4ZD2HN1eNHMY6dyBHfC9SN7QxJ+WQu+3AgngrwbDs2GeQf83jkQ+cbp2PodoBsN4uwY9B269Ox83Szl4/b4HdgrjcH6AemHXNH2d8WICaemovL32leV5ryqHk5T17nm9KwvD4nbr71F1i+/B3MOXwOvv2t78Dh9GCwuw8uhxsOt9eILDfqq0KhEpWiyHLH+4IDKPPlsfQydHcC+R6gtRGP/v0eTJ1YjZmHT0Z/yw7kBRwIB7vgKfCha89uCJIAX8DHUsXYWErR7Gbwm1HYhc5FAXAyNIlqrLvQH4qibzCEaFSFqBnlVrWYhlg8Dl9RAT7YshWqwwN/aTWEQAlisg+9MQFwBSDIHni8AYypqkb9uHHwicTtyaEeI1WTj3mUO5nc9x3Qzzvnj9Aoyj3mBgE6y1MfRvrVmqW0P4BuTTsbHtCH7/2ZAJaJC1OghVkieOhRkoCeuLUEqCfZN3l0DD+8OUVIqfZmPeZe9z8coNOGqRfOTQt2gJvxhENy/vZ3yBj+RkfC1Pfl+rO7woOxdw7QD0ar586ZbAFrEZBUfyNtRQMqL/lJ1cRooXQ2ykOnKtk7d23Ftu2bsXDeQmiqiv7eAZOdMwSHqumIxVV4/H4WfhWlAirEnokbxaLwU7Wq3h7ScQVCPXjysQdR4BNQWerH2KoixCI9cDk0KLFBCGIcHq8LkUiIsf2iwnxoaswIgiOxGU2CTHnn9JFc0CQX2voG0TkQQlt3P8JRCp5zwim7GDuPqXF4SvIAlwsTps0gDRoEVRmB0io07OlCR+8gamvr0dPTB7fkwKRx41FbWs785yw6jAG6oWU+Wsvojn88D51xzUR61hB8M4Vl2PMiPZ0wcMF5f4SqlEKhKHeRVALTK8XRUdMJt6TDnOHaLzNDN697BO1vBdPk3zSZHe7ZWQPujLZJNyFJJafDbWPdLol7PGzUkrbGGXr6HQzd5UyLXYPZdSg7ULbLM7SzIGT7otidP9vjZ7e/PaBTtbWcyT27Vs7tPVotwHThElHCjOwkKqXx5G3mrGSDIZU8NbTZDUlNicZJKv7ioDFKxZ7NG9C4aR3cgopwTxv6O5oxY2ItCrwSvLKKcF8HfGUFiLbuhqusBIgPIOKOQCEhmrCG/IIqRHsicBVWo78ziObuIHb3DGJQk1F/6GzA5YXLn4/2zh4GTmvXr8OsI2fjkccfw4UXXYRH//VvnH3eBXj0X0/gws9ejEcfexxf+MISPPbwY5g+eQrEuIajZ89FXc0YOGlSQtYB2YFgMMQq0PGxlgvHUPU1ygjgSnvUOj09PSgsLGTxCXyCNFpPZyTHNSXLWdR+MuKdctJNkBEBMqKQr4EeLxkmzjn7DujKGACFUFSytwzVKucEk77t8MMOf+zwJVXFLRVg7SYUTGnOtLgPBWPj/pP4lA7QDSW5kWq58+eRuKdEqdakb5+VT03d0NoIdoBpB3h2D8S+wVMT94d2M7vrG0mnzLSN3fVle/zs9rcHdKqHngP07Fo5t/fotcC+vF/WAZPGFU6ONCUGJR7BhvUfoKO1GeUlBRDVCKL9XQj1tGLjqndx2glHo6rQB1mIA2qUVXOLhzoglEkIaRG44EE8IkBX3IjGHGjriWLttt0Yf9iReOm9VTjjM5fglj/+GVdc8w089Og/ccVXv4aVq1dhxiHTWUnU+okT0dbZAX9eAO0dHaifOAmbNm5CbfUYvPvmO6gpq8TSZ57D3bffiSVLPo8H//o33Hbrbbjum9cxiwUVZ6H7I0lXAnKKM+DgQu4JGmcJ3GnhgM+/R+/p2B+Zm5MFUuZLmN9lM53WwPU4qbFxQFeAT531O+ixOkAvgKJRMALXNx/6bX92e2lYu/6VDaAzN7ap026dCAx3zr3dCtSHSS54+Hrodm4Gq1WMWdW5sMxILmgkDZy6TbaAbre/3fr9ueaPzz72gJ7LQ//4PM1P4pXaDbjp2iTxzjPKpyIWV6A7BGzYsRlNnc3IKw5Al+JQ1RCig90odEvoaNiCzcvfxVFTJqHIISPe34dZJx+PSPN6KEoYAX8xOnZ3wSEGsHN3Nxr39ODFd1bikqu+hajbh0B1LYIQEYaAcFyD2+dHf18/8rweNqqT5aCwqAhNzbvZN2duPpeXwuiwbeMWTJ84GeOqx0BX4ijwBjDQ1w+n08WU837zm9+wDICrrrqKMe/W1lZWiIVy+SlDgBbuqvgo9ZN9BXRKW/vUWbdDi47bC9A5BqVzAQ93z3aE0q6tjHrkIyvfurcPO5mGNhx+7g3i1uh1U2EvQz143tfTHcd6zoSLnEu/DndBdoBp90La7W/X4Hb72623O77d+tE+vt35M6+3B3TZ2Z5j6Nk1cm7vUWwBu/Ej3aCVuBzThUvsLwZgW+durGnYBN0rQvRK8PhkeJ0CvFDRuWMbHMEBCN3dEPv74YzGUJbvRoFPRWigG0pYRWtzFwL+UnjzyqE5/VizYxeOWnwWpOIydCoKvGUV2Lp7N4orqtDT3w+X7EA8GITX5WJa6pJDRiQWY7KualyD1+OFGo1jV8NO1NfWobVpNxbNXwiP6ERPVydKiymSn0psGoGF69atw4wZM1hp1CuuuIKVUz3vvPOYjnteXh5T3iNdd1r6+voSgYaj+HhsDz0SQCedforfYhw+Bpx1xm+gRsZC1/KZMCxn6PtDKrMD9GQe+nCAmRlQ0wvF2IHvEB+4zou3GE2dOmlINflbt9kvQLczads1aLaAaHd+2x6X5QbZXn+Wp7fZPQfoo9u+uaOPdguMFNBpOxoLrANsnORZZQl94SjCooqNTduxrW033EV+uAu8yC/wY+e2TRhbWoJKjwfeSARqewcqPV4sffxfiPa3o7rSiyLa1leI0uJKqHEJvoIybGhswXubtuKoxWdgQJYRdDiwZ2AQnsJCKBBYkB4ToglH4HM6EY3FEFMU+CidTlGgKHG4nW4W2FdaWIwPVryPyuJSzD10FnwsqI6qyFFMGJlcgZaWFlYylS9UR3716tUM4CndjwrbUJ108qHTuvLy8tF+NCM6/r4COqWtnXn6bYiHa6FrBcyywST5zGUk/cF6Yfu6/dCb4oCevkBLagOkM5lbNQTSmcfTXWsqoO9L+VRbQLczudsBaraA/tEGzBH16YO4kT2g50zuB/Hx5E5t2wJ2AzKNDzTGcBbLxyOKno+pKprbO7BzTzOrgT4Qj0B1SigoK0ZUi0FVFZQU5mFPQwPKPR7kCQKUri7Ee3px+4034fabf45oaA/UaBAdezrhdvrQ2taFkspa7OkdRPNAENOOPRb+mhq0RSPwFBdjIBaDO5CH5j174JZkeDQNAZcbnd1d8AcCLFiNvru7uuF1e6HHVOY/X7N8FfLcXpx18mIE+/tQEMhn1deC4TB8ZmlUaiyquEYsnFdPo9+odOrDDz+MSZMmYfbs2Yk2tWYY2Db0KG0wEkBnEe5UbA4AAfrpp93CAF1V8lKFzoZcpV3fOBC3JJjVqYZj1ZkBmdYmI8z3HdBJXCgzQ0830Ul3rQmTu11QXLaNZgfYduvtzj/aD320j293f5nX2wN6LiguuxbO7T26LWD3ftH4QMDFAZ1HghNwhpUY3n1/Jdp7ulBQWMhqjbs8bgaQvf19rP64qsRQVlyEooAPDVs341//eARXXH4ZGrdtxZ6d21Do1qFHg/DIHuQHClg2mSY50R+Loz0UwiHHHQe5qAgRh4TWvl7kFZegPxhiA7nX6YRXFOAQRQwGgwgEAugfHGDfwcEQHKIMt+SEExL6O3sQ7RvE4TMOQXVZOUiihgCdUtc4MPO658TAKUiOTO3UPmRu58tf/vIXprw3duxYdp6DvewroEcjBOg3QwmNMQHd0BhIXdKZuvfnXjPiC6kDMq3+4X3owzHiZDDa8Dr01n3TTxhIKzBzlPs+A7pd2podA7dj8HaAbbfe7oW3W78/ncC6j939Z3v87Pa3B/Rc2lp2LZzbe3RbwO79TQfoXFY2pERYIBwTmSkrY1Kq4XCERYrTIO32uJnUaiwWxe/vuB1XXfM1aFocqk6V4AYQ6utGiVtGrK8fYytr4HV5kZ9XiPaubghONzoGB7CxqQljp09DCBo8+flMj93t9qCjvRNlxcXQlAjCoRDy8vMQDIXgcDlZ8FpeIB+xcBRa1AiA623vghCNY+LYOgboxN4p3UmJx+FwUsU1Y+FlZwmsOdDzFDXyoVNOPwXNXXbZZbjrrrts04pH9+klNcozRblbGToB+uJTb0IsWMMA3Sw/xy7TDgv2514yHzOp5Gbn904FVmN7ixJcGv83f57p92V3zDQVMqWt7XdQHF1gctZh5Hmmzk7SNagdoNsBot1DtHvh7c5v1wnsrs9uf7v12V5f5uPbA7rkaMNb71wHh2doPXTEqXRhrh663fPLrT/4LUAASeMADwjjQKdBw0C8H++uWMYCxMKRKMLhKApLShCOxeAN+PHK66/CG/ChoqYCgYIAFF1hQnAutwsS1aIeCCPP4Uaey4vIYAhQNbhcbkQUBQ6vF2+vXoXyMWMg+7xwerzMLx4NR6HGjHQrh0eG7JSZ6Zxyqsm3vbOpCXmBPDhlJzO5eyQnQr0D0KMKjplzBPOhB/v64c/LZyp4nJlzER5rwJvVrG7NR+/u7mbiPHfeeSfTv6e2sY7f/Fg8Sp5YP6W58Ta0HiubJzwShs5S10y1ASpsc/KCmxDqq4DLUYE46QqkUYmzG/f5NdvppKRi2FCzuL30q92EgGUzDAPmqfew133q9hOCVBxOPSbHL76dwKPc9xfQswXkbPfPFjBzgD6qtSGyGSty++ZagLFdEl2xRvsSY2X8hlRhJQ1RxPDgo3/HhEmTMaauDjt27kTN2LH4/vXX49IvXoqA3we/1wunLEIghh6LQlfjTN5V9uejp6cfjVu2wSPJmDJhInRNxeYtW7CrpRk1deMQjEZRWlGBmppa9HX1slS52soaRGJRDChBxEUdJHdDgXF5BfnM/O73B7B963a0NO2Gz+lBR3MrQj39zOS+4IQTUVVWgeBgkAnL0P3RwqPYuXshVVaXAJlM8anLvffei7lz52LcuHEJ87x1ItDe3s4sGLR0dHQwAOX/z7aL7Q+gn7Lw5gSgUxxENoA+0vE/nX/b+C1zcRw7fDIU4JKtmMmPnm4d13ofzkKQCdBTMZu9E9kCerYdwq7B7GZqI32gw11nDtBzgJ5tH87tP3otYM3DJkCjhd55+lBRFQVRvLz8VbR2d+GQObOxu6MdDz/2KI446ijMnDYNUlxFkdODWEcPom0dyNMEuCIK/BDhq63BWoeOnZEQ/vrnu1BdUorzzzobb77+OlasWIZJkyfjtDNOx2A4jHAoAo/TjchACEX+fEyoqUVLWytcxQGoDgEen5dFtwuyZKSZ5Rdgy+YtuP+++xHqG0TTtgbU147DrBmH4PRFp+LMRYtBIVEEBnwM5KyZ7pMF1/n9TCWO/iYTPB/rONDTdsTmS0pKWLtce+21LJ+dH4/74qkNyVTPC53w9Qci9W2kgM4V34mhc0B3O6sQoTy2DHnYB6pnDQeYBsMeXnrXDp9Ekh7OIAxjB8j0TDNNaKznH35SkuxDWQO6HeDaNYjdervj5wCdOhSlftCLQd4qHqShQxAHkDO5H6ghIXecg9kCBGzEOrnJmMBMcIh4ZcWr6Aj2YNphh+DN5e9hV3sbFi0+DZ0dHfA5nHDFVBQLDuxasQYN76yApzeIIlXEtIoa1C+chw/qSrFdiOO3N98CPRLFtPp6fLB6Feonjscll1yMotJiNDe34KmnnsauHTuR5/ahvmYcDps2EwPBAWxr3YWYqKGzuxvFpSU45/zz4GWpa3E0Ne1CRVkFXnrhRbzw9LM498yzUeALYNO69Th6zhE471PnYv0H67Fi+XIceeSR2L59O5qbmxnLpvrx9fX1zExOqWqTJ0/G2WefzVLW6ENgzxdqGzLbE7C/8cYbbH/al9qKTPNcdc4qTGOdKGXzXO0AnQmpiUCMTVzAaslbAT0aJ2O8sWRit8Ndox0+WI+79zkogyKzEqmdyZ37wEdy7emA2w6w98WHfkAYul2D2gF2Np2Jz9azOUaOoecYejb9J7fv6LcA+YNpnDGC3YyCLwROglvCjs7dWLdjC1o62zH7qCPQsGsXq6cu6QJqiooRa+9CCSRsf2MZVv3nBUS370KhouPoydMx+8LzsOGw8VgR6sVdd9yBbRs2QI2Eke/34sqvXYEFC05C464mPPHUk9i6dRsOP2QWWhub0bR1B+Yeejgzsa/csAannnUGtmzfhpbWPfjmt69Dde0YRGMKXG4PPG4PHvvHY3jovgfwkx/+CDXllfjNLbeivKQUf/3TvXj8scfw4P0P4Oqrr8Zrr73Gysp++tOfxr///W92n+effz5efvllBtI333wzA3ICdK7jzlk9N7HT98aNGxmbpzQ3zso5S6c2JMZP7clN/dk8QTtAJ/85fTigk6fjlIWGD50YumIB1JGAYuq17sv4vffxKYMiWeksXTtkJIymytxwkwYGsGli0ayYORyDt8ZDpE54Us9nPU/WDD2bznAg9s0x9BxDPxD9KHeMj24LWAuR8HKYBFTE7bq1MJ584Rm8/Ppr+PRnPwMP+cv9PqjEZPv74dOBEtmJ7q3bsfWdZRjcsRPemIrDJkzE5AXzsXtaPTaEBvCzH/4QkYE+LF50CrZsWo+YEsGFF30aBSVF+MnPfoq68RNw669uweMPP4a//ukezDvmePR0d6OxZRd+87vb8c57y/CX+/+Gr197NaZMn4a+gUF4vZRPruGVl17Bfff+Fdd+/SpMqpuAO+/4A1qbW3DPnXfh5eeWYulzz+NXv/oVnnjiCcbQ77vvPqYW9/rrr7PfbrrpJrz//vv4/e9/j9ra2sSD4u1C3wTyZJYncz99v/jiizj22GOZhOz48ePZPla2nhokt79Pf6SAzk3uBOgL5//K9KFXsprzmYRV7K7LjlDagaG1uEq6c9kxdDv/ebYmdTsGz6/5IxMUZ/dA7Bh+DtBzgG730ufWf7xbwAroVlBqamnBhoYGvLd6NWbPnYOKqgqEwiEEQ4MYHBzA+PFj0dPVDreTSn6FMdDTyVLVJF1FWVEh8stq0Ka40NozgN/eegvKigrwkx/9EC8sfRa33/EbHH/S8Tj1rNPx76eeQmtbOxbMW4C1y9/Hzq07cOqCRdiycRP8eX5cc+21+M+zzzDf/U9/+QvMmjsH2xsa0LKnFfG4ipUrV+GZp/6D8z91LqZNmox1a9bi5aUv4oxFi7Fz83b0dXUzhr506VLmVvjzn/+M2267De+99x7+/ve/44477sBLL73EtN7r6uoS7JzGThofOzs7mbmdas0TAyftdzLT0/LQQw/hi1/8IouI5/XpaT+aGH2YDJ0DOuX5L5z/SwR7y+FyVMKsSs+udX8Yuh1+WHt+eh90othf2pfkQAB66qRiJAzdCtQj8bFbAP0p5kRIjZj7sNLW7B7IRx/QD2Y1uFza2scbqnJXn/r27BWepAPBwcGEmlowaPxN7PimX/8a//eLX+AfTz+JmupqDA70Y0J9Pbq6OiE6JMS0GCS3hKgagcMtQXYKiKtRCKIhAh8ZVFCSX4v1qzdi25ZNrBzrsUcfieoxVXj51Rfx/Esv4Nh5J+CoY4/Bgw8+hA/WrMNhMw/FcUceg7KiUvztr/fB43bh61//OjZt2YJnnnsWJy6cD9nlhKJqKC0tY3Kty5a9h2XvLMMpCxairnYsy1u/5667WQn3Q+unoqygGKeccgqWLVvGAusu+fwluP/++xnoLrl0CV555VW8/dZb+MEPfsBM6BzIqfdwkztn5jxgjgfEkWvi0UcfxYQJE5h8LK2ndQTmB6IEa5KhU41UDtsyoNPHMLdb09YoBm7hSb9EsI8AvQpxMrkLw1cbO5BvyF6Anlqu15hWDDnlUPxJ11szK8XxeunDBeWxwAJqI7Mh9RQXBI+CH25SYO6eMO0Lkyc9pafeaALtTfv/gWzU1GPZAfponjv7Y/MHPDyo201IsrsGe0AXpD1Ysep7EJ3UbxQ4EGWFI2Qxz+i7mbM2sru83N6f+BbI9H7TQE/pXjzOmGcFM7xNfbVowCMJWOhM/3zHtm2orh+HsCDghfdeQWQgiPHjxkNTVYN9+nwIK1EWsKZSWhkr76lBpP11DSJpw+silKiGgrxCOGUHBgb6mbqcw+mAx+uBIAosNY2EX+iYJFzjcblZ/fLmXbvR3dXFTOCbN29mOuw9fb3ILyiAJMvwB/xmCplglEbVdCixGPNt07kIaAc6e3D8zDkoCeQbtcKZyIyL9Zm4GodDciZah85NG7GQ1wQQEViOLKiLWDz50ceMGZMwvVsnBnRYa5oc/Z9PCjJ14qGAToG5tFCtVCO9jgG6WSmdPQEVWDDvZvR3lcIpVyJGNvgMS7YW2Mz10uniKNfAuqQAutngBuE1cuaNPk3flHGRKgwzNC/dgFBe191S352em0ATTMOHb+AE139J6sAYxzeWoZMC47i6TjYO45x0jBygZz3kWkefvQ+WA/SsGzh3gI9xC9gBusogS0/MK5nWEX+l+NjKA4sUBXFNxfoNG1gxk5PPPB27lW68tfJdCKqOsTW1iMfiiKsqXF4vBmMRqJIAlVRWBZ3VAJEYkOvmNxsG2UBIYMYDy3iuNwEs5YZTlDgxWvJHNzQ0sMhzyuOmD+V179q1i5nC6RiFhYVDjkPHoONxZkznIpZN4DrY2YNT5h6HYm8+e8IxVYEkOdjEgdTsCDAkUWb/Z9dJGEB/7QOgk4uiuLiYtddbb72FM888k90Ld13QvVjT4eg6ePDhSLpdEtAJmImh08URoBsTEw7oXFiG8NsA9DI4ZUNYJpUVW8+b7fiZOWiO2jSV0Qwdzw2cTf7GwZwDLD2voUsSXOm+VDZhMR4c58fGPRkTWZUmCOYBOKhb0+gMrflUQDfTHdmeGgP0BAnPMfSRdNtM2+QAPdsWzO3/v9sCdoBuMHTdhCxTvNDySsVjMcgOB2O3DpcLt9x6C758xVeQl5cPBTpWNq5HQ3MTfG4PSktKEY3G2DAnu10YjIahSyI00YAMY7KgQ9II0I3/0wSB/uCKYwRwHOQokpzAl4CevkmgZdu2bSwdjCLISZ1u586dDOiJ+VIEOkWjkymb9qFBlo5FAEntQIyXfqNzkak80juAufXTUVFYArfLA0WjwV+ALFJcDJjynIMBBkG6QXW5FYMhJQNMe4ZO5njyq9M9fO1rX8ONN97IAufoGq0V7Hgv5Pc/MhU2Yy9BGBmgkw99/ok3YqC7nAG6CqP993exA/yMFmByCbD5ROoFmA3Neo3xsRqrrefkWvCMHTPQ5uza3E80fk8exzgXbWcAOr0BQ6YwHN4tjNzqkrBsq+kQaaJqiaa3Zegfb5P4/naTfdkvB+j70lq5bT9ZLTASQGcDpgm4nIVaaAui0Qhcbjd2tzSjqqoawWgY0VgUrd0daO5uZ6Z1AlMCrVAkAkEUIXtcCMei0EQhMV4nGToxdfM5SEBUMUzhxFyJ0RHY0oDLQZAqoBHLJqDes2cPCgoKUFNTw9g7/43OT0yYjsEFcDjz58DIQZ7+T9vEB8PwKgJqy6tRM6YGkighFlOMsqvEvcg1IFCR1mSZTw49wggBna6Rro3OR+en69uyZQuqq6vZPdM9ppraaTtm/nc4Eux9uF47UobOvevkQ18wjwN6uQnomSclo/fGEENPTJFSTmMFctL0GArYHNQ11WDH/MMnSBS8T0DucNDkjLN2PvnhkzF6xnzyYKxLvC9MgU5nz4YvvK2TkfWG1WmfTO45QLfrTjlAt2uh3PpPbgtkBPQEwzQBfejYxkc/Nhw2Nu3Esy88z1LTqABKT38f1q77AG6/Fw6XA1RljcyXoWiEqbU5PC4ommpohZtWUzLlE5DTNzPrkxa714W+gT4GeAR8FA1OgMZZKoE7gRuZ0km8Zf369QwEKciMBm9aTwyd9qEKaATWtD19c0C3+oHpb1rHBupoHO3bmzCuogbTpk2Dz+1DJBphTNpg5ozLmezcgPXkwv9nz9CtgjIE8E8++SQuuOACBtgcvLkrwJpmZcd+DQDijykzQ4+ZEflGUNxNGOwxtNxjGsn4Dp8LbncN2eGTAJeDJk+pbcnb1AByztAJoBOAnXgYhh47XSdXMDS2MzaQJEL2oSzfek8sjsSa+2Y+c/6cOaCnzQDQdOgm4I/Y5L4vifv7M2zZPbD9OeaHu08O0D/c9s6d7ePUAnYDLpmMGcNIA+b0ZpHZeeOWzdiwaSPOO/cC9EUHsXP3LgbmlVVVDFwJ0KlqVySuIKbHoRObkiWIsgGutHAQF6kgBp2LRWDrUDSFFVchkCW2TeleBHrEyMl8TmycwJ3WU2AZ+dDpnFyJjX6j4DgCzUMPPTRhZqdxjcCSB2VZGRwHBUnV0d6wG4WeAA495BAUBQqZ2V2LqwmWnvSfp5qFRw7odP+pynCkKEf3dMwxxyS6E90njfd07yMdl/cV0MnkfvL8WxDqq4LLUc4yEMACFtMvdteRFT7pVO2M/DGWtkyYx40JHzel098E0gk2brq2ZYp5yMDQZZmC2tIzdNOLkrhx7lsfAvg2hWsoCNRqs7c1uWfVYCMYeewe2AgOcZA3yQH6QX4AudN/hFvADtANc2F6lqkJYFrfTocLQSWMtq5OVFeMwdMvPwsKpps6dSoGBwYhEhhrChTyxzolBooUVEY+cFWJm2BumFcNX7RpZhV0RJUQPB43M29SoBgBNI/uJvM0BbsRwFOON9nPcRUAACAASURBVLFxYrXkOydQp30IKCmFjvY76qij2G9MlpYimOPxRO43PSLrWEeg7oAIpTeIcN8gpkyejLrqcawt4ooCt8NlpqdRJks6s/DIAJ2bzun8W7duxcSJE1lvaWtrY5OV3t5eViGOLzSp4YCeaopP1832FdApRmzRwl8j3F8Nt7MCUTWcEdDt/Ph8wjbcK5ARv3SwjJ+hS9JvziaCIiE3MfVUgDeepyTJFkBP+tANf7rB0A2Wz/c3/uJ9gWcaJCcFQ49hGA+M92MoSzeiQrS4ZtZ0N49rFxSXA3S70TIH6HYtlFv/yW2BEQF6qsnRTHUiHHvtjf8yxn3o7MPhdfvRNtCJF195GVNnzmBVzSiYjAKBg0oEuizA6XMhokSgxKIsxUxQNYgaMXSCctFIXKOodrILCDoCPjfa2/YwhTa6VgpuKy0tZUy9sbGRmeCZKp0ZrU7gR2BO4B6LxuB2uZhuPAXHEaBzXzUBv7VqmnUwpt9pAHdStTdFR3NDE8bVjsXh0w9j47eqxeESjUA6cUj8v7UfjQzQOXhwszuP5qd72rRpE/vMmjWLVWqjhZddpb95QF+m3msH6AwumfSrwXYpBnHRwt8gMlDDAD2mEUOnHPb0C5euHW49j1fYL0A3MweGmtyT5nYG6FJKkJvFUGKAMg9y4yBtsnpzAmDgZypDT16tFdDJAiBKVHiIWwKSkfEGoBuTj2SkPcv7NGMsRpi29kkHdDsLgtHIw/ux7PfPJiDEPg9ddrbjnWXfYfXQdT0Kl6BAgARdoTzbXB76JxdqD8ydW6O4qa8TuyXwIPbHI7uJKfOBi85K6+lTXFTEBvmBvl4E8vMRoVKpXi8osp08370D/dje2MDA2+3yIgaVAfHSN15iAW91E+rhcDjRPdAL0e2A5JbR3d8FTVNRmJcHtyRDC0cRGgiiq70TXd09iAsSPPn5cAb8bLDua2+Dz+1i5nX6ECu3msvXrl3LfqeAN2LmHKiZvrymQRJEdHV2Mv86bccLodD90n1nAhxyA/gkFzr3tCMSDmNK/SRMHjuRQXgsRtXd6KXlA7YZSGU+NiPqAEiQv/18nOQSoHskUKeF12andDya2NgtdoDO09as1dZOO+V2xtA9rkooepQButVszf+2Ozett/qYU/3MdpNJI6PAyPMeau42AVjk2Q9DWTvflvazulSSfqNkGlkSHyypZUkxgWS6mSU6nrN7NsFSeSqgZX9zUsEmf4rGLE6J9ssx9Mzdxh6QswP0kXTa4bexB3SqtpYD9OxaObf38C3AGR0xVjLVWgPArDKtdARivcR4eWER+q2jtRWl5Uat7v6eHuQVFDBa0tfXi3Ub1qOssgJj6og9SmRQx+6uFrz6xn8xedpU9IcGoWgaPAEfFEGFJmoIFPihKlG0Ne1Cf3sn9FAUeR4/Av4ARKcLUUlCCDoGdCPwrdTnZcBP107XxU28PMKYB7hxpkgDOGfYIqUexVUmZsMZPummE+jz2uaZAJ38+A5dRGQwzCYzdTW1mDJ2EgP0uBKFhwK2GJZwFwFPfmIQdEAAfc2aNWyyRUF5dK/0fPiS+vzS9YL9AXRi6NzkTgzdUO6zmpqTwir24+9QQpQK4nagThOy5DlSBGAovsNMR7OmrqUDf3b9ZgCddYLAguK4W8miCGd9krxd9xKhYRMK0+RvmvD59bCoe4oDoSh7U0uBrcsBenbDtR1Dt1M6suuwma+OFDNohpm5fGoO0LN7xrm97VvAWs2LtqbI7+eee459k/+ZGC4VCzn66KPx/PPPM6GTxaedhoqKCmhRinQGRKcTajSKVe+vxj//+U8ce8LxLEpdFYCTTl4Aj9eP9ds2oWHXToyfWI+IGgdxeTKz9wb7EVXC8Hld6GptQdeu3awOeoW/wAD0QD5UhxM9uso+IacIySHDrahwmHKb6d5FLrXKTdXW1DNid7FwBAG/n5U+pfQ2yk8n6wTlfhPbz6RURgOyU3IgHlXQtKMRHocTx849iknBUnEZr8nQ9wJ05pIwAf0AFEuk6yateKrsRhMa+j/lqXOBnUxPf18BnXzoJ8+/NREUx6LcBcMFYWXm/FnYjZ9J8Exe5YjHVMp2sCSYpwIqHVGSOeDzoLihueZWtp6MiE+a4SltjWMEU1zgEq/cssulXtnkwbgHa9667KDzG78xk7xplmdtRRYGSWKBfYno+xyg2w9WmTt0ZoZu1yFH3PnSXkQO0LN7erm9s20Bbkq3ipEQiL355pusmAiBwmmnnYaVK1eysp6/+93v8Mwzz7C/f3D99azOd3tzc6JaWH5xMTavX4/7H3wAl33pS7j/oQexe08LfvarG7Bi9Srs6WjHtENmMFP8mAl1cAY82LGrEaJDREVFCTrbWtC4aSPG5BXg+EMPhxyMAYqGuCYgLIlo11V0iRpi+V54A37ovYOQKf3HlPTk7yMHF3INEMjxD/2eYH2mQI3H7WaKcTRJodQ3koHlZUozBnVxS66qY9MH66FGY5h39PGoH1sHUdXgc3nNjK4kQ+c6KAYvy165mavjUSGYI444Ykh3sKa7DddP9hXQedpasLcSTrk8kbaW2u78fHZBcUl2y0E0ye7TgX3qfXBATwJzkqXTtIlbkwxfugGqtC0PliP3TtK6QCydg7KR7mZcv8Vkn/DBm5YFJg5D+/DUNkJvugbj/5KcPC8HdGLt5GunXRyUzSEagM5APQfoWQ9pGX3odoBuZxKyY+g66VpmYOgOV0fO5J7tI87tP2wL8AIfqRHRJDN6/fXX47zzzsOll17KSoLefvvt7EPa5/T56hVXYKCvD/fcfRczH86YMQNf/vKXWf3vBx54AL/93e144umn8N6K5bjgs5/BI489ipqxtTjhpHn4x+P/xOFHzsGYiePwzycfR+3YaixaOJ+x80hHB6aVVyFPE9CyfiskTYSvoAj5Y2sRK83HHiholzToDhleRWdFUqzs0PpOssA0M3ecv8s8d5si6AMeL1Ox48yWhGcI0El4hkzWVvdCukYMBcMsor2tZQ+7jmPmHInqwnKA0teicSPoj0zuXP6W4qCsDJ2CzbLonzQRo3vs6+vD8uXLEwVcyMpAbgOrCX7v0xgSpAzQRPL1UnwO/SABmiGOQ8qqLP3Q3DlVWIbSBk0t2wQwWs9jB+j8WaWbENiTJR0Si2K3+tD52Q1gJ4bNzdwE6gYT5v0lGaiWMIXTOos6XNLSYAFminwnhm1V/jMZOmfjxsRAg8NBegYUnGeY3xmYc6bOTPgau4fEhDMH6JnfBrtOkTSPpD+O3f6jDei5oLgsRrvcrrYtYI3kZkOQprGocPLNfu9732PmW0r9Iv8sRVJTmdDHH38c69atw+cvuQS33XIL6saNxdzZc1hVsHnz5jETNpmAv3T55WjY2Yi77r0HxWWljFF/5nMXobOnG3978AGccc5ZOGb+cbjhxl8gv8CPc85YDA90jM0vRL6iYulDj6Fnx264JSdqJ03GjBOPQ96MyejwiNiNGGKSCI+CIYDOfed0H/QhQObmdj7wJybpmg6nKLGANjJRk9uBpGHJ1E7R8gSWmczWpucYEkQE+wYYK6+rqsWE6lq4CBQpQl8gXXSLD90EdAoOZAw9S0Cn8YlXaksXCJd5fMoO0B1SOdMB4DOSdGPlvhCidPtnHn91SKauegLUTb+50fENM7s1H52zc57GZjD25IQw8X+TqfMJgMGgKc2NA7LIzP1UGoY9R2ZKt7JxmmVokNhvRtoc/W0cg1i5wGIPiKgbQC+x9y7H0G2GLLsZYraAbjtiZtxAhB1Dp2prOR96dq2c2ztzC3AQ5MppBGgrVqzAddddh3PPPZdFUPNiJhQFTvW+3377bZw0bx7uvftuBuhnn3kW+628rIwJvBCgE6t/+JFH8Je/3Yf6yZNQWzcOF11yMRp3NeEPd/4RC049GcfNPw4333Yj3C4Z5591BsYWF6EuvxB6ayeeue/v6G9oYYVbKsbVYeaCeSg4fDq68lxocwuA1wOPKkKiQOGEbzOZ88vdCTQZYdXWzMIqNHCygZoKwMUUOM0UNWLuBOqk+U7jBinHZQJEOpPX60M4GKZwZkQHQ9BCMdSPGYspdfUM6JmIWgZAFygFLosOytPxCNQphY3S7+iZ0WJfXlW0MPQYQBk0rB05QxcYQ6cLtNZDXzDvprTFWdK1lR0hSl2/r0FxpIXOAZuDuDVv3GouH+rjN+QHuXCMVUWOgzovyMLXcVA3GDYHdMOPzwE9ycKJ6Rumd/oY1gHuRzetBKIOl5P6olFQxwT0pzOUT02mBWTRZzLumipouK/n2UtXf18PMGT7vVPIjAdmjTwZuo1hOuG/7f1qJTtc+teO+UrSrWKHtHtVRZbXybaiXE42WzejKoU4BLEPutCMd5Z9HxQwq5HYhkhmMQG64gJN/pPVHrJquNzOn9AW4FXEaEDhkqY0WBE4X3PNNViyZAkuv/zyRAUvAgkyu5NP/Vvf/Caef/ZZljZVO2YMG5COPfoYxnZ//OMf45e//CXefPst7GhowAUXfhp/uvsuzJg5Eyefugg/+vH/weV3o27qeDzxn39j0sQJuPbKr2JSTTWEgSD0zl60bdqOlk3bWdBZcVUVJh01B75JddgjxNEmxiH6vAxARdOHbmXgXLqVWx14ehSXRmX55kqcXipUlJczHzptQxMXuh8KBiRrA0X/D7eQeZpKuSqRKIoLCqGEoti1owkVRaU4bPoh8DrdcEpUhtQihpMYFngaW2pxj33riHQ/ZFrnEf6UiUBWBYoF4Pc+7BF1E9AZQ6UJD5VPJX1xo9oacwaYQmzkaaYhjbKw5p94EyvOIsuk5Z6sNkbn2VeLpSwZhWz4vjwWwvrb8C1ilERN5okn2Tjfx5JqvhfwMwZvsudU/zo3nTMfu8ngOdAnAtjMKoOSaUInMCe8oUA8zsxdblLtI0vB/7P3HXCSVOX2p6rj5JkNszmxsMRdMqjwVBAVUARRMgoKf8lB0Pfk+QgqQUQQUUAw8RQRjGDCgK4ggkgOyxIXls15cufu/+98935Vt2p6eoDlPX0yDfubme7qqlu3qu75wvnOZ/LzBtQ17E+aexnJJFMDFtC33fq3Aug8sMvAEyBy2sbpzR61ZliHFwLcq7GwIttIe0Bj6bqvkS6qmyeRC+hh1G49jSw8sSUTSdXhcXLhVhsywjiUI4bb2HaMfMuIPwS3QOR3E3LTB9LZSmI2fBhtDkna44b70d9LXDSCG1ZvXPdohhrj1ZLSClDUsOThGoKX2Ajm0O/+y2cg0tC8GeQxo1UfN1Re20IwtvXYDOgMSE12rRaANmvRly9fLqBGL5UAzRptvpirpQfLF0GD3u2f//xnUVrbet7W4iEefPDBePTRR7FgwQIpB6PHNGHiRAkNL1+xAtOmT8NQLocf3fET9FQHMW3ODHR3T8S8LeciWQMKg4OYPqEbud5+DPT0GiYwn8N0CqVUAoWEh7xXkzK4pPPMvdYryieP4jItzc1C6tPubE8//bTUc++6664yZhoH2ujE1YnPMC9aHETG91AqVtDW0o6Vy1ehVCjjHXu/Ex1NnbLk5PoG8cff/QEvPvsCmtIZvGX3PbDTXnvLslIuF5BsDpvK8Dja/pTVBewMx+Pzd5HJtZ3faHCRmb/vvvtKvp+5fxLjaJhQ1pb5f1YlqIqcdmaj0aJRy3VrN6Ep2wWZWumWSsY6f/oo5qpIZzNm6UNNVhxCZ6kAvOsdl2KgZyoy6anIV0rDm505F8LFgvj6b3qz0oCwxk3QqzxqGLgY4O6DwkJstTv885BYZ0oUwzx7dAxV+D7vImOuqAdvjIB4yVvIfFc2O6P5XqUMBfRk0kcyRQKmAjrQ0tpkAZ0heRN2D0LuEiEwYK88D2+beXfWTON2kzOykGHl7tgnWG2resQBhgFoITnMz9hT0dDiIj5aluCrscyGXVDe7Zpieq1Po93eV0CPCOg7akEjvC/ddAT3TRbEjM1KXAWeNedHG9TbzwN0NjmQFPGewC43owI2fzH5KUoTmrnRm9bdxlhsnASvmrGgztGwe1S/ADpz6Avv/i8k+WwJS1PMYDNe6fQzWhTgdU7s2NfeFDPAe1NrszUULXd0tSogx58uyPAzeoR8MTTPxUlD2yTCfeQjH5FQL7/De1T10JVcRmCiccD3b7vjJ5iw1XS0d3fJd2g8FwsFkYNtb2uT4yipjbru7MKmzTCkbaslvG3OhaIxo8px0lQllcKSJUtEUpUyq9rNTM9RPUieW1O1jG6viiZ2VUukkUpnsWrNevQP5LDNtvMxqXsali9fgbPOOFvC73u95a1YuuQlLHn+BRz8/oNw+FFHwWvOoqnNeNOqOU9jgvPDUkFeA0YJOD8kumnagGkPViFwvg855BAxPBgROffccyVd8sgjj0iEhV3ZSIyj8aXXl8YXz3vqlKmSEmDVYaWaQ7U6hFKpIIZJMt2KUqGEVFMqaJDLCq1inh76pRCWe4aAXhSS30gvN8zNbVwMEH+addiRdTMK5jrvuv8ooHPcVcegcNbxYJ0OHS0X2GUsqCKRNKaKKwYjYw7EY6KCMMqSF7OH63GVgG5C6cZD962HbrxwU7ZGtryPVJp5cm7D3gO+fM/zKxIlCEhx284zIXcB9UjXG1MXZxq0O2AecUZ91GJXY7ScR3xiKcbY6FXPuoqMh4DeQKmt8cPqwZOygrD2L7gwFsi1a45boxhcrJqHhJcKpPdCo0TvUIr/jxTX5jZVuSAhoDNSYoA9DB0ZQ8Cq/kXAne0VPepaRgCdBkbJAvoGeP5q3LXwArAjowK6ttuj0pUXGBybs6yNfffNPgNKIlMPzuWeaC12PT4KPfApU6bIfX3zzTfjuOOOi8iPcn8EJIIKt+HvBEkC1U9/fTtaZ0wQQCcgKYmN16LZtgXlexJX4xpnO1vJSmetZ7cO+fVcQ+6fhglz5/o7vVyCHpXlZs6cKeejuu5cz3QeWgtFjF+/CWsWP4dNff1INTVjwrQZSLe1w880Y+ZWW+HmW2/Dj37+c5x+xpk46JCDUSqX8YVLLsYLzz+Ps888G08+8jhSfgIf/OAH8fvf/148bZIPCcoHHXSQeNnXXXedgDnrzDlWlqMx7fG9731PDJCLLrpI6ucJ7ldffTUWLlyI22+/XcoN1TO/4IILBEi+853vSEqBRsNuu74FRx7xMTz77GL8+tc/QjJZxuBgv6j6nfyJMzFrizlmbfY96ftNz72QI6BfgkF66NmpKFSLIgg00su9Z+IOnVmiCegh7yHA4Zic8HBnUJhoch9QCpivmtaEO4OR2IITd4/gUa2KFOvUZR0fruM+EpkuKH0DkEqY0kPmyDV/Ll641L/bHLolvjEcHwB6kjl4fh4CuoTi52//iwDQw/MIxehNyCE0V8wJqdXhoeo0DqgHvnEt3sg2qCGZqJe3CE22kcIlZkS8XWhwDM99v5qHU2o5PQahtX4wDJMogEsOPRI+CUsWRJSR+SIn1x1403ZeTNTDgrLjacvoaxVUpH1gWAdrwNxamXwWBHDd74ctC/m9CqUTGXIXDz0l4wkA3d8E+Ktw5+/+SwCdL9ovnoSIaCQooI956a/mfhnbZvgMxMvVVMtcgYvPv5Z5he0lGfkzkScND7MuneFdbq/hea2RJljS+1avn2Fket8L778HhWYP46ZODI6hrHQCH19Z23iFoVUxOqz5Hyzwm3lRFcQJkqq0RqNDvVgaK+rZ8nw0KkCg6sqXUX7oCTz+h4V4celS+Nkm7P72d2DuDvNRTqUxf489cOEXL8OqjRtw1de/huamNlntvv6d6/DTn/0Un/jYCXjsnr+hKZHGVVddJf/uueceKRf82te+JtUF73//++V9pi/OOeccAXTO3Y033iha9Ux/MLxOI4DjPv3002Uft956K0488UQxnui505tn1IE6AqxUoIF1+RevxAkfP1WA5+Yf3ICPfexoVCtl3PCNb+KiCy/FAe97v3FAEibczl8J6O9652VGWCYzBQUUUGvQba0RoPPSmRSiRYNhbUi1uYr5fFjKVtK2GjmNGwVmTRaH1mG+h3hksELAOK7iZj107lqas1jRnKDcTOvGPaApk5RzkGfDgrrZzpDiTNmcca5DFrzx3gnovm9C7iYM78PbY/dfy5kYILKFFEFnmfBuD9nc2iPWJLGTSYkZD5ssPXEF9EioJLAQTD7XzcvHQyxatlAX2FFFpUoixsgWXuNQPg0S9xxN2YCyE8OyBWM8mLHp5yYvXpFDm7CFgrlOJX/SkzD3maYl3PQEQ96uQeICq9m/GBwjhtyrKNdysm+vmoVXTVtAL8P3BiTk7ifX4o5ffga8TNxNMsE5Ny33JOIeGAybubKNff1NOQMqg/pqI3MhT4fRKFPiRiBkiHe33XaTRcltEBKfVPez5155EU+teAGZDhMSVm+8Uq0gl8/LvrLNTQbIq1wrbG90yzIWQm6QZnx9l0+NEoa0NfzO45IrwH8a+qaRogaJhr0nFKpY/es/4uW/PYTla9ZgsFzBvAU7Yt5OO2Pc9GnYbf/9ceWXv4z/vu1WXP7VqzBucjdWrl+Ln95xu/RwP+OkU3HbjTehMliQigASCR944AHcdttt+MUvfoFf/vKXEmqn933kkUdKtYGup5dddhkee+wxnHfeeVLzTwBnqd21116LZcuW4frrrwe3oSTs/vvvj1NPPVU4Ebfccoso/dHj33efd2OP3ffCFnNn48Ybv4I//OFX6Bo3DnvutieOP+5knHDCSUhnU0EtOtdayaG/80sW0CejiDyqDZqzjBZyF2VUx6GL34dqEAzz7oOF3Dh0xqmSTicRrpSmnCVyG5SomXtFKtoCDQODgQHxzUq2unXrwwG9hkyKyRQL6LZ0zezDONXpNMlPoaeu5Ds9vhgNyponoO+3310By90gs7EGFLzUI4+CvQ1RSz9ZFr5HSQP1Jy+q1WuMAB5L+h4NE6nXfcTDdJF907KrERBHBvRG0ouSBanj3GtXG85F8HvwvKslZ0JI1Rr/hRaieNe2xZCGzUNA11C6bs/oB1mQPH+jwBCGd0w+p1y23rQFdRMWUoYrG0YaFm0I6El4IKAPwktsQiq9ET/66Sfl5uDalZKcj/bQ5YWORhhe37I29q03+wyMFFYfrWMXc+L0GhnmZT9xSsHyRW+QoKGhapVg5f64PV/sjX7PEw9gdc86TOzulveL5RLSmYystvxZoEHNELsFbnl6rNKXaLFXNq/sy6xjJuKgBgqjCfR2eQ6vvPKKkM6UXKasd0YmuopV+ItewKonn8YrK1ehWK1hyuw5mDVva3TPmCme+kvLl+OCSy4WidulK5ejWKtI2d5ee++F73/3Jnz5c5dh8ROLBLRJcuP+GTbv6urCpz/9aUljfP3rXxdvmy+NEnAbEg8/+9nPyjyzEuE3v/mNiPowbE9PnJ45DRGCPsPxTB/Qs+c803N/8cWXcPZZn0KlUsT5F5yDb954LXbZZRe8990H4uAPHIHTTz/LsNytuAyXrnKRgM5+6FOQyUxGoZpv6KHr/OrzFcUW5o6NI1rP4eN33AhxHJeM5xZKu4ZkthDUTb23waoQkO17NtkaeuBhjbmmbiUtGki3hp3UBOjZ+4/8CRsBCGrWtfZcPf+A3a517FYZzkbLTdmbVYo79NB7HA/dhJ5DQDfhcP0XTIhaRTWb23W7vcQ0ed0LoSceWF0eWYJEsaiWrzvxDXMolMZjrZ4mmOusqg09dGN2hTk25RI40Yowlx3mtY0lR7CnKZKQ4gPZLsh/h8QMDZkHeXEnRy4PmEQYXNKbWhgmFGD69dYnxNXo3Sf4fQvotTS8KgGdeRUCeg/8xDrc9L3TBLe5r3SK+y8bZqgYYmOA/mYH4zfi/BXQ3IWVz4SS4hRMdOHh3264nkIzVIrTF71b5qD1+asnMFJCFesrfRJ6Hzd+PNo62rFx0yZkGGbXvK0j1Sr7Es/KMo6N/zJqcWij+dGIgpa5uREEhuF5XgRCAjrnRolr/F6mUMKcdAZrX3wJL728FE3NbZg4eQqmTZ+F6TPnSPQvkW3GxvXr8Zd778WiRYuE6EbSHR/dww8/HBO7J+Ov990vHAKGwZmO2G+//QTI6GHffffd+PznPy8KcDw+0xccK3PsNDj23HNP2ecf/vAHqSigqt+TTz6Jv/zlL6LyN2HCBPz85z+X8b/tbW8DGfz00GmQvPWtb8NOO+6K9RtW4w9/uAP77LM3Zkyfgdt/9ivMmrENdt1jdxOdZFk6HR1luYuHPgXZ7BTky5sH6GSYa3MXBX/3HnTvm3qAbjhOIe6FwjDGsWXO2q0Dlzw389fWW09LSNwxEq2AjIK4OsRRD9/KxzIIWzHqeqFRoAaEMSoCY8CKyrhevqBzjeI4jpb7McfcGwm5y44tDT4IQ0RIY0HGQrxKIxEf5glc0OaQ3JB5HNB5IUol9sMdDui6bTxk4lpsJEMIoDfIoTcWhiH5wPQdDv7BWNpqCOj3dXEKt60a/oD0LQ497zihrVJm3kxGLT/DfZvQe7XKkh8ezzUYlBhnc+hBWYZZWoKwpVeGn7GkxSDkroA+BM/vQbmyEjd+6yQBdC42GUZwCOgm+zMG6G8Emr2J90GPkOAxWt9qLddyt1XZURKwttlmG8nz8qVdvjSHHp9eCZ9XKij7VQwmSrj15z/C5KlTMGXaNGzo2YQWarQnfAzmhpDKmJSgvuTZsXXnBHOjFPb6X1wfmFajV66AyTWPgMf3CejMo7MVKT/XEL149fkcvME+1AoFbFi/Ce1tHUDVx6Txk7DLgt0EASuFirDfy7khJLOmnaqWw/StW4v2KZOxavVqOYY82eWyhNkZOmd4/OSTTxaiIT1qvjTywd+1VSrHpKp2LBtUQRx648cee6wYCe5Lr0uhwFK9NAqFPDIZOh5llEslJFMtKOd8JDNpVBhgtIBOXGEOfb99mEOnhz4V+RJz6CPPHNb8+AAAIABJREFU/0jRXoMDJDdSskaJa8NTv+6ehwO6cpRUo93kqYOQN9njFtCpqW5KxkytuMln16QZkOthh+IxRg8kLQtuGEUInFn7XkKYfS7+uRwtVkFpnX0dx9qeHEu/g9r2E078q4EbtVrd/Lb11uNsPd02sHTtFak3YfUuSOjpM2QiEFX3impoTMfn7ksmhqG0mIUTP57brzacTHO+hk5hfrq5PbeRvOavzX5dsp6MCoUSgd0FYyW1mVMyBoAJwxsAV+OBf3Nh0jpz9cKjHroJxbvHDcsM6KHXEjkJL/q1Jvi1DPxaGj4lA/0cvEQvMtkefOGSQ8Fy9nSa1hyfMAPo1QoViGyd/Otf08a+OTYDmzUD1HVnkxYFGHq2BEgNs4+087JXxaZSP9b0rMPDjz2KCZO60Tl+nPRR95l7tF66u7q4+tn8XdcwN5Ln/k5gJkjyRfDmekKg5u/Kttd1SgFbDQ7+pBQsw9b0cLX7mhL3NmxYixWrXkH3xPHobO9Ca7YFr7zwCtqb2rDfW/YF6VKkuFLJThaZID9o1wP+kJon87dWBHAe+Y/Aznlt9CJBjmCgBolrmHHsrElXUqLOAX9yDhh9NOlWiljlJNXH+DrJuag2B8IyZTpeSZPeHBoE3vOui5Hrm4JKuQteMi3buV61O956kZkArzw6X8VIQ5R6GKT7q4tP6owGKmwqw2oMBhF4sbKr/D2sEyfLvIqmJjqzjDSrnrqjq86lOwi5WzU4EYWxEq/07IdxyOxobZWVkkZd5zo4H+sw8+oHgH7Kqfcpa1+2C0/aAK2WaOkg4h44vWSBumEGgTls4xZ8BBR7HMdSHunixgFZxsda0lf53bhhoDl0BfQAfB2BAvMwK6DG6+09FOmB2xk2YfcooBuPPGSuh58bi0tze24tf0jW9JCmYkPEhHXG4pWAVFEeaObQDaCzjK6ChJ8XQK9hNS794mFUlkQqNQbom4U8Y19+w2eAwEBv8qijjgry5xqKpzfJsPtIr4pXxUBlCGt71+PRJx5HpqUZ4yZNRK5URCKdQr5UNNojukY6IXYFdq5PrjEvq1FMoERbprp5fK5FXGz1M11QNZKnuWrVdmfDFuaqmUrgedEjzpfyaGrPorW9FS3ZFrQ3t+Pl55agZ81G7Dp/Z0zu6sbUcZPAmJvPihQiYsSbNXX69Ir0+Dp+TYGMJl3tAia/QyOA36EGPw0tkuKofscXDS1+zvy8vgw1QQGd3ByiGAHdRATonTNryHWemw4NAPu/+/PID0xDudQJ+FSUc2uho1e7EUBzjyIU5yiTxVOsLpYM+92x9FR6VeVVjewq8YvSqozkht65qrn5XgWJRAnmp7kG6r1rCibUgq9T1ubVkGbdmhNyDzEqftdbwrqLdcoHcfuhf/LcvyulaxiYG5a3UVCJAro5mAm4h4X99SZfBSHiEy1/C5NP8/T1mfLcLg7wwXFIeuAVdUhpOg3u8eoZCGJNU7jCkswUeM2DEIbgK0xkBYBs9h4AP2/lQBjHWQiYW7dhdi1bC0P1pjoguoi4f+sx7PMg5xeNDgQ5da8CL03ST8hy92EA3adSnN+LKlbhiiuPknxcMskQIw0U46ELFcBnSGjzwo5v+Co/tsM3zQwwZK9KaiSQMXSsIMm1I75uuBNT9aqooIq+Uj+eeHoRNvX3omPCeLABoZ9JoXegH82UMA2zhAIdRhDKvM1yNv08DuyCR9Yr5++q9ubWlIcLcFRdTFNrZIavWbNG9kMgFCC3dfWtrc3omtBpSvcqNXS0dmDtijV4btGzmDV9FnbbcRdM6uyWdVbCsjamaGtqbLKTPrxZP3StdNe7RvMnUGyjD240hGs+rwHL2ubOnSvb0Eun4p+++HcmkzW0MMEHVtsYAi9qaaBqUx1Wjl4KCgDkhoD37f95FIemo1TshO9nhYdUb90WjLHd0Oqehw2JGz5T9J+u042qpATfBAxVVtVhqUstGtunpgPRFwm3p1gLbpqj+Amq5hUF0NVDN+AfhsADXfcI8duSyjn+IAoe5uFdHNXzjjuzJkJt8I8ObeBof+Y/HxG6gtmJA55OOzfXanAJc0aLOOqh67Z6gUZiqevnUgpgQ0bud/WkRgq5yIlS2IVKbxGWefTChh5wuBSEN4cn1qPmrwnkRvUq3IeKukS8bA2jM4ReMwtCXPhFAT3qeZsxu+WSPFbcO9fwvLkpZVaGEePkOwTnJKUTnbK1Kg2AMnzf5NDhrcE1X/+o2ARMb/hSyVqxgE6DagzQ3zTo+U94opSIJQlr9913Bxu3uM87QUMZ7fWGzvpl/kdQf2Xtcjy5+Gk0d7Yj2ZRBurUZPQNUS7Q6E3YHwsGVLmXmDVWPizsjLii69eMcn3rhWrLnAo8CiQIMjRI2PVGSH0FRpXDTySTyuQGRvx3sH5I2qrVSDUuXLEVXexf2efs+SEFIL1b0y3pppshKwvFpJOQnj6fjdI2MkdbPYP2NcQjUKOC5sb87JWJJvlPwpzGiOu+lUkX6cZuJpB4G1xbrodeso2Uzhir/ms8BHzz4UlTyM8RDTySbxY0fKeURd8Yi28mshFrs9QyyRtc1KPly6siV1W7mzTRfMaVitluaBWsD1BUR02EfDTd3rs1XdGqjRHO3goyHoPRstALMgLMJzQehdBe09Xdh8fPqOyH3Cy96vKZgHgB60H43LGEzN4k9sKriMAclgB4tO3NvlriF4Ybs+c1EKhTXr/fQxq3NSDhM8sA2D24ZtXFLLShXsSjqfl/SUlXLwLSENfXQ1WNX79gFdAPCNj8S3FBuON6CNsv65MYILehoTTqZ5yGgB56/CsuIpWAAPTRanHp3r4IqAZ3bVTK2Dl3L1oYAj8Iya3DDNz8upDi58JJDdwHdSPeOvcZm4B81A/TMKTGqxr8yxRmOD3OIw0dnAN3kt/tLQ7jr7oUC5NQ2bx3XicFCHpR81RoS9coF1C2gl9jDItL+MiT4KjjzpwuWCuruWlIvCsjPGaJmaZ4K5tBAUZGcgd5epDygvaUV/b0DGBoYQkumBZvWb0KlVMXuu+2Oqd1T5fxCSRylWBlAz8BH0lYZvRHXj3POsfInFe9UGIcheLLoyRtQaV5Z24J8BslpDqBXtX+oCTASeit0J0rAkYd/GV55DkrFNiQSWStO5pB9HY9HIqnO2u1eEy5b5Uo5yEjWixC7nq0aOoHBI+naOClNvXRJcAdsdtdICnBQZIqKVvpVc+TGQXVZ7hrdjtehazmcG3IP8dHMn6vjQpA3AG/vUamdZzTWMQguuXSRgQw7/6HB5oK5E3IPmrdbyTqxeKPx/Xiuwp3oaOhA2AYxwDPesV44F5DVMg5Am00AitzWlo3VCbvofuJAL3/zUlTpZYcM9EjOm2Bvy8zMfqzHbEPmpobeat0Py3MbkAzL1ky+nN63y3Q3zW2U8e7m4A2ZTkl9gUFhS+5l/F4VZZ8hd19IcaIUJ2Vr9NAHxUNPptbjpu+f7AA6d0BAtw1j5MKPAfobsRiO7eO1zwBrpI8++mjxztWL5V5I1iL4NfYwuaDSQwLytRJ+9POfgmUclYSHbHsrcuUi+gYG5POADCdOiAV0D2jpaA9IZfGwJsfBMLnbWIXPruZLdT3Ss46ve3yfZV4EQtbX0zOnh6vPdCGXQ0smg47WNtE9X7NyDVJIYrBvEBvXbsC8reZhn3975zBAl7XIhov5tCdJRKvD1ldvu9FVIXBzPIwkqKGi+2J6gKpwF198sZS2xffX3z+ItlbLgJdUnobcmUO3a4r10KsoocLceg04/qNfR8rbCqVCq0l5xksLHQ6DjsVdv4M13WQvjcHmcLjqXcd6nrohVReFh+U6mu73ExKBCFkY2h1U9scodp3GLC6Ym1y6G9IPa9G5j6roqNTLj5t1efi4w2stWvBUinMB/Yornw2oAUGIwFnfdTDhZ471IaGrKKUhPgC37Gu4pcVbwAxcQU7JHHoB1TJ2wTzYtsa6TlsLHiOyuKEZsXBtKZr+1P0bMFcPOgRtDaFrSDwIezudfSQkIzrEcZZ+SFwzSm/sQWMA3f1njmuA1ZyfAXEX8FVpziXTmXMjP7KCis8Fjc1ZsvCNvQ6f5Wy2Dj2T3YQf/NDUoZsbzYjxSP2l7GYM0F87DI19442aAXrjFDIhcDKUqw1dCOb8rDGpi+U+VRRLedQSHm7+0a3ItLeiRBGQpowAeteE8cFQCeQK5iagCvQM9psWnnb9cNcHfpFgTJY6S7c0rG3Cq6ETEZ8LFxwYtuY58fwIijwn/s39Mj/b29eLVDKFbCKNNctXo5wroZIrotA/hB23m4+d5u9om17ajl4Bf8ysAaZrYrhg6zqp59GYlDz8KrqgTU+c+X/W0fOlkRMaXrxWCTLddOmTddASiIUUZ/cdtE8toAoSfIFTT/4msoltUCq2oFShkmbowMUdr3qArttTh91ParfMENTds4rn0F3Dh0BYq4Z14OLYBqFtO9ExjRXD7A+BVrqFDjMmjMnFf+b+Nb/HG/vxayUSNx0dlRC33Kon87vbjVP+lpQAxd2ccX/l6mdtyN1MgwvcZhCaW4/H+c2g4zn0qKUYNiKIg5n8LYBMEA1zQHw/DuJxQA4B3Ue5YgBdrTb3J3/XOvD4ja5kNdWi1zy6hrd1jl0tdZMsdyfWaOnq3RueezRUrmCt52by9GS/6wPpOwZHnANgPfhY0xZDIaiiluByZMvWkIZfYycehmEG4Cd74flr8MPbzgSb4hmahOkOJOclYndj3vkbBU5j+3ntM0AP/bDDDpOyLhdMlBhXz/MMj2I89L6BPqSasvjZL+/A5FnTkWjOSNg9z/iuk0OXihhpdxyG3H3WSrMnQqUy7B/Hw7ps1pBrft8dlzbzkMfKIe9yzAokBG8quDF0yhIwhqwpAkNwZDoglWUdd0FK1XrWbURpIIcMkuhqbsPbdn1LGE1Qi14Gr0Rim26MlNO+tueZ6xDHosAfr/2nLjyV4jRNoJ3ljMFlyrXkiOKt0lng2uew1uXPCso1RhIN8/2TZ34XzemtUSw2oVItmQYpdf4pwNaNrlojIJFKBY126nnxjZTiBDlipLQQnM05UIxLAZx8LUN+Mz/Fw+bn9oaMRgYMPhopI6M4GncmDVYZhzA69lAmPLzXXYDXd3nfMuRvyOty/K9dGwK6OZloPjy8UYeHJcRDtZq1cWEUBUYXUF1gE0uklkCpSEs3SjRxQ1kM+yigD/Pi4aPEHLS9gUIv14a3KRwh7RmdsjHNtVt5VvGKI6ENN9ThIeGTdKdh8ah0q1pAarm747PmkdVyN+NxDRWzT95NRmluJIPEJdDFow4U5EmkjJJc0JylygvLUgpquW9COrMRt9x6pnjokvLiM1cth9UBI1eMvPbVeewbYzPwGmdAvT59NrgAaytUXVz1uXKBUpfLQqUAtkD+470LGdRF56SJGCgMYcLUyVi2cgWyLQZEtBrHEOLCypyqrXYZadibNm0K8uA0OgjsHA8Bjm1a2dVNddy1TazrsfGZZQSCdeH09Pl9rknSQ56AUavKe/n+QfmXKNewac16TGjvwr57vUPy5JViGdWKLY1iqYo5IaVKb1bKTFOaCp5xA4q5c0YWaITQK+f5BMzzSDDaGklhdFoEw2q1gtX8SEjInZylL33xNyjlu+D77cgVTK8L1+FygU/X/xFvK0d2XM/B/cl5rhdON++ZOGdYxeWwxW19uitsZu6/qIfOBldugFbWaMemMqJhBrCj0Vnb/MVRAnXHHUB2rMrLvT4cf6XC+XWc7RtufN7k0J2wgft3/ILrgXR7nfC6gF5lmCbUItf8dBBSriVRLrF8yrAc9aRdQNfjxz+XbQSw2W9XrReT8w4nroYyFVUsqcwNZ7v58BBMTS7dBU4NmSs7PbSkxPQRJzcqLBMNv8uD65ybHsvMH8vmtBilPimkYQ6RLEsBdD472m2NXj/bpw7A8zchkVqPW249W+o1LXFTFockDR3ey2HFyGtcisc2H5uBzZ8Btu78xCc+IR46QV09Re2Zrgpnrvejz1C5VqGwGgZKQ7jvgb/BSyfROq4DQ+zJ3dWJDb0bkaTAjHiP/GGA3HjoNsxL/k2d/LN7ZnyGycZX2VaOSUh8nm/EcFpaJAfNz02KzOyb58Pac0qqUv2OgEjwVm+XW+WKBendXs4XkawBqZqH1UuXI+Ul8JZd98CkromqGG4jt+TZsLCb5KvNl20eDdC1R7qWHytAsia9lYp8JsxnnAqHbGgmvIhqlU1y6LSw3pyd94CvXHkXKuUO+F4r8jRWhqlkRlMgje4ylW6NOzvDnB9nJwEoBtKu1kZyQumuMVkPH/leKKwW7rzeOEaKMAj2j5LyrIfL4Xu8x4ywTmC0XHvd4gigx60El90ZAp+egC8s7ZCB7aqgGTOyVKSH7cqeuqpqHqosGrUeugvoOjGaq3KPrZ9JqJketMMiD0vPjKALDQoB6Vh+WgFdu5mZSTe57ghoW3yOe/ni6ZJ+JqS6qBHgWrshqS0k+4WLkyeCL0qKi88vx9Eoh1ijoEFSdlAH0EmK2yTd1m659Vyk0gbQ+ZxVK1SSM9cuQZrt2GtsBv5JZoCASI9Xa541j+56JrpOsFyNEq9Pvfg0Vq5ZjWxrC/ymFEp8OFMJKWersUZZNSFtia0pXbPi4qMAOo9Pz5p5Y3qpFIUhCDKv3Jw1fdnppfOlPdEJ+NpFjt9jK1V+RpEchu8ZrjYOSU3Eb6TWvVhCW7YZzYkUVrz8CrxSFQu23QGzps4A+3Gp20djnN8Vb9GoqmzWlVNAj3p+4T5pWGmzGV4TBXSJfJq2Nw0AvYRKhdrxXKOpCGcA/eqr/oRKuV0AnZxgt7lVfA1snHLROvW40me41roOUYAbQdgz1EofaRLj34kAtkQrlCY38mVwv6PYYk0IK8E98nd5fXQO4iVsUjtQYwTCAfSrv/pknNEV2XsckFxrQ2T+PDIX4yzzsH5a9JqD8HaoWR5eOLckK8pw5zYNAc0COh8Mvox3XpO8ufHSzd/mWMpYD9nmAdHN5sCUlBaxqILOaboPDaEYQGfIP6o0F2Us8mLELbTwJg3br8Yvul4E14KOG1seiSg+m7PQOmbZWhIer4mw3NVDX4dbbv00KDingE7jhtZluVRFMj0Wc9+sFXHsy5s1A1SIY6tOerIq/WqeZZOfrafnroscidQ5FHHXXxaKMlxbZwdKDPMmfSlZa25rQZHtvZRFLJwfExqW6nRLCg07ag8/FY6JDUrUsaCnzh7i9NC7J0yUcZaKRSuF6gdscbLZCeIEdNVJJzGOxgGff75XZvvYrOnMRkBvb2pB1k9iw6o1QpLbYevtML6jS5jvhA3KRIsxnkjYddFE+TbnNZInq2sU+6B/6lOfkkPQoCE5kHPB8SdTBGptHkXJV0e0TYbG6GQenqQV2c8+IeB9xeW/F4a757WAOfBG89+YFOmE/93cpDMhjaskot00681FPELsruU0ChlSb6RUGo8sxa+VW0Wln8XHMRKgE8jZCyQG6E9F26fGjlgvXBCGzOnlmQYfbqhavWHebEXroSuAq7csf4sovSENxC0zHUY9y1Hf443AfuzDPfSQgBCE/AMtdbcRiivcYrx411sOAV9Z+JaBrt6+9EM3oKxeQzA39gTiQhRxC83kz4fXWup8uFr0LqDLHLCmPGE4BhJyr6YsoNuQe6IH6cwm3HzLOUimTIWgPP6qkjUG6JuzFo59939gBggU/EcWeL3Wq+qd8tAks63qW4c/3/cXjJs4AS2d7ShUS0A6KXruXRPGIcduII6H/loBncfRBiz0ugnorJvfYostsPVW8wTkCOj8TLXdyQxn7p3PLnuM8zN65arhrjl3QmG2tVl6t9fKFbRkm+CVKhjY2IPWTDO2mDkbU8ZNth56DaUCVck8ZGidS6qPUs5vTM5sJGBndEHTHlqFwGNL2sAkHK2HXh/QAQrO0HzKoFr1Za380hd/FwC6Ef5RFndonMRDzfVvtaiHrRyLkdLH8Vw6LRCVZnX3784FIzAu0EbWb0t0G6lsm8drLKxGpyqUFq8XDVAdhmFjtxQKY1A5wjJXXvlE4KGP5CWGYBxn41HYhWCupVduOF1gxubQHTEUp46apAmpXbTd1txJbRRqcQHd0l0C4poAalDrbfYYhsvDkrC45np40cy49ZxFItWS6qIcAD5QBtD50yW9xfNSLthrft8cjyQMWq9RBmO96+BaeuHvFXhUKoqE3EmjUVKcAfT//v4ZhuVuSe0K6mMe+v8AIo3t8jXNAPPnbO/JOm3XQ9d6be30pV65uy4Q0B994Sm88MpLAuhUiGNLVYbbKfvaOb4rAuhSYvsaPXTNjTP0TCODJDFlvk+dPEUWbPJR+JMGCMVYGJYnCDK8rk1mNNqgZXnyPXYqq5RFfjaTSiGTTKE4mEOub0AU4NqaWjB/2x3Q5LMklWuM4eOkE0Y9jgZDyv7+miZ9hI3rrTusQb/gggvkG4w4EGBooIQeuq09J32vjoducuj05AnoPAfgii/dhXKRkYpmOXdXwiO+7jcOudsKIwHmUFnNDU3rOblgH4KjmEUjNobROa43BtmHVEewBNiu5rHW4XrMkXHN4IaLN5EIeKx6Qtb5CN8jKvcrY7rqqqiHHvUgw6G474e/kwVOa1FBzwmZ21C1aKE7Hmj0d94BBKTR29/VsyAl5E0LJzhJJbWFbPQA/K3EqyvraqI0IZjKZ9bbdnPmctlt+F7ryQWkCeQ1E0ZSoB4pbKOgHv3c1qE3AHTX2oxbacyh+0lLiqtlbcidgB6G3NkP/VvfOcWQ30gitHl0/j6WQ38jlsGxfbyRM0CQInCovKga1ny+XG+HwNhfGMJ9jz8IvzmNptYWUPXNSydQ9T0MFHJoaW9FoVgINdBfB6DzeSWo08AgSDOHTK+V4+zv7TOCMa2t8j5D8QR+htb5Ps+BAK9pNzX0VbueDyNL68h0z6TSSHo+SvkCvHIVtVIFQ70D2GrOXEyZOBlt6VaJ5ZUrJTEgfCumRQ9984Lu0asXX/+pcsd0CM+LxpXb770isqUmqsko7XBAZ76fLGx64VnJn/Pfl774B5QKbQLoooBnT2CkKMHI91cVkna0lVnDc8zhN+PrqPnEhMzrfTZSmFs1CBTQTRpzZGEad+zDz2+4IxePiKvWvj4Huj/dF3EpggvXXmtY7vqFem5/fCfhzhnyNv3A67HApSggaPlnwFPD2rJPEdU3OQC1PuKeqHsiw8amwXq3dMERiRFSHnP4TtlanPSmLHYFXBogAs5CjlPJRw2pm5x8wKK3HjrD5vEHQc+jHikuPFdfJB7rXXTXsozPTTBH7AiUMhZyGHJ3Ab1HmrN848ZPCBOSxgr7x0vORwiAEM997DU2A/+oGfjqV7+KD3zgA2A3MmVS85nlc6M67vq8uTXFBJqNA72497G/Y8aWs03/83wOqeaMNGcplEtS410qW+EQFcGy4jL01s2S3pjlzgWVZDAejy+Okc8fWd7PLn5GiG6TurtlTSB404ufPXu2bLts2TKRTnWNfZ4Dv89zHGKev70NpUpZwLBWMR3V2ptbUC1VsHbFamQSKWw9dx5mTJwugF4qF8RbzyTTklc3/71xr/g6xhz6aaedFvRE197vQlYUWd1GHjo/s6RoZMDoNauQv3jpr1HItQJoQirDHPpw7pSu+w09dPHMWapjnRrHe3VBemT8YsMdLoD1AVkNMfW0TQ266aom/2w3tkaArut/PRyLY66ma91rECeFRz14xVdTbicGzY03vjwM0F1Lwh1QvUGZHEQ01O6y3iNKa8GRwluwSqvaXoh6FpYLbMMukq/SreaShSfrNksJQ+5uOZvLA3DrIA2wh2z9UpFhLreBiyMQQC35WjRkHjc63AsSn79AfnWUR9K9qd05oIeOBOtZlRTHHLoFdKsUl23qxcWXHmFY7qKMZBjuVu/AVJyMvcZm4B80A3xejNFtKjoUtDV/7nqE7u8Maz/57NOoNiexYv1qzJgzGzXfQ39+ENmWZmyi2Ew6BT9J+DNUaq9WRQo+0gmSzIxhXqQ3PErZ2khTQxBmSdrQ4KAw8+nBMsxOj1ZBmyF3rqEqsareOT8vVsooVitSWpf0E1JOylw6PfUkEkh6Cbz4zPNoyTThvfu+G01+RlTxmlJZFIt5ZFJUhmz8ADcERHtiobdnhWIomMK5KRalhn769OmBpr7igaQQpAkUd8L1nITcOCmOojVDSCZZspZCqWiEKT951g+RTU/FwEAFmSZ2W4sSiWWP9ppoG9IAsCxwGbKblf4NZOmGXynXCKx3HdkZLSBNxkq3ub2WUdaLHvAeSqW43obz5nrw/L4KEemx4xg2ap29c43i3rvBJeOc6WfeDTe81DCHrlZK3MoxJ2ho81GlG7ee2njuIRPTtSVtHbZtT6oXMe6h12MpBmF0nos8q1ELz60xN2V3IUNdwTpgL7IOfFgdZAjg4sFHOrKFpDoJtZPhP4IwDOeoXtlEYH3KBa+67XyH3XNumDF+MxDQa0kL6EKKS4eAbrXc/cR6XHzpkTFAtzruVtvmH7SWjx12bAYEEP/+97/jgAMOEI+cIMJ7niFuAqSy3TlV6h3yd3rIL69chqdeehbdM6eKdDifhGQ2Jf3Qy2QfJ6kkWUaCrS5ZbUKREaqbMfUky48HL5kCxWVez0sbvPT29EidOcfMcyCg03NniJ5eu3ZY41qgZXniXHB5TLD8zIiVGKPDtPRkUD1R87FmxSp45RrmzpyD6ZOnSCOXlKXJybrasEapvhyqe65uFUG8ouDRRx8VA4tRBtVyp1HFPLrgggCqeuj1Ab1SziMhxOWkAXQPOOeTt6EpPR2Dg6yySUlpYT2Pmu/psTjmuMNnZMmVmFf/Co4Wxg/7ldcn5tVrDhQ4mZJDL5rqoTrd0HTMroES/T3ErZHuv5HGL+/XyFEzpER1UL1vfMMAetySc/92dxpAGB1zAAAgAElEQVT1QKsolfPGUgqk+5Q5HhLhzI0XB3M53aDb2EiWpKsF7560HE8AnTdVVAlOc+P1yHFKbFNQlQiCNTrCUEe0u5lqrZvSN4clz1IS03xWhlZvnuLjj1wguSiNC09cpaJh18mvoeKZ5iyhsIzjofs9qGEtLr70qBDQaxURxAi6Gox56K9nLR/7zhs0A2SEM9dM8I6z2t1mLdqDnADDhZ1/9+UH8ePf3I63vGMvrFy7Rjz0tnEdWL9pIzLNrA2voVgqipqlENdEmKIKv1pDiiHTVBJD5fJmAbp44LZfOEl9NDRE1tWGZ1VSVrutEewJEvToh9getoV5ZHJ3KEPqyz/p0W0jyQTz4mAe+YEhzJszF/NmzRX3QfxKaWyy+R66drXTNXjJkiXC4ucYydYnJ0DTIS7os5eEYbmP4KFLKJ3CJyROk0hnAf3sH6OlaSZyOQpbmfa27trmYoELqHHQJ6CLtk4Dq8YlKA+/ZZXlHn5Sz7AY6VaXbhpV021Nxx//fnz9Ho61jS2yeOo1+n3qvMQA/brrlgRa7nHvmF92c8DDQauCao3hMiNuYgAxdP95oYUUF/HSdXqMh+4h7GceB+z4REbzBxIXMB1xBcHjnraJDqhwjBmfTIeT77Ysw6BHedTo0Nr1MKQRMxwE0DVgVP+yNxI2ECrJKA+k3pB1bzSfStYE9BFC7n4vPHrolxyNFOvQZQ7KFtBt2H0M0N8gaBrbzeudAaqRnX322ZJ/VvKV641r7wMNvwZOhe/hp7//BSZOnyL5aIJ4siktDPcwlCuqUuKhpwmW0kOkYuRfkwnkKMn8OvsZ0EPn85lJpwWkOU6On4YIwZ0GCsvW6L2zvI3gT0+X3jsBnusWCXFFm3JIJZPSqEVWRgvovRt62G4Ja15ZiQXbbY+dtp2PSqmIlO3F4DYnqTf/o4XcaYBw3vlyqwz49xVXXIFPf/rTI15WNlZJmFBH/ZC7fJNuOQGdVQAG0M8+80cC6MUiS28aA3pDD1s8+8aAPtr5u2VrrwbMo+lPU6XlAvpo1yB+DKacRwuzxOcg/JsOsZn/wEO/+mrTbc09kDvoxkl925xEyG1h3tkAoDk1ZbmHNd32lC24qvRdw9CC4/2GXjQjVEaH14Tco2CtYjau/xuE4p39UXzfrTcPjRY1OEKd9bDW3hoFNovTCNLjKQM3wsEjCBGmwUrozn/0ZvJM+1SvJDnAkBSn/dAH4SV64Sc24OJLjhkD9NeLNmPf+x+dAdfzFjnRVpKlzIsgyHC1GrX6LKlaGVnii5Y+h4eefBRTp01D58Tx6OnvFZEZlrQxqE3SE9uUsl6qKZWSHDpFXKqlkunw2dy0WYAuYWBnPXGdIj0Pjp9j5vmw7I2heVGN6+4W0Rq+T0OA25Dh39/XJ73Ra+UqMok0pk2cjNJgHgu23R7bbrEVBinwkm2CT3GJUeBgNECrd3EV2Bk9oQGi864pxCDlOVrIXZZk0yNdatBtyfXpp/4QzdkZKBXT8ERFLhruroc/9aKfBMI4xyt+Po1z6DQItAGZ+eZoHnbE6ZXcOdfvqJftjr+RQybcZMGw0R8xBewIcY4aKBXaq6GT6l1+eagUVy/sXn8iNbxMUgBZ7ibkEPXQAwr6MMB0hx+v2Y6fWnxMkfEM89CtUWFz3iZCEGrJB9EDW5rGYylpLwRrx5MPtnOFXxzDgcenMWOl93TsceANjYRoWJ6LDD0HzcXVu6xafxvft+SwnH7oYXMW7Yc+BM8noNNDP3YM0Ed/Zsa2+AfMAEHstttuw3ve8x4hlJFNzjw073tluceHFfBffA85lPD9H9+C2VvMQfeUyVi5bjVa2tsE0MvlEhIJH8VCXohmrU1NyCZSqFLsqlKBl0qit1xEeTM8dJF4peqbbQKiddryfFLaNZ8Xb1ybzpBktnr1agEOqsaR3EdxkXQmLbl3GjQkyJHw1pJtxnOLn8WWs7YQUJ89dTpaU1nkh4bkPDwyXZWmNMK1Gw3Q3UgIy+60//vzzz+PH//4x/j3f//3YG3nvpT0ZQwJJaURkUjIjZHiAkBPoFKhzLcZ5Cf+3/eQSU0VQPcTRhis3poZP6V6Tp8RDhv5NZpSXJwhP9I44tFr+Rts0sP69/qlb66BUM9Y4HuGVDjyS++jkNAdtuAmIa5UZLpmBEB3gafeIaL5cwPYFEZxa8vjIfcw3B43Q8SuFbEEV1imXtjfHYs74SZ3LpWMwU0XF4xhhEANDbccrV7OP8yPhyx5UwcY5tTd30X0lS2BnbK7+EWMz2nEQ6/VwDCbNooY7cIO23eiJv3Q5YHQ5iyUf5U6dAPoieTGMUD/BwDV2CFf3Qwo6e2ll17CnDlz5EvKZqe3SlAfCZTKqAoRbuEDd0sN+rjuiRjIDUpuPN2UxWBuEEn2La9WRLSFHnolX8RQ/4CE3LNtLcglvM0CdD7Phl8XgpKy2nkebMbC0Ds/Z8qA58S8ND9jXnri+AmSq+Z+3LA907IE9DUrV2P21BnYY/6ubI6MWqUsjVtEck203GP0pNi0jwboms7gdq43+/LLLwfld/ErGXidkrVTpbMGgF4jOdGk+IgPx3/020h43SiVFNCjPcXd47mAXO9cNBI80t3WOIcusxeUrdUDYLm+Dvtdr7MCeiabgG89snpVWvGITTQCoMI4owO64pVbAkkgp1Krth+XsV551TOChi7QWAJ7IGeqhxsG6AxfVcjMVAshJMLptibkLlPlpAosiUxyICO0r7MPiBbW17OQjEHg5u81hx8l5inIhzXktpY8yL2H6YI46IdlZyFbP7yJasKkFWB/Fd3qhs/fq4q2BFc7fgxpT+jTF6HsYtrRcq/A84fg+yzd6cPFlx6DdNrkr2gASdqLGXWeyOtk+L665Xpsq7EZaDwDXHwop3rvvffi4IMPljVHc7r8pgI+b1klm+kiL144qli+biUef/optHa2Sx06Qb1r4jj09fUik0wiQSU2rj+5AtYvW4G1y5bDK5WR6erEjD12RU5Kl8JXneraup9zTEJgi5TMmrWA4EgAZxpBwZzeMFnvqg8/e9Zs5AaGpIEVMYG5+GK+gIH+fmnaQcGaZxc/i+7xE/HeffdDxkthoLcX4zo6DRfNviJ849cI6Lq5EhI5No79u9/9Lvbdd19stdVWZvW26zGvT1B5IEu6JYTpTBh8DJZ8rlEUQ2PI3QANcOxRN8KrTUaxmIXnh1ruZn2za6nNjZtr7Za1hWstd8fGL41WUVeYJX4nmlA5vevwk8gYHN0BUSzQnuNqvBG7ajTWzPzo5+52uuYPW7tNkQUqdGgjExYdZTRC7vLTTKjd85JRD/2yLz41jGYneW2bkw7r5OrpjZsGHyKC5zSol+sWoF6YH/E924RdJoSCDjWUq6WGlRc6OXqaEWtJ2KFhyCXUYg8nJWy4YrqMmRsy7BAn0oNOg3nX8OCxtI6Q441EB+z5BVM1wrrV+IJS2ziMLtTbxUg6AMHDTKYpyX+sP+c/jhMleH4OnjeAZKofX7z8WGG5c6zkDCSTRrbQeerGcOdNOgPqgbjsZdcr4bRwUWToWPPbui1DzRSW4qu/t9d0SPN95AYH0dTSEplRvkePlCQuGpIErdaOdoGDwVwu2H86ZfZHrzWbMZrlA4ODomM+blyX/M3+EGnmyasV9PT2oKOrEzf/7DZk2pux9Y7boWewF70DvZg8cQIKvT1IFgqYmMyitHYDfnrjd5BfvQEtVQ/+pAmYc/ghaJm3BbJNTWJIEHQJaKtWr8bUaVNRKpcFlFWnfZC/NzcJWJP/UszlZZwkvHHeuF4S8DTMzu8xrM59EywXLVoknviWW26JdDKNSqmG8e1d4n2vXLoMQz19mDV9Brq7J6F/cACr163FSy+/LOH4eXO3kkjDNnO3EgNgoK/P1LBbOVbODXPxPKbUidse6rx+CtgaCeC2Eca6bYbD97X8Tj/ndzgHKsPLKAPPj+fB5lSpJNf4CmrVstTkt7R0iHIczy2Rpjx2BWXRGUhK2P3Iw65HYXAKshmSGQuyMJkSNC1NI9hZnXaxtQzoCvDaEjcF4WqZ24Wyry6warh6pEebIXNGM0PryHZPY5kju6gFQK+a8SwxDHumEyTTaaNpEPHcYx694qGLkYJD9Kh9t/12tFcIt2Hr2ej3Q/lyvh9PKXjnX/BwHd68gncYhnFJZ8EECRhxROGUxfMccUCKgCLzz6PkEBoBOieUuTEFJ3Ps0JOWxagU1qGrdalpAW17qtKtOuH8no7TtbYCEHWMl8Y5GrMYui/XIKFlbcrwR2ZFjGZhssJA1KIE0O3NhrIAOsPufqIPl15mWO7GIgSSCe3kLrdEQwv3TYpzb5rT1vC2W+8tncDKZfmnbUw11MfFnmCmDTv6e3rR1sEFHKgUWZPrwyNoUyMsn0cqm43OpfTyDh96EtOGigX89a9/xdy5czFr5iy5I/sHBqSEi0ApaSm7l0LB1Kknk2ah47OfLxXwq7t+i+bxHahmfSSySbS0N2OwvwcdmTTS+SLaSzUMvrICd//4dqx/bgnGp5uQmDwZ0484GON3XiD76qX63KaNItva3NKCZcuXo7OrU0BdQZLpPT7DIhRTKqOrvcMIwlgDn+udOkFassRaezmPVEpkYwnu7NZGY34wV0RzthmZmoehjb3IVH1M656MQj6PpxYtwpKlL2PBzjujUCxK7nzBdjtgp+3nS+mdQTkDwDy+m57gOHj9VIpW1x0aSlqCphfGFeyhuh17059//vm47LLLghJBAjj3qeshAT6dzqJYYESFXZ/KKJcGkZS8fhLlnIdkxjSQMNon0ooLQwPAhw+9EonqPKA2XkoNDQfJ/pOabgPoAuQBoJsEfbCd3BCMY9he7LFe5nq+Yng5cXk3SkpAD9dCE1pQwFZAJwdDjQ3+bsoRQ8fUbGfuznoh93qYEeAMtRPsvRNgkpZFW/5WSCqPlYEbmHeMEXMk7/wLHrUh95g7b8ExCDnbuE50QmjJGCBxQdD9vVHZG7PfXizcFV9J6+VQQqOgBo/9Yoctv3aSg3K5sKQtZAna7InosZuQu8sgjJ/PSBfm1a789UIuvFtN2VudM7A3yUiArjkckc6VG5u5+BDQ/QTbFg7CT/SLUhwdKatdIfKvWmoxBuiv9gr+627He5+gwGctvthro5F4HbI0TymX0dLSimIuh3RTE4b6++X7CYaOrRenPcIJNlxcxXu1nnfvpk1oH9cly9L6DevxzDPPYO+99havu7OjU54KJZUR1DXfS2Dk+/yXSiRQKBdwz9/vR9eUiUBTArW0j2qiht6eDWhvyiJZKqGlXENyIIfBFavx8uOL0FQBBlJJzDzwPSh2tgvgtrS2mnan5TJmzpqJ5StWBGI2LC/jAySd12yZWRP7mpcryOdyAYlPepsLERfixZLkx7pu/k6g5OcEdBpK/cU8ik0p8V5rQwVUBnKY2NyBOVOmY8Pa9fjbX+/HjJkzpR30imUrsM1W87Df3u9EOZ/HUE8/xk2cGDy+CupqaLneNw0MGiC8vjxPNTSY6iAJjt/h9m7Nt1vOpr9zH1yPNCVCURMaXQaMKCCjvmEStWISHj33GKD3bASOPvJKZPztMDSUFb6DrIAWyE3I3QJ60A3NAHvgtTsk5AQ9WMcljefZR9IBkSgUHULpQKkeaRgVMB43Q/oEceOxU1VOUykuqGvIPR4d0AiBi5mu0ygRHUv9D/DHETHjvBrjUPHV6Ie455hM2SYddnnyzj//CWmf6pLZ3NBAwCi1kxbxwGVSTNlGPORQF8CcNVGOYS03ht5Heg0LKbjhDHoFJJzEhHHk2BbMTcgimuMPzk++SfnWMIwRnq+xxOuFvF1iwmjL/Ejt8+RiW/vKPfv4DenOd/wzkjFqNXZWo4fOalUNPVFONwc/MYREcgAXfe7DAaBLTIWWbnATj3noo13Df/XPeY+p4Shh1FIJLFlS1rU+L25ZWeDVxR5dKRGzz2Pa8c75PsHEYw9fh7vB5inpTEaO//3vfx8f+9jHhDRGwKOXqmF+fk5AcfPrAcvKq+Env/y5NGmZOncW+guDWLtpPWbOnoHcUD/SNaCNinD9Q5jc1o71S5dj6rgJyHR24eVyESsHBgJjhsvGho0bBeRS6bSMa/yE8dho26G2dbRL9IBz0t7WJl56scAGJJ54yCp6wzmgccNWqytXrpT9zZw5M2Duc7vBahH5Jh/5UhHF3gHkNvShK9WMrWfPFTW4l158CStWrDQefCqDrWbPxS7bL0DCLhwMz2fbW+DLom6MH47DVB6FOV+WxfE9jk9TiPF1VUvVeL6f/exncfnll8s+lbCnFQfcjufCdY2ATtGejRv70NGRFkBnSV0204JEsgX9vTm0dTYhx6hAlu1WPbCb7eEfvgZ+ZSv09iaQSCes/LTmxk0pmSn9MWWHcTCX2nHzfwDm7tro/t4ogiqhcgvsZp21ufphxoUF9ITRcqeGvXrmSiR08+fxHLoL6DJkGzGQI1odEzd67KaETZWTFQIzT5YTUTVyya5F45177kMRD914qVqGpnT8+v26+WBSG9wF9HiIWie0HuDzwOzY06iwPm4YDAc1lxJhPV2b/1dhGw3Fq+Gikyo6uBi9W5q7oOvEqzc/2mLfuOyMt6xy9KNMWTeMo8eIz4WwKz02diAtLgnhKNDE8hkaKwigp9JD+K/zDxFCrGrYGDA33IcxD320K/iv/bmCtbvwPf7447j99tvlxOk107PcddddsffeewdMdK0RH+wfAD1VBXEBbPvi4s79xvPppULB5Hqbm2VxJKOapWtPP/00DjvsMBzywQ/iO9/+Np566inssssuOGD/AzB+wgQxBPT5E8JZblAM04cfexg33vQdbOjvRTlZg59NobWrHTvvtguef/F5TJ8yBW/bc08RlOnu6EDfhk3I+kl0jBuPPvJqLA+ARsyE7onCTF+5epX8pChMZ1cXHnjgAfGmdtxpJwFNRh44FhopIitrjSIaPfzHv7nY83caSDSOGMrnfGjUokayetp4hYliBQNrN6EyUMDMydMwa9osJBIpPPrY45gyZZpEQid0jcekrgkiXZvvHRIPs4gKNvRsFAOINeN8aWhceAi2BFCvr2rKE/xZE8/3Ke3Ka840AHXbeX6MLHCONW/uevycE84NCdGU1RX7zC8DtYIQ/FIpqvRlwKXdSxqOBFXlmppbUSkBH3j/VSgOzkCh0IxUNmmlX81No566htyTBHQJtZt5CnPYZr0UHQ/rsdfzkIP7so40K9dLfj/0mm07UiljNMcTTz5ICRiv3bP5dTWe9BhxUpy+74L4sN8tSCs2RSLIoiIa10GJEtiHpbTPOP3v4qGHIGcsFQX14TmIsOacp82yM+ne1SCHEAdzPXFVehvZP49K0g4Dd0tmMyxTYxeE4G1ukHgOwmynwjCmfSnboLqhEBdA42UPbvQiEq0YYd3XbepFLISkZoUFdI7cG5C/qwVY/3MCt+lWJ4DOFoZkW7KtqgPonznvIJFItPwKWQSZe+cNPQbo/9qAPdrZ0SPjouCG2u+66y5cf/31ci+xHzbrkRcuXIjDDz9cPGiCMT01Luo06HNDOXR3d8szxBwsa63pSc9fsAClYlHqrlUSlfczu5Flsln5jF7wb371KzkOtzvxxBNxyimn4OxPfhJ33HEH2C+dHiM12blfHoPHnTZ9OiqVkizwP/zxD/H0c8+gd3AAd9z5K8zbflvs+979pHTtV3f+WkhjBx54oOTiZ82cgRnTpuOpJ59EbjCHGdNmYHDANFeZOWuW+GgDgwN4+JFHBOjYBY5a69dedy3Wb9iAI488EvO23lrqxgmOBGsNWasiHMeo6QXOIcGWoW3OCedajYGWTApefgheoYBU1UdpIIe+dT1ob2nHvHnbYPLU6Sh5HhY//wKuu+FGjB8/AWeeeiYXDVz95aswd+4W2P/9B+Cm790k3v/RRx8dKT3TNIquHe51fvjhh/GLX/xCgJygz0gIjTSuzd/61rfkPTe6yNw/xXA0LK/r7Lq1veju7hDHolJmRDAFVDysXzuACZMmCMOdoF6qlFCtUdYHOHD/K5DrY3e9SaiIMJbb3MSCpgi+aBEOow1KmgvZ5LLuxcDcBVXe+6706jDAZ/gaJmQvEuJBTxCLSI7GvJa3mecpRKyRHFZ97lxDOY4X3EtZ+qEb/ArFY4wUcFgiHeJTvP33MEA//dQHA0A3xoILr9pcxG1+4jLgeCEMMcUFrLrgVYf5J3y6Klnmo7/q7ZOGhNR42gnhJLi15GavYYhCb0IX0GllavtTF8j1IQhUqZywvgvqo5Hi3H0qWAfvCcOxEgjTxA2feoAe2QYV+AlT9iD9mXySh5jn43UpSg6dIfd//4/3yTTYslXK7YghJvkn3tCvRqpo9Es0tsX/0Rlwc6T0OO+++25ce+21Inzy9re/HS+88AKeffZZfPzjHxfg/t73vice+7HHHov/+I//EDA45phjhNj229/+NvBWTz31VGy33Xa45JJLAnLW4sWL8a53vQtnnnmmiQ/5Pn53551gG1V6yPvvv78IzDz22GP4+0MP4tBDD8VJJ50kEYNHHn1UPEd6op///OcxcdIErFi/Cg8+8qB41us2bMBVV38F79h3H3zo8MOFIX7dDdfjqcWLsduee2DpK8vQ3tmOo485Bvf/7X5UCiV88IAD8eD9D+CRRx7ByaecjHv/+lcQ7Ai6NDZ232N3zNliC1zzta9h+YrlMge777GHAD0NBaYMeP4ET4bWuV5Q/Y2eLd9jTp4GCOdVyXK6sHfCR9OqdVj++CKsXbEKKNdQKZTR3jEOW8+fj5nz5qFr223wwrPP4PiTTsJzL72Miy+5DP/vxI/jtFPOFEfqjLNOw9lnnyUSsx/5yEcElKnDvs022+CJJ56QeSQQk1XPOn9NWXBczO0zCvKf//mfYkjtt99+MkYaazRCCOK77767pA2YBuF3WMrGc6fRxwgCSXGsmpkxYwKmT+/G+nXr8fSiZ1HM++ieNBU9fRuxz377IJVOIl/0QMrUwQddjb4NE9HRMQv58iCox8v7wOSq7U9hk/P+UIA33rluY9ZBtoNWbzpkn7tr5Ejrs3jeNQ8JPy0OXjSNOhyRjIPbGKni0eP4chD/nAHiQtFUeUUB3fQLkey+VmQ5HT+NAaBjifKvvJM/8UAwSoO5brcQhpSsvKB1gdVzN2ZFBam0aR9XD3BdQIoOwpwqyWhUc3o1eFLXSNAvOi1PtdY8rD030q4BmFuQN6DMbjWGlGZCK+FNoTdCPIUgYR4nojEaoLt19CMBehAKd2oZddu4hemOkaUifpIeOgGd1q/p1Ss9z33m9Sgu04dPffrAOoBeEgNgDND/j6LwGzhsLVPSXf7pT38C9dUJVHvssQco+vLcc88JiDJ0TADYa6+95Ce9aT4PBPRrrrlGwrZf+MIX8LnPfU7A5MILL8QnP/lJCaXz30UXXSSHYZ/tiRPGS4kbDQYaBgQdAgdD2/R66c0z1E4P/c/33C1gfv/99+Oee+7B1Vdfjb3euTd+ededaGpvwdQpU/Dggw/ihm/cIJ3b3nfQQSiWygLwG3t7ccxxH8XDjz2GJxY9hUMP+zDu+NUvkU0m8anTTseDf71P6q7/6/zz8ZOf/kSAmtEIpgKuu/56fPT446ROnrn1D33oQ9hyqy3RPWmSjLFQKgp4kzzI7fm8kq1PY4jj5fNIQGUEgIBID5fREAJIR76M7StJ/OkHP8L9f7lPPO/29k5MmzkLC/bYE3Pnz0frjvPx+N/ux9Xf/AaefXkpJk2ZhmM/chy++53vYr/93oWD3n8ATjnlZLkuNJ60cx0NoVtvvVXmk6BNQ4zXiGkTJe5xbDSwCObnnXeeGFI8hx/+8Icy9uOPP16Mp/vuu08iLA899JAYDQR1bs/o3vwddsFdd/0OxxxzKA48cD98+1vfxuOPPYUtZm+H5StWo7W9GZ+94LOYs8VsDAx5yKSAQw+5BpvWjhNALyNvAD1hCIf8pyQ04pGJHJlyMgPoBvAV0I3I3+guYej9Op4467ill0gU0F2sMB6wza0P4y6b8ejLxYX4e/G1Xz8vsjmQUzXltu7W5mIqjx6S48KBmOZi4WLgHf/Ru6U5iwlH2Po71ypyJk8nW35yciXcQflSs0MX/BSANWQ8PKxvShkqZPmNXLVl8iQjlB3wRFhbrsaCIfaZsWhOwpStmfBFCOwyvUKGE5UdR3rQDW3H18x6RsXoSkSNVl6G5hjiGPmGjIfco2Mow085HrrHTlRULjIeusmh53DKqftJ+IriMubMyYw3dZC+R4OtwQV4A4FjbFf/nDMg3qhtLsIF9Pe//z1uuOEG7LzzzvjUpz4FSoLSGyeI77PPPvj2t78twEBvlf9mzZol295yyy143/veJwDBph5kUTNkTvA97rjjRDiG5VAEPwL9tGlTZbG88ze/FiPgM+edhxtuvEEA5D8/+1kxCAgou+2xO372859LWHnGrJn42c9+hrPOOgtbbrc1lqxdJvnypJ8EWfNnn3EmTvz4CXjPu96NXC6PW354q7DVzzrnHCx+9llc/81v4tx//zQW3nM3li5Zgv845ywsvOsu0Ig5+ZRT8OOf/Bhd48aJgUHjgZ75W972VvFsH3zoIUkNrFm7RvL/DMmzCQyfUZam8R9fzPtr1MOUdxlmuaY39BluHypiq6Eqlv39Udyz8G6sWrEK3RMmYcbsOZg0aza658zG1u87AA8s/BN+cPvPMHe77fHiy0vx4osvYe2adTji8MPwoQ8fgnPPPUfmn1EPktmY9qBBRUOJXjpTGXfeeSe+8pWviIFG8Gf+nHNLjgTB/7TTTsOCBQskksK5pXH23ve+V4w5zg0FcX73u99h++23x7nnnouTTz4Zu+++J84841xcddUVWL36JRx//NH4/Oc+j48dfyIO+cCRuOLLX8GixU/i69d/XaIppQW6ERkAACAASURBVHJCRK32f8/laE7NR6nUjESGvWy5XikGhaxyzhPnVnPYfsA4N+VjUgdOlrwTLnejp7wWbuWSK58q21U9VMsm7RpPpSqOuP3K6wG25rjrPdnDPHLHERSMkrK1MOIdTxfLSs2y5wYtyF38Eez6yDF/FEAXz44svmR0QjOZdJDLiNfhkZRlCuvra9m64BifDP27TJZEAwurHmC64YYq+5c6AK5sffOearUbKdc42BPIRQs41vHMvRDxCYtbWq81zBK98DWZ70bi/vFUhl4rMXSYK6eHTo9cPXSPFq4FdD+HZGoIJ5+yr2A2NTtYDeoLIc60lKGFOgbo/5xA+78xqni5E49JQGcNMu8xem0EJIIVQ+gEdXrvFEjh7wSKD3zgAzjhhBNw8803i4dIj5Vgzu233npr2Z4GwCGHHCLhegIMAWHbbbcRcuZdf7pLjIRjPnKs5Or/cu+92HbbbTGUz0mdLgHyzt/9Fp7vo2v8OPztb3/D6aefjh133wUTt5iGUq2Cgf4BrF25Gl+/+qs44kMfxtvf9m8oFUq44ktXSBOUI444EnctXIjbf/ELXH7FFbj/gb/hzt/eiW23nitOBb3YCy+6ECtXrRKDgcBGg7drXBeOOfZYMQpu+u+bxGB569veJkCzqacH48aPk/A0t6ehwheBUZnlWg3AueTvml/n3025IqYXKmgaKmLZkpex8pUV6GjtwKw5czFh8hRkOzuRmDUTD977F1zxta/hsKOPxs677Iarv3INrr/uWlx68aV4/wcOxEmnnCTeN6Ml55xzjgD6GWecIWmMHXbYQbxzplD497vf/e7gtqL3yVQDjRcaYZxnpk3IXaDhQpU4/mR0hqmQP/7xjxKVoOHA/R933MdwxOHH4ktfugxr1y7Fsccejq9e/VUsmL8zdt15L3zzW99FsZzHt777LUya3I1i2cDfhw+9Fi3pBRgYSMBLVUTtUoltxilUgrBbPRX+ro4jVzMNuQ8HZIMLBGTFCxfcNUJrupWx9C7aYEy+IxHcUEfErQQLn83GzlBDh9SAiV1+reMadP40rpf2IlFXLNqGPNQ5CXDiuI/+saZhDAF0CXv4Qb6iqYlayqYG0IRFjHUkk8oJZa4jIs0XXYY0JFHPyzZMwkayKmH7Vt2rC6Am9+D2LnekXwNSQUguUK9df/KBlYschOTNUdyxuqQD99j6+2ghd3dfwxdoesih+mo8AtAIzOW49MTTJrejpDjXQ2fIPZEcwkknv0OiEdT7YM4+IXOuUYuxHPr/BnD+Mx9DQYdhViV4MXzNe5cLIr1TenUMpzOUzBwrPycjmiVc7R3tmLvFXKxdt1ZCttwfPdP93rWfnPZDDz8kOd5J3ZPw9OKn5b3ttt3OROhQxlB+CC+++CJmz5kjHuUTTz2JJS+9hPETJwj5badddsbiZ55Bb3+feMb0POlpTpoxFf3VPMq8n6s1FIdyePiBB7HTDvMxc8p09Pf0Ydkrr0hqiQbC+vUbhAR28AcPkX28vGwp1qxfg5132UlCz3vsuSfaOzrw4pIX8cSTT4phQnLYPvvuiyUvLcHTixfL/Oy6227YsHGDzA0NHRLe+DxyXkiUmz9/vuTPuZZKqZ5nQrrKx9H3asUCSr0bMXNiN4p9Q1i3YjWmdHVjh+3mA02t4mj0rN+AFWvW4tpv3IC9/+3t+PAHP4zf/vpOXHPl1fj4CR/Drm/dHZd96YviTR911FES6aBxwdQAIyMM89N7p5dNwGcqgWPRMjSeNz10Nsch4DM3ftNNN+GII47AQQcdJO/xu8zJ0xBjlITGGw2+HXZYgJNPOg2XXnoJPC+PU045AT+4+Qd44vFFmDtneyx9ZQXWbViDa669BtOmT8VgzoTcjzriRjQld0BfnyceOgHddZQs3Sq2Fmur1ChRmgU78eiv+7cCcn2HktfFrJ4K6GGJswF05WSZfHYYrg+9aV1H66zujg78SOF4GqkK1sP36QXkuADQI9FUlT7XlIAH79RT7rMeuslRuIX0nNg0mZhS4G8ICprHMAxDhkmigBwHsNHa16UYcn4NHnrUIyYsGWEDBWINu4ekAnMR5IKQAOf0a1fpPWMYuJ5+GAIfDdBHC7nHWYjuZddyv+CSOjl8vcHdNMawsgjWryRNjscAOsNTfhhyp1pcYhAnnLi3zDArigjoEpI3j9BYDv2fGWn/l8am4eG4ipirHseh0ANlSJ6gpnKotPYHhozcqBoGpnqCqoQm3ZVUNiaAodwQmptM/+11G9ch2ZRCa1Or3J89gz14cckSeAlfVNII4BRW2W6H7ZEr5MV4YB04Fd0InIVKCbVMAslMCu2trUgnkijlCyKPSoJZ36YeTJ82DatWrBSyKNntDB1zrJSenTxtKl5ZuUx+cn/8t2bdWkkhLF+5QowMeqkEeYL1tBnThenONY3gRs+X+2u1MrdkufNveuh8VlUAR+bCKrfxfQI6X8VKEUWU0NHehoF1G7Fp5VrMmjgNO267A1pSLSJwk0pm5OleuuwVdLZ1YHxHlyhzDqzZiNb2VqAljXXr14nxQPIdc+acc/5OA021A5SdrtUMfF81B2iw8dqbKK3h4bgSsky58Pxp4HCOaJzxOC0tbVI5MDCQQ1t7CgP9G/D9730fS19ejonjZ+C++/+OnXZZgFNOPwXjxnehfxDIpj0cefg3kPa2RaGQNR66FyrtRR0qJ91qW3RHPq9RypqSs+H6737e2Jkyy59R3jZetgnDm7/j4W/FlYj4mAB+iBv6uI503HqgTndSEdTJLAfjMPnzcIzRaKrBZZXDla0+85nHbQ7dkd+TWjtjESUZErYqPco4NLWABtBdWcboxTDDiAN6FJCJrg5rvs4C1jikbfLfIaCbsLr8sx56yCx1PtPwitQ9mtBzaKHVB/eRvOdGgK0P8kjrssAplfZiOXy5MLGqAE1fREh6fhVV9hu2pDivxqhJmEM3DVoI6P82Buj/S+D4f+0wvO+58JO4xRefF95jWq+s5Uy8/1TkhV4fQYn65/liAZm00VyX75dLSNm67nzBeKn8p6FPfo/PjISeUymUUUEJZTz5zFPCqqZ+OVnlBO0//Xkh5m2ztfzNErQhdl9ryhpFt74+AX7WN4tAVbUmZXDCLmeNOOuTmZ71fQHc3k09aMpkRAQmnUzJtul0Bq2dHVi0+Gnxshk6f2HJi2i1IXSG+5knZ608FzwCX09fr5y35HcTCaQSSfnJ82FZHT1/ktNM7teIvGjpr4q68DNun6uWUG1No1yrYuPyVdi0Yi06U83o7hiHtmyLdFvbaqt5qJQqaG9uF5M939ePFnrvgkas8e5HS2ebGFNaQsfroG1R+T4NMTLv+dIacr3WDM+T8PfOd75TvG9GWJhm4TxyW/50SxoJ/DxO0LeemvIDebS2MXVXxJ//tBB/+uPdaG2egGQqi333eyd23GWBwFah5EkO/fAPX49acQuk093IlwcCQHfD3gZLTNmZWd/dkLhWXXkoF8PmXKMBanwNN3s1U2lC7OYPdQZ1DPJeoOAWxQpXBKZ+FCBcEYZ9LsfX5KfZLjAkrGFhIsCumIwb4q+KkxYB9IsuWixnIvgRCN/zzEwXtFSKtc2sCbTC9W4pga3z00PUA996kxgJXbtmySiAXtfCiYTcFbS1+YopazMXS0lxzgQLMaxseprHxqF/1wuzj5Y3d0+j0bZccHyWmjUgaarBoIDuzifrN1nHKZ/VEuKhUxyfHrjnFUzHtcQgTjpp37GQ+/81pP1fHK+COBdPEuT4UglR/k6vhB4aw+18EdBpAIghDDYxywugtLa0olozoeV0Kh0Bd36PHrsplbTeu+9hxaZVWLZ6BVatMR4vm5+QaMY69Xvv+6swzmdtMUcasDA8yWgAddYZ0mazFirQ0bEg25ySrM2tLaZBCru2tTShr6dXQLlUyKNGLXLyasoVaSYz0D8oEksvvWTY6dyvNJBJJEBjZMGOO8q+CI7Z5ibZJ3/nYsmQNY2DaokEU+O4sOzuySefFK+ezyTHyBIvbqteOdcVLtL8ma+WwRHUOP6efuQ39iFZrCJRqqKztR3TpkwTDkImkTXlqMz2iqFCNhWjcz7y+UFkW6ONcLhvXgNeN54Pr52y62m8caw0TgjeHCcjEu6L9wDXHQVt8iE4h7oW8VzooadSGaRTzYZsS8eCphmb26SbgWoKxXwV6awv/TooIKakuEMP+RoKA9PR0jJNytbUQ3cBXZdjNv+Jvu+UULN9aMlUMY30auSlixS2xTmDphbdAwC1HngEO0JvPgjDOxGCeo5hCNQuaCsk2S501oBxQZ371+YsUWKcPVt2e5O+HSGAeBdc+IQ5DVcgP/DQa6YsLRDF12L/0EOnZawhNgUdsz9z4nFAjP7Ne9JIx470cqVYOVmRPAZJA3LlbQ7E5lNcj11DIkHowtHCJZBXa6wDDKMEcQCuB+juecWlXePn0fCGEtMw1CIebqGyCiDsJjds37wdqdAkM0DDgPsiv8ECus2hn3zyex1SXMWS4sz9O0aKa3DzvQk+iofVecoq98n70V3YdbHRZ2Ld+vVCUuPiYVQHzcv10vv6++Q9hnAJAtyf1mgvX7MShWQFQ6U8Osd1YfKUKQKCGzZtRL5QkDpygnt7V6cA++SpU9DT2yuA2DfQj862dhR6+9Hc1CT90FPZDGqMHqYSGCrkkEwnxZOn1gWXzZamJmRTaWxctx5rVq1CKV/CtMnTMK5zvBgwDOl3dHbI/kmOo6dOpTJ2e5MSuvHjJSLBcLV0ZfMTsj82Z+H3yRwnoNND57pAYhy3I/+ABpCKzeg8MgWYTmZZtYXKYB5ZJDCxvQvNqQyaM1mZE55XMpUR4Nm0YaO0TiWjP8hS+sDgEDucGVB3pVn1ekh6olAIGu3wfQI7PXBeF/IL9LqrPCzf16iNpmL4k9ePxkCg9V6j19+HWm0I4yeYKE+95iwE9HyBEQ3gsA9di8GeyUilJqKMggjLuM6aWQdllQ2MH50z4ylrmJuI7Mqijv7ARtZjOnIM90c8qlA23JDSrMEguKEqiKGeunjodQB9JG/dPb42+rEZcOe8zLnzn3muApfZnqD+TUI3O2s6gH7eeQ8GIXctW9NcOe0XdjUyHnod0NdStzqyevrQ8yZuSPYSPV09geEXxHjY5iK6xf+GzGa8B5vGcPLjYegibHtqJkf/ljHJBWXIWpgRTh16/RZw5jyi4vhSdhZ5Rc0Tt/3s8LNjg3o3qjA8rFRPqS64uemJJyjMo1rupLGrLkAenj+IVGoQp5x6gClbY4MW2y6Qo+S8jZWtjb4I/CtvUcwXkc6mkS8URbVQyVI8ZxPsq6FSLCHBMDGfNa4FLMGSSgnCZJVJHnkWB3ODEhKnHkK5VhZQbs624KHHHhKWeFt7m7DWCQyiB55JoWVcG3KlvITRCZz0CvlkP/vccxJ+n7vllhLmXr1mDbbd3oSy6b0zF59JpZEoVyXs3dPfh2Q2g4GhAWnLyp7oiXRScu75nJFJzQ/l0NbcIuH41atWYtO6Ddhuy+3E42Uv9d7+fhTKJTS1UJI2KUDJ9EFTNoP+vj6ZGwIhvW5p6VosIuPTEy3IeZP1TvlassUJsIMD/Xh28TMSwmb0QdINNSP2LBhQ9dCUakGhbwh9q9djXLYVu2y7A7q6xhnAJsM6k0QfOQotLYFQMxcN30ugVizCy2RE3EaJdnqvcr3UdZcet7Z/5fzRYKFu/k477SQseI0m8PyUB6FSrwR2nouSyzRdwO+USmzdnJDqGXrotWpeVPda28cB5ZRofDAlIvKuqCJf9KUZykeP+Q76N05EpdKBYjUfAKpJk4apUV3nwpx2uFaaDU1bKpf5HXfIXIdreMib9zNBUUlYBofcvLVUQdn2V1oPHjqu0Rx6PJIQjj+axtVrFCVlm3fDMepYXEC3tW66A890ixP8ss6zd9GFT1oPPVTkMXl4zaEzN+Lq6BrgE4F86ZLDB9uUrZn3w77h/FsndCRPlSEFXkiXrBaWnqmFFOYtjEVkNXfZT71ciCnVGT1ztWoMgGu7O21eYowMc7sVTWM/p1d7CNpOyCN4UqKATZJZALA0OiLEOzffMrxBjCmLCIVv6oWWGkUAan4VJeQEmL1qBl4tDVRMGSHA9qkD8PyN+Oz5h9oLToY7263WZFEl4cZPSLzsXxmz/unPTXtV60B1EeXfbmtLDaUqwUmjN+r56fe08kK/q144P9ee35IXrQHFoQLSzRnkGcpN+uDd3J8fQEe2FSlWsfBhZM9qJusSDJ/WMFQroeQRthNI8hkqFU3YnR27shlkMllqEWIwn8Oa9euwYvUqDBXyGDdhPNra22XbnLDAmR4y644a7GI41GrSxpQRAIIJw738Hpn1M2bOENAXD7KzU6ZMCF2JhIAqvVF6xgzPt7e3SVicL0krwENba6tUlryy9BUsef5F7LTdfMyduyWWrV2NPMGntQl9uUG0tLVKaL5KJcpKVQyBJAmA0pilKn3Iy8UyWpNN8pMGzqbeXmzq3ST56kkTJqAwlMPGteuwfu1abLf9dmjv6sDy1SvhpZPItLXAS2VQriVRzVew4ukXMKW5Ewe/410gxlSGSkg0p8SqYmWVxukSvCZcd9WLCfVRI4CgwKaetIbgNfRfLzLzeh4U9U49jwJhJRs5YDmNFb3wgVK1BOY6PI/RDODg938Z1eIc1KpdZEDYbhbxWnADXhphdcE9JLGZ+vX4ujlSVHi4Y2lIwvVfbmg9BqTBFwxL3iXVuaDM312HbLhBwdSTbVIWyM6qY0lDJVpxFY7TRr9JlxRjJGzE4114viHFBQjvhN65zhtSm6qouV668XATcQvB6Uur+4yfpDuBmk/SUEoYbjHWGIE2wmKPMBqrqFYJ6GETGQVz9aZdcBYGuBoczIv4NVRqRVuGHnreaqFJJzmxbqJ5E3NheCOFTWx03PxIogf2Qo9EypOLLednmsO4RoE7X41C9owulP288dCrTez0AK9KL51iP/TQ++AnNuCCiw614fUyktYAo+WZTJLMNFa29noWsjfqO+oJ8SfJS9pgg/tXz4qAxfs5YEdTAz3F6hPDEXHbXuq49P34dyPjVjVLdhjrH0C2w7DNSVLL0MvODaI900yGle1hXkW+WkAlm0IRHnoLfXjhiUVIsg1wtSp57HKVUM5FvIJ8uYiZW8xB3+CA/N3U2oIUNdDZb50hcrLfyxV2IAgWZSWRMfROYCbDms8ACVuUlWXZlXjpmQxeXroULe1tSKSSAur0DjPptISKaSgM9PWLV03iLp9JAXUaIr4vPIANa9ch66cwafIUlNjqsymFaiaBoZKZb4J5M7u05Qr/n733AJerLNeG7+l195rs9A4hCYTeBEQUBEWKB0RFQEHF48GCFBFQEEEUUaQIiKJ4/BREpYsgXUqAUJJAICFl72T3Nnt6/677edc7653ZZQLodf7/O5lcuWb2zKrvWuu9n3I/9wMvHPA6XdLdUQwRtwuZDMNrLoTCtege6MO2nu0SsmfNNRn3HjjQuWkzerd3Y9GihWib3o54NgVX0IdEPotIMoVk3omOlulI940CIwnsPmshZjVPE1lah9sFd9AlgK6roQnmNKLYkEk91IqwV+2leQ9c7sYbbxSNALPhSrX1J/xdc5oFMyYHdEZrJK8AC9A/9iPkU7NRyDegwHG2Nl7m1JXY5nrPeg6250oFZMQJU4dd/a4dTDNSMVEaeKr5tfqYaINjkuZlFdVT48CeWGEpppq/mcc5dcqWEExQN2RvL75I9UPXA6Bz6cr71h63HiRbLF/ttIhx/VinuLkqwyHaw9cMRhvUNPldg+z4PII6UUYHaGHpW8IMh6vQiWpjrEPl5dED2S/DFRKysB6Ksn6zer+2d13K4Vu71F6SthI161EDvBKTkBGuiEQohqNEKCrunB25yWT7zjwKLjY3oAnvFy9de+gEdDgicHuG8d3vnSCWfrGQg8elWqcykuB0MVa2s31q9Qf337eEOeGYe9HdzPid9CuwVLM00PNvHR7nPcj7UgM7vVd+1gYA19HeOvent0ep0Wwig0AwhCztOo96msg8J6DTQ3cwgsTQr7Q9JWin4AoFQDNy7Tvr0Ll5M2rDNUIaI6hncoqQRje4QIfA7xPwo3fPvxlyFtaLm6phThSzuRKg8xx07bY+Zn7HXC910hkepgIdVdAYaRDfxAEhs9FQT1AMxiKCiSb5WFTl7NnVzVJq43Z1m1OmEro2bZXns3X2DPhqgsI85zazqRS8DgdCTjdcmRy8ecDrcMLDqKPToQwYVgjkC6hrbcPat95EV/c28cSbW5oQi4yhJhjEYE8ftmzejIaGeviDfqTyGdQ0NcDp86LA/vBOP8LeEDKDY4htH0CzK4Rd5y7E7BmzANrmJJQZHjqTG+8G0MlbIINfvwjmZ555ZqnF6vg5+V3c6zsI6HneVcyTwyMpxk98/EfIJWchl6tDkR62YdDpeVSzzSWtU2Kf65C8kTO2CM3mnGmHxMvPpdJzt1BtyhOeenzeX9kaz5scMHleDPB/d4Cuy8ctUP/2BS9N6aFriT0N4FrvXe9UTSL2AFeCkalFXrK1NOg7CnC5xUYx6v7skgRdLqAH3s5t6C3pkIMN6PY+DLq/5emboWV9PooQYeduysPPdsifAKh14rXYgAqBqhIcDeBmSsCOMGiP3g7BKwNb3czaoDLvLD2+Omdl/lYK3TjyyLuYMjA9dDYbYK15Eg5nRDz0y684QaIQMum7LJW4Ag02rRJX3cJ/F4/5zkXfxQjwmhB0GCrWdcv0PnWp0GSAz12YZCX+rdcxw6n6Mz1eXTJW8uiVTawmE7byBD31KLLZDFoaGuDjTUNAjyeAYFDlGgs5FL1uDKbG8PzqF6WLFnPj4RoKoSjxDYK1k5E9pwP9Q4OSkxbmOIVUGJb3KSnUfC4HB1twWvLO2ljW9dDiJTNvXygICYsiLmwwQmOH48K2pgyBa9Y2t6mbiLAEjUI4BHb9DOlSPG5f6sLTGcRGolJ7vmDXJfCE/BhLxBAM+JFLpVDvC8CVzKDG5YErlUUuFkchnaHetPS48DY0oN/lQNLtwtZtXcjkMpi/cIFod0QjYwizNj+dQV9vr8rDx6MYGB5EoCaMcEMd6hubEappxLbN25AZjsKdyMEZy2JWawf2WL4CTW1NJUDXMxwB3aU9dAEBW7p6KvDRbVxpGJEDwCiG7oH+Lm7X8kV3ENAL4jCRO+AWQD/u2B8LoGcyNXJ+MgNXKLXZeXPlVJkRXPs3C3cqqpRs57R8Xhs3PuK8TcyX0ic6tXCY7WhWhtM1QOsIdAmxDPAW10pwYHyVlRlhmPT6qIGTVFLpnC84b9UOA3qZ9255vZXhvmqAXhb2cLC5Cz1kS1hAygNsQptm+pVZUtYyGpBNcX678sxmBQrtv2ThlUGm/MEsut5+Zbif62WzysNWE4sm5tld3eycuZ0HLIWOCnRsmBO0Jk2LvVkKz1uAbmrJV4J6ebvCinp5Zx55R3qCkDsBXTVmcbgGcOVVJ0pkjg+Fy6UYv/kcjamdOu7veTL7N61oeuYMN5MhrZ8pk5+ijUBtEGhv3QRzErjoyWotCLMWnNtkfbP07I6l4An6VZtLVkOxixVz6cOjqKutBxIJJY8c8AGFLOK5NDr7e7B243rUtTbA6VVEK5alKbEmp6VTrWrEScjiI5BMJVXJVyAgjzZJagzXy7RoGfkawDWoczxWrFghmuIUbaEMKcvn+Fzwe+bY2b6VgMVlWQs+GhkVPXaG6W2Pj70MvDIe2nCKxeIYGVC5+oVLl8AfCggRLswStUQKjT4/HNEEah1uDG/twsY16zDS1y9eOjuaLdp3b3QHPVjX0y2Rh+kd0xGqYdlcRtXZ0/vMF4Q8xxK7VCqJkdFhpDMZRGJRYa93zJiDyMAIal0BeLMOjGzrQ0OwDit2W46WtlY4GDWhMV6apUhCLMJp5emU3IbmCNkAps+b40LjhVEblp9RYY8vltgxvVOtSmdKD3VHAF2I6DagsxfXJ0+4FoX0HKTTIRDspXSszEu3I7SKZa7nvfJ3a1Y1fh/f9bOah62KASd/VVuf87uNWeU5b16DqQCd58zW3bo5S+Xcz31XC7mrfvAGoJ//rReqArqprWu3s1Mb0SekJ5jJhqbSapKBcuQsQGeGqJzNp3PQChB1BKCSvs8LT49Tv8Z3VZP9WLXqajsGOU3JFVgWohKnML1vLqsBneuqyZPhatXeTnngREolRmCX1JlMTdtIscl/htGilAHKhs28iKZ0rjk5yWd66ALoTiuH7oGj6BEPwukkoEfgcPbjp9d9WgBdmPxkJTOMR0DnzbjTOf83QfOObXbDhg1S6tTe3i7PkyJdFaVtqck4N3Pl9DS1YIu5F6qXEfA4UbMUifcONcq5PcqRUkCECmIsqyqR7YpAKpODx+dG7+CQsNFnz5qF1oZ6qdmWuZbvDLvzXnE7MDQ2ine2daJ7uA8tc6Yh71RhfCqbMU1HYhufBSFeam9cK6WRvOb3C8hQAIZhd/EynM6S4aHTWDQ2eJ66DprHzJafJMmRGMfubxeefwG8bGNqdTMTYp7HI6Q7AjtBnN9xbEl0Y/iZkQyOYSKexOjQqJze9NkzEK6tkR7rBGyk0ggWgWAmD186h7XPrcIzf38E/du2oyYQwL777oMPHHcsOoNevLhlkxgKCxcuABuIZHOqz7voesAhxxYOBcV8d/P3TFbC8PF4Am6nD021jWitbcJIzwD6tnZj0Zz52H/fA+AP+VUlD0HRek75/NIgd1o5dInwWYCu7wU9V+k0DGVg2dOeY1wpDDMVYFSb04W0ZWUrJ8uhy/zqUiK/+SKJhMCnP/VzOPMLBNBzQko2SdHa+VFzKJXgzDnb7Ade7ojZFULmcZse9ngvWlf379izOn4pG//McZxsTCfaP+2Vyu93NOQuhkS+vEuog4CuB0CBFIj6bwAAIABJREFUrpEnN3LoHBhd1kZSSAmgS03o7Tz8RDdCmRVRIs5Z/bzJvLY8/jKEKQuJKNC0QU3d4cIirOiypvMvynJS/7mMDdb2IOoBVQ+BurE0MHM7BHDZZ0E1etEPSwnQpbmJqoMv+90idZjSgHqdUnhJHvFy0p0J2qXzGxeSsm5eRjaYQ+c2JIfuBQqkGKmQOxwjcHuG8ItbvgCP6kKoJHw5QeTYslCa2e98/Q+OwAMPPID7779fPFAKfbA1JQGZzTaon22SmUiSM3PMzC0T2HSu/IUXXsBvfvMbmbip683mKWw9yr/ZfINtMenVsmMawZGlYrxNOWWStHbH736H++67D7stXYoPHnIo5s2ejfpQWJqb8EUA9gUVC/zVdWvQNzaEhlmtyLu0sZuX4yOg8j42w936viYhTXstuSylTd3iwfLF9fib1jwnoNPAYckXPW8aJzRGCMb8blvXNrz4/AtobGgQQ4Vg3dbejvqGeoxFo1JLzs8k4RHImN/nujwugjyfh3CoVoypgtMh5Xvs251JJuAvAp5UBuECEC44sP6l1Vj9z2eRZPma14NdlizB3kd+GJtcDnTFY0jEWLddi5aWZrg8LvHYnRTlcjqF3MgnneI2tcEQAh4v+nt64Sw6sH1rN0L+ENxFJyIDwyhmCli26zLsuceeimnP6U2XRit4V7MGIyEy0ZIUVx42pkGkeRVsvnLAAQdIuoIpCBIvGfXhMXGeMwWEJnoMpgw57wCgU2iIU2QBOWRzXmYD8bnP3gSvYwkymZAIY+koqcyPZVoiujmJmsN1zbc5PzNkXj4vjw9fKxwoz1Nr505i/lO8pjZ47JD9eLDWhslE+y03Wt4zoFta82aFVlVAV3XkqjWq1nnXDVoUBistcQ3YOiyorQx9Q0wE6Kog3qoDLw2qVVsof6scmgZoNSlYoE6AtYQvtHdvgr0mUuj2c/o3k7TG9XJGmZkZVtf7MhXmbA/cOg4qFUnEXuV4TO/eBu/y2sIyNr90e7Obw5SAviyfNL42vbQcu615uD4B3adIcQWGMFXIHc4R+PyjuPW2LyNItUgD0K0o105A/x8Ec+6a9+fWrVulNSVrg9lQg3lihtvZz5pAxE5XBDB68wwx77ffflIPza5o9OS1x8pOZ2x9SS+W3czYz5rdsrjOT37yE2mfSc+d/9mkJJqI483NGzFt5kzx4B9/7DE8eP8DmNbWjuamJqSTKZx80n+IAUCvlnXhNeE6pAoZPP3cP9HZtx3zli+Cw2epv1nkPHnmCeiZLPxW728+/wLkFmeAf5PlLt50IlEC/0pA534JwOz0xWVFTS4eFyOmraVVlOCYi+c5EphFl9wKebNeneQ1Rg0I4Dosz8/M+9fXN2AsEsO8+fOxracbmXwWvoAPydgY6v0BuNIZeNNZTK+tx1BnF3o7O+Fnm9lcRtIGc1Ysx6ZMFsVwDd55e4Ooz+2221IJuw+PjcIfDsoYUxSHOfRkNCq8hKDLg3QkhsaaengcbvT39AtDvyZUi7aWdjQ1NKOhvgEeitZYHrAFCwrQyWUQQHfAIcp75Va51o3nfMS6+EWLFomoDOcNM4Ss5tapX+8X0JmG0YCeydLhcODzp98Cv4uGWQgFJ0mImqVuRy5tARmTkKwdKmtOFMKzkt3VqRpzjq50iDSw2yDNebs8Mlw5GtXGyE7zjjcazP1PZFSo323g18elsdJcZ+KrxP4k5SXXjvPOfb7UD9300LXDbAL6OA9d5GDp6akbpTLHx4MwmbYTHWChoAoybDAzw9VGaNrqWWt639LP27qhxw+sSaZQYKssV0Wykf+Sv7CWs4wFhqL1sjwmnQPXFmJpXTEErDrEovbQ7VC8NjxEt7qkA6yJdTbxT2vR255/OefdtkbHW3x8ELLFlFKHKwbgBEHdDSeB3hmH0xUBnL24+y9fF0Oez5biMKrJwLKZqj3TO3//N48Ac78Ec3rH7HTV1taGv/71rxKKpyfFFqXnnXee3L/XX3+9/EbPnmFUspaZzyXws5nINddcI5ro9ETJCuczSUAkwP/oRz+SNqYEb/Y33+eg/eFvrsM/nnoCh33gUOy+fAWu/fE1WLrrruLJ/+lPf5IOZKedcbqUnlE5raWlFU8+/RSGR0ZQ11yPWbvMg78mIM9vTkq6WNqVE0Ml4PerCccYv7LPWqvbeh61xjuPmfOG9tCZ7+X8oruacTnRSge7d3nEMLjzzjuFvU2vXERWFLlGvHOCGT127blzTGkERaMk1HnFMRgcHUZtY700TKEgTGt9PeLDw2gNhpEZG0NDIISCCLh4EAwHMTA0gKzLA2dDC7b3Dwtbn+pzs2fNRCAUgCcUwNDYCNxBP9wM+2fScGRzqHF74ckW4ExmEfL44HN4MDQwhGnTO7BpyxZEY0kc/qEPIxyuk3Qf+33T6GeonlyBQJBheP6zJnI4kEgkS+Ol6855H9GgMzkVWqdAkyn1nKPnbhInOa78r7kc2gioLH+U/QSCyGYAjyX9SmEZGnFeSr/C0vd3AGPxMYTDQaxbvxV3/OZR9PX4UczMhc/XjnSe4rcqrF7pEOn2pXouVRwmO0oqKVHRcp+YWGziip5HK+dTVf5jl01Wgr5pAJnR0xL4Wg6+6WWbXv2UHr7Gjwnml8r1JooAaKfVXH2ch27nyNU46QbzZshdN6OXBi5OltTYhe2VFp0ekMlOUrHEyw7J0F0vZ7zblihjUGoxKU2zBPVLJ13KS1hlYSVSm0lsI/gqD12LA6gb3LT2aKiosgn5TZZVgK++o9KbnZcvv+HUAXJitSMLdthef0eDojz/boeM9IM2qXUnjSkU/8BR8MNZpLgMm7PQQ4/D6R6Fw9mHP9+zE9D/zZj8njevJ0r2A//LX/4iPcXJQGZPbobb6W0/+eSTqv/3ihW46qqrpNsVvfq99toL5557roA5gfStt96SEDsbbZA4xkmd4M4+5Oxf/c1vflN0u7kdAv/RJxyLebsvwfU334gVS5djv732xu9+81sccvAh0jHs2ut+hrYZ0/HN889DNJVAd0+veLUUayGY9g8PoKalFg3NjaoBC+VQVY9eMT4YTidvZCpA57FLkxMCs1VbT2OAoCt57kSi1DGMYXW+OMcwVMzno7+3D3Nmz5ZnkqBOMN93330xo2OG9AX3+X2Ss+eyPVaHNG6H4NbT04tAIChBbHfAK13bim6VdqSgjs/lRHxwGH6nEz5GHVjLXsghncsgT5UubwCZvBuRkRjikTF4nE60t7aivqkBg9FRwOtCEnlpLJPNpOHM5NDkDSCYd8AZS8NXcCCbSGHe3HnY1tuL1WvWYq/9DoDb58c9996PluYWREYiWL7bcuy7zz6i2vm3vz2EufPnYdbc2cJViI3F0GSNC8fmwQcflCgF7wFGcWjMmKDEMZXoiMcj48ve8gzD02jiNSMDfu+99xaDh1EiqtyZ65ckX2VSsv7LBWYduq6Wd2N0ICbjIGkXH5Xi8ujuG8OnP3Uu2lr2Qci7TDx0SRmKh64dlnIvXRl5JhnOFmvh91lqAZTphIx/FE0PfjzAKkSuBEzTW9ZbnAhUtSiSucxkIG7mxkvLWxGCyfZvRggm2r8SJrNfjgvPf7GUQ1cetmqTqj109ZDp/LjVQlV+Z7iHLCveIIZSTUUdulmnXWn9SMg7y2+1haXyyaUbiIBpsRxNgRd1+KpcQ8DVyJXri6fD4LosQYN1ZY48nWX+3hK5NEL6JUuwLCRfTppTpA07726H7HVIfuLIg7b0yFBVFIDyXruTocP4C0raOnOBykOnUpyjwBylAnSHawRw9OAv91YCupLttIbxPYPRzhX/dSPAcPjdd9+NW265RSZB/s0JlT2pCVQMu59//vn47//+b1xwwQWSM6ZHTyY3PSuCFvOlXOYrX/mKsJkJ/r/85S/Fu6dHThIZAY8GAUPYnzj5BOy63wqcfc5/Yr8998ahBx6Em6+/Ecd+/OP44IeOwFe/8XXM3WUxzjnvXLj8PmnhSQBsamgU9bRVL62CvzaIjpkdCPgDkmPXHh5BmYIXiohpTDjmZ0kBOUULnc8On3stTcp7nXMHjRSG3RlqJzhJcxSrKRTHifngyGhExmpae7t48VddeSU+97nPoSYUFtW2dWzFGolIX29GDbgslzvuuOPQ3NQKl9cDd8CHkVgEFBt3up3o7+0R/nNLXQOGevuw+qUXMW36NOy6bDdhnacKWWzd3IlcPIemkNJfnzNjBnLZDOKphKQyVh64LwZiEWmeUqRcazqLRpcPzrEkht7pQrxvEJlYQjrKJQsFhJuasOdBB+P6X/wC377oYpxx2hnwe/x45G9/x+mnfg6nn34ajjv+OBx4yME479sXSJ4+5CPZDsK/+O1vfyuCMTxnXX9Ow4j/daMY3YWNY8vx/sY3vgGmapiGYd90GpXaGKRhSU+dZEsCO//mdnhteb8l4mnkc040NrGkMYfRkT6MjozinY1bcP+9j0j08wdXfR++kA+5QgaFYhCP/n0d7r93jQjLDA0V4KJgoSVdagOzrcxmK8WVd9XUWEInqxKQK73l0nxrxbd11EFQRJjk5c+xCcgTkers/emmZvb6lY6raQyZoXT5XoDLZrKXp3TVQemo1cRGBVO2XM7mAThMYRkN6JoYx7CV9tArw/Ea0B0ktImsn02dNwdYWxh6UMtASQgJlnqCBmkZXXsKYAi8nOSmPWI1HgypcXGdc6kkvqkbwgipGIx3evhCiivT77VC/hZBTpHibGC2WZaKFa8tJBPMS1ZlQU1YajzM/3bduu7nXjk++mab2kKjlru6oPTQqRJHD90Bhj4TcLiGkc114p77v1kRctdGjG1M/eugaeeW3u0I8BozH05p069//esC6PTUSQSjJ8raYXqdDKFyGXrr9MB++MMflknDsnXnvffeK2H1pUuXitdFT5x/05t/6qmnZNsE9ddffx3zdpmPBSuX4J4H/orFs+dhbsdMPPfUP4XwtXCXXXDXvfegvqMd+3/wEHjDIdE5Z2MQn9uLfDqD1157VeRi58ybIznsRDxRIsVJCVueioXl+d2yv4oQZTcCupYm1aCuFeOY6yeQ02PUfbv1JMkwOj1tgj0BmufL/VFbPZ1KoXPLVixZvFjCwK+/9hpuuOEGHH7YB1FbUyNjyv/nnXc+ps3owNbt29A3MoRwQy3aprWjraVFtuF3efDyqhdxw/XXY6+998Ypn/ssnH4PRmJj+Mcj/8DKxcsQdHhQ5wtiemsrUvE4Hnj4IfztqcdwwmdOxuI9V8BfQ0DPw5sroDbnwMjGTrz22D+x+fV1aAzXSPvU5fvti2P+45NonjMb1914E/5yz3249JLvYpcFS/BfX/4K8pkcvvrV/8QNN92AuuZGzF44T4ydL37hLGx4620ZdxoufCcgM/3A600jj8RJeta8Rsccc4wQC7UK4YUXXijbYUqGJEoagc8995wAPceV6nwEdE2spDF40003CbCzsVN0LIXPfPYUrNxzCe784x14Y90bWLd2Pda/sRkdM2bhj3f9H8TTcfz0up9gy9ZBHHfs2fj1bY8JoIfDMxXLvQToaj5Szobp5BnzlJUi1c+Y7qVhzp/mZw2I+ju9ntxDlvM60fOq77GJOAQ2aKsOpCbeTfbsT+a1C0vdwic7+mvzprSGfqXRIn+LU1vOoXBc9t21JQ9dgYj9nyes6hQ1mUJZJOYzyhR2JZib1oRmtFYOuBxQgSFx1VBEA7FtpVjMRssCs3+3O66JuL2lBDyOQa7OCjk2ELBeOudgGxVKS1e6RRmN5O2LXy7tp2rObTCW7YsSnE3W0CF7+c4iytmkvXKWvnj4Rn7dvOiVN1Sl5adOia0XafAQ0Jk/twHd4YgKoOfyXbjvwW8pQC8AHrciItoPzdSkkHcLTjuXf3cjwLAoJ1w+J6yzpifEFydMXnPNQmZomuFRevCcYAnmDIvr8CknaHpN+p3ATc+W2+A9qvUMtDdPgt36d96Ev8mHGbOmIxdNID4SwczW6ZJbZmlaqKUJw5kkEA4gls0o5Tf2/2Y7FjY46e5BKpvGjJkzZd8EQM4XFJFhxzXuu3JCNJ0h3nnMt7PsjMfHZ5znyWPUNfOdnZ1igNA71GV8BHiCE+u5nZR9zWQUaz8YRC6Tlf7nlFvltnu7uzFvzlz8/W8P4+GHHsIPr7xKQP7Zfz6Liy++GMcffxz2P/AAPPjoI+gfGUIql5X67698+StIxuJoqW/Cpg0b8fPrfo799t8fJ55yMsZSCaQKebz84ot469XX0bXhHTjSOcxobcORRxyBB//+EB5++gl8/pyzccgxH4HT70Uhl0Ow4EB91oH+dRux+uEnsGXNOkxrakKwJowDP3IEVh5yMFATxk2/+jVuv+O/ceD+B8FTdGLjm2/j8587HYcccgg+9dlTsHi3XXHiKSfh+htuEEVVnhNTM//85z+FzU5gv/TSS2UMf/zjH+Okk06S+4JVDrxvPvKRj5RCzIzmEPR1L3Teb5/97GelSoLd41iBwejGr3/9a4ny8BiYumE1xlFHHoNLL/k+DjxofxxzzGG48MJvSl59ZHgMhZwHi5fsKkDe1NqEjx93DF55dQOOOPxUyaEnx6bB75+GbJHd1kQz03hw7DlJlUVb4F4qbdZR3GJJmnwyQJ8oTF3ylCWybOOZGRLXn6vV6atuwBUuvnEmldEC0wtnUyCy/s1jrwR1HeGeCNBl3ncynWF46Fdczn7o5ksnRsxYmV7E/k2dsN1Szgwn6J3zQFWD+nKmdomYIGQyMl+VB11GWCt51prVPr6sTPjhbp6M9uqNQnzLkjPLxrSnrweZBoF007EsFJUvNz16OyRSnsexlzFTCqXoQKn0wjwuNcbm9nlBMpZwjWlBmmM5EZCXbhIhxyg9aUfRkn0tkuVOXoMCdIbc73vwfFDlVQE6DQACOq8fx26n9Ou7g+B//dJmjTlDnJxUtRiMKd1JcHv22WfFc+KESmOA3hjXFyC1okH6CHWtuQZxfs+cOkOy3NbfHn0Qe+y7FH6fC/6iE6N9gwi5fUinM/DV1QBBP2KuIlIeJ2L5LFLUjXd74IYTqUhUyFxsbcqwN0FcDAevKllj5EwrtJUmGCvKaI4gNc/JfOc5EHTocRPUzcielH1ZEUA+b9wfx4Bks3Q+i8bmZqnrpufNDmzUaF+yaLGQ1Ib7B6XF6a9vu0082auvvAqLFi7Em+vewM9+9lOsXLkHDjv8gwLoRZcLr655XQymq37wQ0RHIihm8hjsHcBvf/NbrNxzLxxz/CfE2HH4vOgf6Ec2EcX2TZsxvL0XI/0DOOPUU/Hciy/g6dWrcN7lF6Nt4Vxk2TMik0Gdy4vGrBOxTdsxsn4LnNEEEpFR7Lb7cuyy715wz6Hcqwu33H47rrv+Jnz6U5/BvI5ZOGDv/dDW2CIRiGt//lPMWbQAu+y+DPfccw96urZLLT5TKFpx8PHHH5e0C8PrDMOTOMl7g975d7/7XdHD54vjfPnll+Oll16SUP2rr76Kp59+GmeddRY++clPSpSIRiSjQ9zOEUccgY9+9KPivRPcT/qPU/Cdi76HZCqOI488GNdccyUWL1qMyGgMg/1RLFy0BFdd/QPU1Ndg/YY30NsXg987Fz/9yV/gKixEV1cM3iAFhnW7VH1n2ICuHQ87dG06IMpD1u2vzTlUz5GVzcH0faSi0RagV0SYzflXP4elIyuLOKn1J/pNH2+lNDiPqxR1JS5Kszc7gmwCvrhsRiVCpXGiRLwVh6x0DBrQbdBliFmpSYgcgNRljQd0tQEXCkwoEVCsB67SIqm0PvQJ6eXy4oGrEyp5tyXP1qohN0RnNCBKXTltE095HaGda9ehELvMTR2LDn0rQZk8pSzlXCZevjzcb5MzNDiz17J+6e3rdn7cl5pkzTyNZXQoRh+yJAVa529OdHo8dc5wYgttYkBHMQOnUwG6092H+x64EG5WjAigS9Wx1XaQh6bq6He+/udGgLXW9D61V8rQsslO1gQxeqk6VMqjNTux6YefBgEnMXr9Ey2j+2Uz5N7dsxVLls5G5+a34c07sOmNt9HX1S158r0OOgBpjxOOxhrkAl7kvG7kKRrjcGF0YBh9ndukBcKCxYtF3IAhdul45lcdzwjooXBIpcT0DDIBoIcDQWlNSsOF58bnhZEFXZPOmnzpnmapZnE5jg05BGyTWvS4sGnzZmHmDw0MSo/ygM+H7q5tWDBnHmKjEXicLtx2y6144N778LnPnoqPHnWU1K/feOMNOO20z0n9+bOrVmHp8uV4be1avPnmelx8wUVIRZPYe8VKbNm4Bbfd8ktM75iJIz56JKLpFLyhEPwhH2697UYsmjcX8cERvL1mLU456STEUgk89PTjuOCKS+FsrEFGpFoLqHd6EY5lke0aQEvBi0Wz51JYHmim1jpdtRyyfi+uuPZa/P0fj+EXN9yM5YuXSqlXNhITTfvjPnkClu6xAkd+4mN49vnnsPHNt/CF08/A1VdfLcDLe4SphZtvvlmqHgjQ5FzQiGOqhp43PXaOL+d2Aj81EFgiSfD62te+JhwDgjorKZj2IUmOhuScOXPw4Q9/GCRwEtBPPOEkfP6MLyEY8uPMM0/Bb35zKwYHBpFJ5/HOhm044MCDcc21P0IkHkFLS5NIv3K6PPjAC9FYsxey2RqZfuiha4dJzXOW41PqtjaehaFwgKRsrjt5+Z12KGWGr+gISkAXbS1GCIwqLbNaywT0SqdVotWlzqTlTPtKQK+c2+V4xEO3K44mMkj0fW9ijMYCeuZSdm166N+//O2i3pCyDjSLWw2Y3S1Me+c2I5BAwLIFyueZyX/zwGgFTgbqUqpg5bRLB2m0jCuBt9XovayA3gqRs+RBYaOVw7c8Th1BMLud2fl1I2Jg2zZq4jHC5/ZNZnTTqVD2kZtJ32+WLK0dYtcGkTYYDDDXvA+RcDPH1JbB5DlMFHIpX97KoRfJLiYTl743mZ8kxZHl3oP7HzpfhGVYk+t10TsnqMuTpIQpdqrL/I+guSQ/Cjm4nOQ9WOWEFllmLBJBbX2dIosZDXwy2Qy8Hi8SIlEaklpx1lvTsGTomd49rzNBkp4s89Ms7YzHYwKw3Oe27u146pmnsWjxXOTzEUxrrsfzjz+NP9z+O3Q0t2EsEsWCXXfBsaecDE9zPfqTMSQ4HbMBS66It998C0M9feKNTZ85A8l0Wnpy8zhEijWZlHmD7U1TabZxUS8rC1b6m+dM+Vd65TqKIEBNwRsr/C7efiYjeXSCEPPejDLwPDk+3mBAep4PDw6hrrZW6tIb6uqRSaWQSabQVN+Avu4ePPPU07jnz3+R0jrW2bP2feXue+DUT38ad939J9z/yMPY/5APYFtfD7Zv246vnf1fCDg82GvX5diwZj1+/pOfIZ5IYtHyZRhNJtAwvR1Lli3BT356NY792EdlPN58bQ2OP/ZYNLY048prf4TjTjkJJ572GWlA4nW7UeP0IN8/ilhnLxY3T8f8PfYCEkklqSuRxjzg9+LlNa/j2edewMn/8SkJ+adjSTz+yD8k9339TTfg1DNOx4KlS/DU008jMRbFvnvvI/XmJLR96EMfkhA5RWQYRqdyIOvQOa4Mn7MHOv9rw/DRRx+Va0NCHMeYYM7t0Digwch8uhai4faoe0Dw5zaoh/DoI08jkYjhkEP3wl13/R493T1YsXwl/vynBxEK1eLyH1yGhqZ6pPNpZHM+eN3AZ0+5BVvfcWPunJUYjY6UAXrJQ7WEudT8beapTTlUArFFTKt4gjUemRFOE9AFtJ2Ay623ocquNZjraBcrC7QxMP6dDa5Kd3YJg8zlFPlwImPCofglhI8yyfPygLlOWesnqMxLJz5YHDB9+o6LLlpf1INYUkUzws42qaBcOEVBFFV61KfKsLresfYw9T7KmXwEdIbkbe+4Etz0djSYm5YWP3u9Kk84kQXD4zINksr8hGKZ08IpJzbY29PCNpPN9xNp7ZaTgOw13+331iWspGCah1J0SrMD2bKlh++QNIbS/6KWu8vTj4ce/ipIVcgXUvA7rXB7MagAfadz/r7AXN9fnCw0+1dvkEClW31qwKKBy5yw9CYPhxDNxBHw+kVvkO06XVRHdHtQzGaltWS6kIPD44HL5ZG2prw3vQ4PcrmsELaceSDLMjK3U9TeKHjCp4GAxaYnkndmWokTk6OIZDaNrr5ubN7WhXwxhdYWP3LJKLZv3IKXnnke619dh7A/jIMPORR7H3QQ8j4PCn4fMlzf68X6DRuRSqUxc8YsbNi4AQ3NDRgZGRZFNAq70GhgFICAQQAmsPCY+J2eLPkcMgrBMaD6Gwlt5A4QULSwjEmSI8Bzexw7rscyKwI7DZcZM2eU0nqUCWWpHJchm52mLUVnmNtnuHrLJqUHz2tC4Zym2gYE4UVLWxuefOUFqckPtdRLL/Zp9U3Ij8Sw3+JlcMTS6NqwGWPxOMbyOcScBYSmtaG5g2p1mzA40IfG2jq0Nrcgk0xj65YtYlzxnjjwAwcjFAhJXj81FkdzuBab129AfSCMww89nLq7Usg9NjiA2rZWMcwcVt6YxtALz70g3exampvFyw6EQvLAMzrJMfLyXjF6aZcm9oo21ua8aoLClMIxllfLXDpBnd4u53NdiZCVXgAu8RJHR7fjttt+gbffehtupx9jkQxOPPFT+MTxx4r0KwnWnJXoAJ54/M+B7HzkMmHART0QFeU0ZV3tCK7Zr3yyOXTyR9j0qk2ulwL8Atwe9a5+s6u5ZEp1srxPabWboKyj7oLH+dyEv+kj0t1IVQRAOZ0l8rl46Uq508a1csVVxV/TNo2pVa9wlxFe0yFzfPOba8VDN1naMphlgiu6NKsi18E67lJ70PLkvnlBJvLQZZ8i7CKtBuSEJgNm0/s3P6sc/sR1hHp7OmRRHoWwiW28GbVBMtExmMc00W1jN395X7gw6cpmDmX8Qi77iGe+AAAgAElEQVTV/1xqgygBS89ctYxVN2QMLk8fHnr4bLgk5B63AJ3682Gl070zhf6+L5yZAydwMzRKcRgRWckrOVS+CEh8MaTM6xpLxuELBZHIxKXntgiNOD1K/UsAmI8h4y0qpkJAd0lvJbb3TKPGH0R6LA6/PwAw9eSAavrBfuEeL9wsCWN3sKI1Yfm8yDuK6B7uxzvbOxFPjaKh3oN8Oo74UATD3f1IjkQR9AbQMWM2WqZNR7xYQN7rQY767G433n7nHeTyBSxduhsiY2PI5Bgh8Mq5ceLnhK9rxHWHN4K6nsjUxK2Oh7rxHB8aNuQCmN3iKp87LSZDI4GGAFnbBDOK7wQDAVlX69vzsw6V6hp97lc7JyVeTyaPZfN2xd1//jMOPvoI/J/77sZHjjtajJL1r76GJl8Iu3XMRaMvhPhwBB0zZ2Hb6DBSHhcSDIi5HaivCSIejUgkpKmhCSNDIxIZGOzrR3wsJsZaTTCEhfMXopDNi1FB9byOaR1YPGeR9ExPUaQlGCzVfTO8zdA5jR2W1un0w/u+USeYY8vn0/F74DXUxEyNE3yngVZXVy/33NhYDHW1bgyN9GHtmrWoDTehJtyKObPnqS4/qt2FTDfpFHDCJ65DMTtPAJ0NH1mjrudeEysq5+OJzn9Hu6Xp8zRBnUdEUTQb0G1Q10Rwp4tPmyaD60ouDcAKjLWSqjYK7ONkSF+VgmuDQBu1so7lT0kBdqlKTBkSCuBlBCpI6aVwsKyjy7r1Ph1fPOtFA9BtpTPrkK28XqXGrrIO7Nd4D90c/Im8dwXoPFy3pdam1igLKVRcwfG/2dKwlRdfLzsRKc8+Hmpg2Ocx0b6nBnRTpvZf8biN38bU+3fBBco08XKwyYGqSddOvQb0hx/5igHoeSt/vhPQ/xVXTCtqEaT4mROx+aLBy3tQlw0xHMoHkRNlc2sLfW4h9XhpnMqzqxqD0BuOxcbgoiiJ0BiV3kLYFxIbjMpjAeZROEtmMlIb7SJgM9mSjKMmoOqT5SEjmJGB7vOi6HJi22Av1m/eiO7+LizdbT6K+TSKyQwc2QJcBQfcTg/cXp94jkkUkGTqzcloQR5vvb1RiKQrli1XIDRAsZk6eW4J6Dxffk+Pml4xx4NKdtq40S1MCa5btm4VIRM368ApSGOBPbfFiU8bQhxXghrD+VrWVMraHKr5DMlwmncgmu3M4Vua7Vrrnr/zM8GJx8hj6+vpQ2tdM2pr66R16suvr0aoPow/3vkHfPELX8BAdy/2Wr47RgYG0d42TbgCOfZdZxoj4MdYbAzFbJpiFGioa0AqmRLVOsZBG+sakIwl8Oa6N5GKJ7Dn7ntgZHAYI8MjqAnX4MgPfgRj0Qiaaxrw+quvYsaMGZKzZkibTHWWGnIcKgG30sCv5mFXu8erOSz6WmgNeM3b0MeWzVF8jKccQzQ6glAwBK87hHyOLXLZ71sBuuq3xsgRcPyx16KQmSuA7vbSENXSr7aolj6uagZHNRb6REBue+189vh0VXQs0x4z+14IuJYDugJb9b3HAmwbqG0GPh9oU6jN9s4tT51VZDx96zqXQN3Yp1lhZn8u705oXmPHKac8ZeTQzZIstVImzfITg0hmheO1ZVRZeF8JipOVranlVHdfkxRW6aVrD1sDtsl+5SbMcoeJPHx9shMZFZL9d3unCNlXexzGixJUW+Pd/j6lh150wuWwuq6Ih64B3aL50UN39+Pv//gqPH5ewwR8Dvp7fMJCyvjb6aG/20sybnk9yRF4HnnkEdFc53cEMnpYZKNTwYuTNb/TL8Fi5MTn9pLgkkoLg5whdA9JbfTQnco757KpXFpysdlkGs8//QxeefFlFKz88pJlS7HfQQfCz3rwdFKY3ZlEAu6iAz62K2VozuuR6z2aiKF7qA8DowPI5hPweV0IeX0S7i/mVEdBxnryLhcKfi+i2TSKHjcyuRw6t3YilUhhzoyZaKxvEGOE7UJ5n9Iz1sDKKAX/M3pBYptmrtOQ0TnxRDKJ+fPnl2KOSppZtVLW3jaff44fUwfcPg0Fpiw4r5AER6Bh+Jw5YoK8DtVXpte4HRoNXJf7J9mLSnHLl63Axg0bMDQwgKamRsydM0s8I2q6P7/qedF5v/2OO3DBRRfhD3fdhb323hfhcI2EOhkZCDJyodn/TpdqCUtORL6IeDSOvp5eqd1vqK2TqMpeK/cSxvi3z/s2Lvr2hTjz9M9L/n///fcvNU7R94eWaK10VqqB3Lu5oasBOvdFNj1z6SyTpGFKUh3TI/E4G0AxxSFxBsQSoxgeGobL4UdHxzxhcLPUUXqeWx46Af2ET/y0BOguD/1T20OvdOqqGSy6Dnyyc9brl3vmOqxNp5KAXumB06VW36kcuvagKxuQMZCmPXAVUi8dr7LOS2F27aWbwC8eupTDV3RMszxz7dWXvPQS0E+eenAcd9w/yklxBmHQVlAzmIfWyOlygkrAqbxBKgFZA2vJeRBxfftyVBoElSFzM+wjcK5YCfKaysM292t/JqAzZD35ulM/PLpO/d08Qu9u2SkfOCrEgQYJmRVkJxasZgPqfOihuz0DeOSxc+ANcL9JeIXhbgG6mJo7OXHv7oqMX1ry4cGgqLhxsqaGOvOdLB/6r//6L/mbTOM999xTFN/oaRLIRiKj8IVCMqH7Wb6VyaGlvR2j/QOilT5v0UJkinkhak3rmA6ng4qAwHBvP26+4UY8fP8DOPGE49Dd14ONnVvQ2NaKiy69BDNnzJZJIjIyDFYpsud4yAqPZtIp5BxFbB/ow2BkCN0D2+H2uhD2B+AnqLvcpJkiXcwjxfsq4BVWN8VRyGKPj0WRisbhzBcR8gfQ3t5W8og5F+jyOV1CRZIVPzNEK7XjVptTCpSwi5vUylvzkwZhuS2Nqhmuz+X4zvUJJgSWdWvWCpCz25qUzpFtr7ollTxbbofb1UCvelM4xDCIsCNbfx9Gh4dx+EEHi8jLSF8fli/bDatWv4RQYx2KAS/SjgJ6h4cQT6Ywd/Y83HzDTfjql76C2266GZ84+mN45G8P44Tjj8evfnmblJBdcfn3cdSHj8RTTzyJy757GW66/kac9fkv4KYbbsJZZ56J9tZ2MSw8To/Y01TYY+SAhgYNHqYfTL31yeagSg9ez8XVQNC8g6sBOseNNe2///3vhSjHckEy4NkJULrqARgeHkVTox+d2zbhy1/6MtpbZ+LWW36HsUgc4brQFCH3GkghvSUsM5FDNvX8q8LlU9WBVwK6eW+pkJiKHehwubwbHrLuLKrWK8+l8zu3y86J63tLM995XFr4RnnnOoeuCdwixmLl0CvC7tYzoSMEsn8t7mngeeX4OI466uESoGtPXF9wBaZq1tcNRuzfVAvViW4I8zu9w0qwVX8r+dZyFmN5Lt0E64m8bFO21QRm/dk84YmOwazhm8ggqAbo1XI47xcsqgE626WqEsO0Aeg6ZhSF29OPfzzxDfjYLwEpC9DJhg+pQ9sJ6O/rEmmyGz0YCm7QI//Wt74lkzMZxAT6lStXSv0uw8sEdypzseznA4ccil/++td4dfWr8DpdQqw6/9xzRejjhRdfxDfOOxdvvbMRt//uDhx9zNE4+MCD4HU6MDY4gp9cdTXeWLMGdz5wD4rpJG7/w3/j7vvuwSWXXSY56Tt++zu8uWYtpjW1YOXyFfji2V/B+jVrcPU1P0Y6n0PHnFnY58D9sGLvlRgaHsLw0JB40/5gAH627fQ6kXEWkXEB0XRSOogxksCWKOloHNvf2YJcOoP6xgZhUzOcTY+cQKvD3BwbTnI6503wpbdNHXrm1efOmydeKWe0yZ5TghSBg961LusjuDO8/9b6t7B82TIBQ61Nzn2a6mA6n66BXXvqvOgkEW7a1olpbA+bTGNGcwsKiST6enswbcY0bBvsQ6i1EcOJGHzsVuZwwEXOTzaP+kANeju3Y/G8BVL3TjJeJp0RlbpMKoNF8xegva0dIXcQuUIWPqcPCUmFqHJCEvqYdyfXQesJ8LhNANJGCL+rrIfWjk21kLMGeXN8JxrryR4CLsu6fEaeFi5ciAULFsicz1a9DQ1NOODA/TEyEkFjgw/pbBwXf+di5LNOXPH9n8Dv90KEPifNoXNMzbLo8Ucx5fwnhoD+P/EZTOmhWyVnCtBV7lobkiUymiallYxMezmCI5vn6Bw68+1mjlwDuh0dsGTVNbALnjMFOpGxoCIEAugl0pyg2rg0jHnmjg8e/pBAtmaf6xleX3QqrY0HegXmipQ2fiCr3TzlgG/nfE1ArryQJtiWAa8hBTgVIE8Wjqce8kSGgGnUTD7jl8sUvi9kmGTlqS1oAjPvSuZXqXGtGs7Yd4AC9Mee/Cb8Qo7NwIOMEpXZGXL/l1wuPQkzpH7FFVeIiAdLekxBGIIcpVpZz3vUUUeJJ09G+Lcv+g7Wv7UBq19eja0bN+GZJ5/CFd+/HK+88goe+NtDePTxx/Dqutfx1a+dg/O+dR6O+9gx0q04PjiEH3z3MhFOueVXN8NZF8YTTz6G877zbZz2xTPR29+Pl19ejQu/dT6ee+pp/ONvf8dJJ3xSwuXUY/+PT52MZCaNdD6P444/EYlsSkLQg8ODopRW9DrhCHpR8LmRdQPxTBL+oB/pRAK13gCc2TzeWP0qYpExhOvq0DFzhkQkNMhoQRmCKw0a7a3T8yTLnBK1XH56R4eadyx2sdiXxoSiDXhuTxPpCGD09iVfn80JO56Mdr1PbkPLxvIzOQuaMKeBXk/yBHSSCelWeAtAdGgYzdSLTyZQV18r58z0RIYldCw/crIRyxhmdszEQG8//G4vvA5FQIxExkTGdv26N0XUZv68+WhraEWWLVldPmFDe1weAXFWCTBaoecdfQ/xuHieetzMkPtkNyuNHLPcSm9TRzv0eE72Xu0hoGGqUx3asKIcLNvxRiJRnHbaF5DJJlHf4MGKFUvFqHlp1WtoapyBgw86FK3TWsoAXefQSYrLphUpbioPe8rjc1itZAXUJ36Z520Dq2VAWmHxaoBuh9wt0pwmrdFWkTC7VfJmAbq6v+yQ/VSALoRVA9D1M6AJceLhvxtAP+TQh2wP3VJnU0CttmJrodsDxnC79kzzUjdVXjtnPpSV4Z8ygCqr294xQlwl+JoecrWQu3nJS8vKCO5Yt50JTJdSiLvag/Fef68G6KUyNYcid2hAV+G4GNzefjz+VCWg0xBg2drOHPp7vS7megQYEpnodVM2k53NGNL9wQ9+IE1S6Jmz2QplM6nA9Ytf/EL6kV911Q9x5VU/wuyZs6U06fbbfoWfXPNjvPXWetx46814cfXLeOb5Z/HFL52F66/7OY447DDpo+1zunD5BRehs3Mrbv3zH5BLRPGHv96NH99wHS654nI8+cwzePrpZ/DsY89gzZpXceG55+PwQw5D5+Yt0qHr2p/9FLFkEv2DQ2hqaUVNba3MGfTct/Zsk/x6NJ9G3ueEM+RDupBFIOBDLBJBa009an1+rH/lNen0NXfxQvQPDgoQkdlP0NbSrQQCDU68H+lJE4hZckYgbmpuVqFwZuItRazK+UKTWrkd7W3Tw6dXSyIZw+96GYIbt6O3oXWwdc69EtBznLucDgQCfmSSSRSyGdQEAnAVCxJ6b6ipEYJb0B+E2+VBPJFCURUvo6e/X7ovDvUNSB0x5yEaKeQVLNttmTDwyXhvaWoWJ5KgT88on1W69eQ1pJNJuDxu6ZfOcSHXgOelIw5cjnMpQVU3WNFRChXCdZbq83W7Wd6XXE+TArXhUAlsO+awKAlik+XO7TCNwuqCrq7tyGQK+P3/uQNd29Zj9913k7TQq6vXYc7sXXDG6WfipFNOlBy6KqQFEjHguI//WHLoBHQhxU0gnTp1ZNQ6egrDVJFenQzQZdpnbl9K5ipy6IZYjE1qs5nndm5bhcy1J63TTYoZrwwVttstr0O3mfJcShxwSY+a+Xlbat0O2dvnPFWExXHooY8IoOuX/qhD4koLXR1gea5braEL76tNjJOBbaU0X+Vypjj9RICqtH6t4TPqMfV2pi77qm4bTr3++LKBauPwbn+vFnJX3YZU2VplHRoB3R8cxmNPfB1+4VhlLQ+dOXS/Wvz/cV2ZqQ2i6lej2sSiWe58p846S460MAo9UUprMt/I5hcHH3wwPv/5z+P73/++AM+JJ34S377oEuyyZFfMmz0H995zD77+tXMQCAZw6eXfw7EnHIfegT68vuY1fOmss3Dy8SdK3jXZ04dfXHsdfv/73+ETJx+PrsFedPb34OMnnYjPnPF5/PmBe3Hrbbdhwbz5iA1H0NO5Heee8w2sefU1PPnEE1i4aDG6urdjyZJdcekl30Mw6Ldqm+mNp9E7OojVb65BJJvAguW7IJZm0xUHAh4PUpExDHf3wpXJo6G+AYHGOkRiMVUXns8LyLKunM8t/9aATk+dy7ArGMFcusSR/EcNd5H+nNgp0CDM9TlXcBtsi0ogZ/iXxDp+T9DhmNKrJYFO9/Qu5TUr6rJlf8xfSqUNuc4UqCrA43UjQBldgnckDk88g56NW+EuOLFg4WL462qxfXgIWa8LbTNm4K4/3oU1a9gUxS1kuPq6Opx15lnC9r7mR9fg5E+ehP323U+VFgIiJ1tTb1VCUBXETbUvpS+gIxHaQNGMfRpJTMP87Gc/E1EdjhmNB4I8G/aQtEZhmDPOOKPkiDEy8Zvf/EaWO/HEEyVnzxfZ/fyO+6Ba4LZt2yQNJNUGbjeeeOIJ2QdTR9po4Ho6laENBFW94UZv3xDeeGMNXnv9WQwM9AiDf1rbLDTUT4fXE8AHj/ggPH4XssJgdqCQAz76kWuQjE6H29li9UIvv/bmUzk1H4BAaOfQK6MQAtrGddfnYy/HIhBVR66WrahDJylO6tBNwLcZ7rK9sry6+k3nyrnNyrI1+3eFqh7ea6X9M39vH4fCXHV+ZiTcrksX11vwuRTqP/jgh63R1PlwrWYmp1jy0E1A12AvB8yQwBTi9Gq9yYRfmCOYmtRmKqVNBOj6hCoNgYkMiImmbxUkmPyGmhoQqpPi3i+gTAk5Qh2VugdFitOF5Vbkg6Q4j2/AAPScBeg0mXcCenU4Lw8BV1uenjo9b5ZSEWAWL14sYE6AZ0mS7kXOJhqcrPfccy88/sTTyGSyyKYzGIuM4uSTT5Z89R/+9Ee4fG40tbagp6cbxxx5JFpq61GMJoVBveXVNdi6dTN6Iv1A0IvW2TMwf9muqG1vRWdfLx578kmsen4VFs1dAGRy+NAHDsNg34AQyVpaWlHX2Igli5Zg8cJdZFKReuJoDLX1YSnkWfXGK1i19hW4avzwBH0I1QThdjgQGxpGfGgEtV4/mppb0NwxDd5QUELbjFJoACeo8z/PnSCua9QJLBwHktgGBgcFaFRBnv0yJ2Fp+mKpTXIJ7odeLIGFHdg8Xq8QCAnmsi3LQydgSa91qxxuonmIJcgBkhEdRcQLGSTyaRQcBQRdLgTTBQTjWTxyx11wjCbhzQGNTS2YvnABpu+yEM0L5yDc1IjLLvs+Vq16EVdd+UNkszlccP75OOrIo/DRoz6K/zz7P3HqZ09Fx7TpolB3wvEnSqvWZ598RoDU4/Ni5d57IhgOyrGuX79ezo/nQVU4Sq1qh0dzD9gClgQ16qoTzPk7O6Tx/bDDDpOxYTUF89233367GDfUbud6ets0LPk9pWCp386IEiVhaSCw2x+5H2w/y5aqBPoVK1bItdQvgrnqH+ARA4ivTDYixZU+ltNIB002pCFPoQC3zylVE0JBswA9MTbNAvQdI7VN/OztGKCbwG6G3UukNUv61QR0tZwB3hVAWwqJl2rGDcEYwzBQxoPywLWgjC0sU1RTt5EXN4l3ctyl5jFW5ZLenuCW3qdKgcv//Q9gDt0Gc/vGF1ULCSXZoGT2pLVp+e8d0B0ie2lrn6uDNkGwqodtldTpC/7uALRo7XpyQJ96Eq8O6NWOv5oHWA3QXQ6y9NmndWJAd7p7DUDPw4O0KvXbCejV8Fl+35Hrw/AmvSa9LCdVPrRaT133oDZ3KOt4vcjm6Jkps5SvaDSBSCwCXzggncyaG1swlhhFY7AW9GUxloTDFwBiSbYqQ3fXOygGPVjfuRnv9HUj3N6CmpYm5B1OUVGsC9ZInreQyiDg9kvJGe3rJbvsgoDHXwrQ0BEgeS1cE5LQ6OMvPI1177yFUGsDMpb36vN6EHB74SPbPpuT0i0ywKfNmCGhdvIGSKDS4XGCBseFYE5gZUiZYMX/BCB66FLWWpFDN8dcdzPUeWICH8eXxpOUBpKkJaFNBebcN/fJv3WJG8dVc4TM+YElfd5cURrKZP1OpJ0FAXR3vgDvWBL+0RTuuvYXyGwfRC6SxOw5c3Hox47Gfh89Ao4OXpcYLvrOJXjttdfx3UsulXeCLcH84IMOxi0334Kx0TEcesgheOXlV6S3/RFHfBi/uu1XGBocQue2Trh8Hlx86cUiy3rrrbcKoLJZCiMR119/vVRD8F7RZYH33Xcffv7zn0t7VJaP0Yhi1Ie/c/sPP/ywkDAJ0uwmR++bjXyY8tHSrnSSuA49e3rkXE4L2JD8RgOB14DrMppC/XbyQvidLtHUkY+xsZR4yW4PjSfmlBn980gdumQ0PE64vYwNKpTIZ4GjPvwjaECnMTXVa+rnT8m2qhIzHRK3SV3muiaQ298rFrr+TYfX5V2Ia6aRWU5cU3PDeJU37Z1rIFapT20cWKQ4rSmvleYkeKHz8+VRAo2t2oAoNQXVc5NgtPF/n/0elBGtDLUrkOcBmx60OkHb4bZo/1UuignSZYBbAFxWc5Cp8t9TXXDdTW2yZaoBvLRomeL4p76hyP5XbP3JXlNHGKoDxtQhJzbLsADdKluTQmMdc3HG4HAR0L+mSHEOAjpJcQR0S5RkZ8j9fUwoSv2NuV16LLo0S4c3tV62zo9yR1qgg59T6QwcrPUuApHRUQRDQTz62KOSc2yZ3oqu7m3Io4BwKIjli5egNVSLWocbI53b8dSDD6N7+zYEmmqxcI9lyHidGEonUNPRCndNGFF6px4vXEUnGkK16N/WgxAJbXBJrfD8BQswd84c+B2sy04j6PXJXZzLZbB+w9t4Y+NbqGlpgL+hBqlCFslcWoCzvqYWdaEwsomkMOO7+nrhdLuknIn/eb8T2OkN8vy1cSOs9rlzBXgY0uV7KBxW0swGu7jyedMAouVGuR63y20MDQ/LurPnzBHWPA0SMu1pSDFErz1STa7Tc4GeAD0E9KyamFOuAtKU73EU4M0X4Yok4BmKY8uzryCxrR+Bggu7r1yJlUccDsyeDriL6BsexHU/vwF/f/jv0kucGvDHH38CPv6xj+G5557HZd/9Hr76n1/FXnvujW+dey4WLlyESy6+BI888iiymQz+es89Ujp4/oXnY9WqVVLm+Mtf/lK01Nk9jaWO5GDweDX5jf3u77jjDgFsis/QeKEHTuC/5JJLpJsajQGuy9apNKKY3qARwJA8703uhxUZDONzv+yexnVYfcHoCYmLvI7cN3kRjBRw/HkttGGlgUrDMevQCxbh1gGfeOich8hyJ/GNHrrk0bPAkUdcjXikHW5nq7S/3pGys8keUgH0CsO7Esj1uiboa89Z7gkRgFHArghutneuvWntZZd77hrQzeYu44Ffh8ydpZp1KzRPIKaIkhlyr2hfrrXgLeQtqcep46eBRa14A9D33vfBihy6VU5mlauVpFUtImFZHr1UMrBjHu440JY6atH+K712NFSuLIvqNVdTesjs8lMF0KcE1FJ04L0DerWa0WoGBSdopfDPOnRbslduckv6dTyg04qmFuzOHPqUaL4DP1ZeH01Gkjpjq8e3DgNzWS1hqgGdYVfe/pHoGKLRMax98w20zWhHupDBaDSCnv4e5LMZhN1e1Djd8CTS2PL6G1j/4itSRlbT3oj5K5Zi94P2R3dsFK+88zaW778PlixdgTc2rEc2lUV7Sxt8UII0mUQGA/0DCASD2HeffbC9qwvFXA4dbe1oDLEZTFa6l23p2ormGe0YjEVQ09wIZ9AjsrKsmSbhi8I1tOx5vmwMwgl/6dKlluBIXL4nAJDhTxIVAYmgS4Dgb2IIWZ3ZNKCbz4LJgdH15VrGlZ4/v2Mnt7c2vC2kPoaG+T33x3Hm+Jv8m0ow5zLuohP+glPEYEbjY0imk/C4nAi7PfCmcnBGEgimCphe24SZbdPhamuTfuVMvKfyacRzWXzl7LORjCdx9913iwFF3XifPyDd3C695FJ86YtfllD4FVf8QFTz9lixh3jAe+21F5pamvH4U4/jzC+eKZUNDMNTx+DPf/6z9B//8pe/LOWOfGkJ4TvvvFN6mhOESbCkEUOgpjdNvgaJmPTwzznnHGmiwlJB7ouGAkPo9Lhp6JDTwWoLdmSjVgK5H+eff76M6xe/+EWcfvrpkjIyX5WEQ17zDKcdJyVUk3AJuEpmGLmMWzx0htvpE2pAz2WAj3zoKgF0l6NF0h1TAXq1CJlmlE8F6pWAbi6rANMmqpXC4Vao2y57m9hDZ7hcb88OqatcuFlipolzusRN9kmdVOoimEpxpfUU6CuHUOfQVejePB9y3Mqalu2x930lOC15s6UOaDZg2h68Cb66BvC9AToZ2g7p5T25HvvUc6ounZs4zMJ1q4W8SYR5PzeUrtOf7Dir7f/9Arqq2CCg09Vg6x1b+o2A7vUN4rEnz7E89ILtoeeVBb2TFLcDqD3FInzozIlOL6onYP03SXPM+/J6a+135o4jDHOHVG1yz0APXl37GjwBn+i2z14wB1s6tyA6OgJXJocZ9U0I54p447kX8cpTzyIyMopAcx32/MAB2OfwQxF3A69s3oCsz42WGTNQdLpExhXZAoIeP1KxBILeINKptJSwdcyYjmIxB5JyG0I1CHv9mD19hsiXvr52DfpGBhFqboCvLoyCz4VYOlnqc866a4YWAivESsMAACAASURBVB4vXlv9Sinvy/PjuepwO8eBgM6yOH5Hb4/vUqPudqsJyyr70ZO3GR5XXpNK+9EQ4DsNJUZF2BCGhhANEP7NvDHfpbYdEC+d65gejL4e3A6V8WJDY/C7vGA6Iez3oZYd45xu5GMJpEejaAnXoXnOXEhbLTLxczmAJWdOh+z7l7fcit6eHlx55VXCVk8mlMGzdu06XPezn+Fzp56G1tY2aWc6b958LNttN9EIYPjb7XUjlozhlM+cgqeeekrIflyOgH7XXXfh3HPPlVy6JsnxvNkOlX3K6ZUzj87WpyRj0lAi/4JcDaY9WB7Jz1yXKnTsa75u3ToZHyq+URyG2gnf+c53ZNkTTjhBxopeOj1zRlNoLHDsdISD46nvX50CEDgWHE+wVVcJ0LWHLtOTUzHcpR9BmoB+JWKjbQrQxaGa/AGrBuj62laCtl7PNOSmetK1x26Gx01csAG6gmhnaK2XC8eovZXy8kYOvhSW5/RrAbtpVCjnu1ydblzo3fLQFdfQ8NCXr/xLBSlO6bbbiiP2aI8HdSvkXoUUZz5EYrdYG9oRQK9GStPtwsxwimmBTQ2ozKG/PwuxGqBXg4tqgF4tZaCMIVsprhLQff6hnYBe7SJM8Xu18ScgacnRym5rDDdzEqQnQwDjuxZI4TsV2VgGRUlXn9uLseSYgPrW7V3IOgpoaGlAQ3Mjuju3on9rJ8JwoZa9sQdGkBmMiGpb/bQ2zF66GIUaP9J+N3K1QazbuglD8Th2W7E7gv4Q0sybZ/Lyv6G2AYyLdXVtQzafgT/khaOYg7foQD6eRkdTK+rCtXjnnY0YHBvF/N12QTSXRiyfQcHjhDfgl9w/u4llEklkIjH0btsudfUEAZ4zQ+IaTDm0BBGGcQn0DAEzJM6x4nYkdGvkMfk3n1mOK99JLiyFd4uqnbPucEflumw+h+3d3WJQMLTMa8H9iwduidHoMLGee0oSs7kCssk8pjU2Y07bNLQH6xRPgTkQytBGY3DRI2drU4cD0UQcHl8Abhfllh2IxWOSeigWCmhta0M8FpfWth6vT+R7xTDJF+EPBREdjaKmvkbutNEh6vkzwkBhnlpkcqqDmR4raTzj9ZbC3Po3AizPj548z1V/z5QOx5jjyigGx4efmV9nTp/VFjQgaFCyvSo9dq1Mx/1QqpjXjtvjvjneXJb706x28xHRin28xtqVo5Z7oZCRHLrLGSiF3BlE5X8N6JkUAf0HiI60WoA+ZcZyag4LU8JS812eP680AqZ6hjWQK/Q1RVsULpBlbmOLJqkZeu1WoyEB7lK43s6Z6/VLhkKJHKfC7S62bLWI2WY4365DV10SbYPDvhI67F7Gcl+24q8T5NAVoCutdNNL1+F4fRl1a7f35qETfJSHbvQbt8B+x0Lv+tjsC1oJ7FNdTDvcvmPHP/G8P4V5uQNAsqNKTxNuioQIEY80Ad2+XvTQVdnaOVbZ2s4ceuU4TljkYFzSQkU5Vck4tV0CZSFbf4taWCYjOt8utwv5rCrf8vqU5r4oy1FbXZTKcig4XeiLDKC5rkm8lUg6gsefegLN01rho5hLlmDvRjGdRm4shsj2XvhyBcxr65Cwd5GELrcD2YAbkUJWuoC5a2swFImIl9je3I45M2Yh6PEJuMRiCaSyWTQ0N4leeTqXQp77KDoRH4kgF08il8rIMc9btADxbBp5txMFtmd1FJHOZQVEed/6vX50b92G2GgEM9qno6WpCaORUVGbC9XVYmBoAIFQAOFAEF1btmDb1k60tDQLO73AyY8VMnnmECnHqqN0LG3Ko5AriK58mv3SYzHp554rFpAr5pF3FhEIhxCuq5EKABoTbdOmIZfPI5FICnj5fH6JYLCBCydNCoDwGum+8RzXQqaAJfMWozlcj2ZPCD6GNpnTl8iVxR1yFpHOZ1Fws88dpU6dyOQzolPO8fc6VPc7gjoBXKSki0rOldeZ1QtMq4yNjKG2vhbZdA4eH6MbKjomhEmfKinjXKV5F/xbf9ZeslkTrssCdTMcfTtqER/d8Y4596uvvlrC7cyzn3LKKWIMMGpCzgMBXAvvaL4Ct8XvCdj6O25XNxgynZBUmtUFBCV2ElQlzsWCC/mcRzQ63OwhYf3CXwnoHz78SsRG2uFEk+VQTT5RVvPQVZXU5IBezSBXe9Zlk0b5pJWb11rxlWBrRwCo9KZz6EZ7VCs0Lu1wzU5qZWVtqrlLOaCbHd3Yb92uIjONDzuaVaEDv3S3+xWaST7Y+mjJsvLr8R6uCWDj60d3AMOMRWi+6Vz4u1vTsFOmXLHqBX1fLEtr4KY4gmo35ERKezs+EpoUp8vW+Mhoi5X5lijIcv/nc+fCE6DTkULAxRuQSS1Ve/y/qTnLhOE33uvZnAqbs1bXwdakKdEtd3k88jcntVwhDx87kFkvZb87kJM6ZobOVPZCnqMcJ3b1ROfTGWs7WsKxCIoxMVxMUEuoLueSDx+MD4m3FI1HEa6rldA0SUMqiESBkwDy6TS2vLNJZFfnzpotwOXwupFyFhHPZ5B1At5AQLTWM7EkOt/aiJDXj+lt01DX2EAUwkA8iiTycHjc0rGN3cAc7FHu88NDJnMmKwCodNaLiMXjyBfYClKBnHjo6Qx6+gfw9patmDdnHmY1tSHo8YKiGtFMAkl3AcH6MLZ2bcHY4BAQT6C5tg7NDQ3w+L3IsE+M0wVnqoi2xlbEkils3tKF2FgCjpwD3oILAYcHIacX0dFRTJ8+DYGGMOKODIYzUWwZ7IHD7cCSBfPl2tU0NMDl9WFgkA1h8mhtbkV8NCpNZ9KxuJTcNTbUIZtNixRrtpjDW2vfwDEf+DBm1rchlU6IiExNkF0IC2IYBNkgh9e4lJuiQiwFbgLi6ND7ohSu03qICbh83mXcdKc0PZdO5DOQ5ax7HU/y0Febv6rNL/TWGR2ht02eAY0dvmhIbNq0ScL1p556qrDY+R1f9Np1/b9Z9qfZ9qYSnz4txWO3+jEXyYtSOMEAYh5sHOVApuCWuv8D9r0M+eR8uJytyBUU2XKyV7XzqzaBTT1+NpBPvP9ymdVKZ5EpTrc85xOx7G2iHLddFhbXVR1cX3rFj2/OovelSdVmlEBvT8a3MuS+dFfNcjfBXJ1etZtpR5eZCqDkfjdamO44mO3YkjtyDlNtacobqkq43hz4yW9YCwV27HQqlmK3NVr3lodeanCutjke0JMGoAf+VwG6eR+Y1zTHULgluiGDa9iruWxGfhPhD2nEoMKilAvm9pxOt0xUZpxIe/yUJU2nktJbm96bNgo4ebFdqLQTdQBRpLChaxO6e3vEI+NkSSITvTsd/iT4p9IpOQYSq8hIZp506a67Shevnr4+Aer61mYksmlp9hJwedBW24DMSBSjfQMYHR6BO+BD48xp8DbUIu11IFcowpt3wUeynccjdfCxWBStrS3w+bzo3LoVoZA0AUAgEBS9clEqK3AipAeZElW75po6TPPXoammFrV1NYgVs+gvJJHyFLB+0wYxFpp9QXQ0taC+pkZEXKJFdnEsosbhQyISx/bePinha2xsQ42/Bq68A0GnDzVuH3LJNDq7tsIV8GDeskUYyyex+q21GBwewOL5c9HRMR3d/QNw+fxobp2GVCoDt8ON1FgMzTX10vgmxd7t6SRGx4ZFQMYb8qFzw2YcfeDh6GhuV2VhXtZQAy+vXi0Gy0zxZAcQDIZERIWASMEYXgfW0FOgJUdpVOv+0VwKAjuvJWu3q80/1X5/T9NC5SwhYWnlnGnvmmF65tVJsGMYnmVwjJzockDqBPA8+CKo6zI1c9PxeEIqM9Rjo2lvLEPmf/UsqXA7WzsDmYJXAH3/fS5DIbUITjQjJ5LVqqHORK+pAb26R1JtfLVwy47sfxygyxyrhV/KowR67jfXKQd1onoBDqf0NawA/PHbMrHEHBNe07Lt7rJEeegThbhLVuYUd1W1Aat2Q/6/DujVcuQ6V1JtnCb+ndlQo2xtAkB3efoMD/1/H6BPdH+aD0Q+Ry1s9QDpaJROgwgDloQseXDpQ6vlCPAMxVOQJZ/OKUlPfsdGIj4vPBJet4JPlveh2CbUbVaTK7c1mori5fWvIZZNync618uabnp5Y9GovDN8yneWg3FyJZh3dnZi//32k/1naHD43EgV84gk47JsfbgG7mwBLcFaAbbtnV1IZTPw1oXhb6hFwpGH1+1FMOfEaP+Qaspi9fj2+r2oa6xHOpuRXDmbNlOilOcgsq6ULvX70cCyuP4+5HoGUByOoc4XQlNLC4rhAAa8BYy4ctg83I+Cw4GAw4uA2ydqakX2kA764ff70OBj2L4LXb3dCNbWYdacedKLPZ3KwO8NiF48m6H88fe/Fy/zrLPOlFTBn+6+G2+8uRb77b0SHznyIygwrO7xwR8MIR5LCrvfKTHeHIb6+hBk/3Qnowsu+EMq8tHc0IQlHQvhzKuSJUZkNm3cCIap1617Axs3bJSkKev5Wbd97LHHCkdA+qpLONqqebNAz5wvNfHx/c6P721esNd68sknpdac3AXmzikSw1C6JmnedNNN0tKXTHxGhEjG4/kzPH/88ccL2Y55dCEhWgQ5LXFqBHJ3CNDTea9EsQjo+eRCyaFnizpU//9PQC+WJHPsEmRzfqn8bIKv6jJH6fRyUJ4MvMcbFKr6oQzQFy+6d4KyNRvgqwHS+79hLTPuPd6573//U+/43+2hm+3x3v0Q7AT0amNmpoz0ja/XsWgvSKYSAsac0JhvJbGIL7/PLyFRWU/LH1u64wIA/I7ynWzyIc2NFa01Fo8iU8jDTVCOxxCqrYGPniYKElqnATA6MorewQG8/s4baGpvkZIuPmvC0LYkjCOjqrHIWCQiv/O4NOmJjOhprW1wwYXGlmYB6tFkHCnkUVdfj0I2h97ObSLR2t7QhHgkKobISCyKoteFotct0rDBvAPZeErIbuHaMIbHItjcuUVKuHjcVDYjEtLTIoubXIB8IS865q0OoGNsFN3Pr0LPmg1wpgoIBMPwT2tFcXY7ko0heGa2I87ccCyDJIE2nZPUhjscFJ1rZBIoME+fV8fd2NyETC6LRCaNQDiMDAVssln8+rZf45WXVuOSCy7CvJlzcN2Pr0VfbzcWLZqP2XNm4dAPHs50PJ5+5llMa5+OYq6IfkrUFoCeri7sungRDjv0EDQ1N+KFVc/hhRdfwML5i9AcbsPiBbtgl912U7dFoYDe7m5s2LgB1/7kWsycOQunn3aaeONr160TQGcNOfP2hxx2KF56ZbV462Scv/nmm8I652caYWbDmGr36WS/Vws5V5v/KDPMMjm2qz377LNx9NFHS7SINegEct5vrGfn8dI7ZzUCBW3IkF+0aJHUpR9wwAEiTsNtiEGb01K1KiWlDNTqHroG9P32/l4FoE/eXKXK7GyQt9/rCE9NitZbnRik7X7qk4Fw5frloMw0ltx044Rx7By5/dtE+xjnoS9coEhxfE3kpb8v0tYOjLGQYd5HyL1aWdgOHMKUi0xp0Px/IORezUNncxY7h/6/z0PXFqx+GMrCVWxIUswaTNoi3CoTLvMUO2WxhEv14yqimFehdtaOSj0KgZwkqngUCPilc1cqNobnXl2N7YMDCDAPXlsjHckIhGyrmU1nJSdOshw7noVb6pF3qFCoHCscCFEUZWQUG95+G/f89a/omN6Bz37mM5LjvOvOO5GIJyTcvnSXpcgk07J9VzggnneoqV7Y2GRCUzf8L3+4E0G3F0M9fSJB6gv4BaSjqQRWLFuGg/bcG9Pb2sXw2NLViUSG2XWy7x0I19aonu1+vxwbJ30aFl6PB9GxKBqSMXheewndTz6N0fWdcKeKyOUd8LS3Irj7EhTndqBuxa7IhEIoOL3IZticpIhMtoCRaBTDkSGEwi5Mb21EU5hlc17U0GDIZZDIJuH0e5FyFOEOBvH8qpdw68234fADP4g9/m973wFnV12m/dzey8yd3jKTXicJCQklkSpNYBUE3HVtuy6iYF/ZT1HUXQuf6yqIqOiKDeUTqaEEUuik0UxCSE9mMr3P7f3e7/e+55x7zz1z7zmTuYkSmMsvzMw97X/+7Xnr885bgkfuewBLFi6Ew2XFI+sewZe+9GVQwvN3/us7+McP/RNMeiMeefBhnH7aClS43XjtlVfwL5/4OHy+Stz50zvQ3NKM5uZW/PH3D+BD1/0zE7VYHTYOCDRazFxZjvOyocOP7vwJhvv6cPcv72aBqrOjEzarBV/7xtfx23vvRXdvD/uiH3jgAc4jJ1Y2Ss+TMiDUNhgtwC53/yINnWhfSeNesmQJB8SRhYeIZqjACmnsREJD3xOgk/WBQJ5S44jCmNwGlMZGdLEk1AgyT16jzPvQJw/oq1d+iwGdTe5ZMd12yi+aDwKe2i2OD9ALxysP6Ertudi4Kr/jnHQu5FLcVy/HZDWtX9rbOA+eAF0u5SlB/VQH9HIXzKmuob/bAV0S+OTaOc1x+kfAldYL1BDBWBBHDx9hP/H8efNgghGZbBpGHUU3C9HR6VRaiJiWCgIl4kA8CvR2IZpJwVZVibFkFHspdzyTgqeuFoP+cWTJNJ/OIBQMIxIMM9j4vJXwVHhgdtkRTcSQENONqBSo1+1Bb3cPXtm+Hd/7P9/AWRedj5s+cyOikQj+69v/iYH+fib+WHvWGowOjmL2vHnoHOzD4d4uzGlfhPoZzRgZG0U0HMGhvfuwd+duvL51B6649DIsX7qMiUXWPf4YXC4nzj93LQe7UcCc2Wph8pi4aFInvzqBeGVFBfvlg+N+NNTVo9Lj5ZSbBl0ab/zm5xjdvh2O8SSqLR5Ewgkk3C7YT1uEZFsDvCuXIlNVCaPNDehMMOmszOfd2z+Azp5OtMxrRJ3PAxeZx8f9MARDCI0MYWRsCJFsEo6GGtTOakPKbMH3b/sfHNnXgda6GTDGdfjkJz6B/Uf24Qc//L/4wW0/QENdIz5zw6fx5S9+CU67Ez+5/Q72EV9wwQW48LzzcOWVV6C6qgp33XUn/vzn/wePpxJXXf3PuOji9+ELX/iCWPkLiEcSGBkZxhc+/zksWrgIX7/laxgbH2Wtlcz+27dvQ2Dcj+s/fQOe2rQJRzqOgihZiciFtGFKFaP8cfmGXApsyt2fJgNi8sh56XxioiMyGyKPocIuVFSHPjQ3yOVD7ZJHvdMxicOdLA80N/j9xBtORkOPpcww6oBVK74pAno1UlmREKvEi2hZIFST2CdB3azl8lQG0hYCq1DcRQgGnJzJfTLjJT9Hjr/FTO4F5nayJGoB+sk2uZeroZdLrarVwae6hk7FWd7NGrpyQUpgTkCfpLIgRiOGw6M4cvgIuru6OBVpVttMtDQ3w2G1QdDPSRlPs3mdNHaQNk382uNjeO6+e9HXcRiDIT8qmhtRv2AOnA21MFS6oXc6ENfpEEtT6loWyUQKofEAYqEo53qTf9IfCXCespXoY4kKlgLQLFZ0H+vCjm3b8Jc/38/1td2UR2y14fChQwzUVIqVQKvzUCeuuuYa7Nj9V6zbsB7nXnYxLr/q/YhnUuzvppSxxx9+FJueWI/P3fAZvOfMs/Hmzl247bvfg5EqhrXUYPvrO3DehRfinPPOx/ZXduBYVzdMJgt279yFmz79GZy1ajWMGeDYoSPEeAq3zc6BZq1eO1596PfofPFFePxpNDmrEQ5EkCQf8/IFiDbXwHfmaUBNFXRmB2voVp0VFr0Fo6NjONpzDLXzmlDhsMIbTgDd/Rjf/RYOvLIDfd2dMDjMWHbhe9C2cjkqZs/CQ+s34hd3/w7puA5Xv+8q9vFufmkz/vzn+3DlZe/D8iXL8NM77sQnPvpxVHi9zI3+9VtvxeqzzmQ61rVrzsaM5mb87K6f4lPXX49kMovf/O4+rD7zbNx00408HiazkHlD0fZf/OIXOL7i5z//GR5+5CHc8+tf45JLLsa+t/Zi3769+Pndd+OJp57Cps2b8dWvfpXZ1ogL/b//+79Z8y1GOKTcb042oFMbSPMmAJZAWB65Tu2heSKVmCX3BrVJchdI2rgkGEvX0nmUCeD2uEWLlraGLgH66afdKgN00tBLR7lrA7r6Dq7Vv5MB9GLasfBdFukM9Ve+DUrQ1cZP9fZPCdDlkqRSW9dqULkmb84jLMPkPg3o6kFx73ZAVy4Xmt8ScQnlVftTUex8azeGB4dYE6W61dFQmLXkubNmcxQ5ReYyS1iGCqkImkk0EER0oA+//OYtGB/oxXgihvr5s7H64gsxd9VpCJt0ODo0CLPbhUQ2C6vVzv/Gh0fR3XEMqXiSQbq6vpZ905T6JNGq0jN7urqx9eWX8dADD2LNWWdzsJbVbGGBgwKa1q5Zg7qaOtz545/iIx/9GA52deCv+/bgmo9+GCvPPhNjoQD71slN8MCf78fT6x7HzZ//Es5YvgKvb9uBX931c8xbMAfvv+5K3PmLO9mHXN/UjPsffBArV52BK658Px568CG8tuMVfOmzn8cZp63EaP8AouN+hMfGkQiFUeOyoNqWwvZ1jyHTMYRaoxvh8RB0Hg8qVrUj3lyNQLUbtqYGWO1upBJZGBM6LkVKld8OdHWgbeUS1FdWYK7JDteQH8eefRFb1q3D+FA/Gme1wDW7Ga2rV8A7bw56Q1Hc9t93ouvYIP7ji19F28yZMLpMePjRh3DorX04felyHNl3ENd84GrWMn9/7x/wndu+j1H/OH79m3vY5LzmzDPx0F8ewJGDh1BRWYWXtm7HP7z/Knz+858mLhkmhItFhVIiVLSktq4GX/nKl5nz/Gc/+xmqfJU5wpcrr7wSZosVP/nJT9gVQZowAR7Rrkq89dqAos5joQVoWvdXChVSPXXaN6kKHrkQKGWNPjSvCPQ5XVIk96HvJVCRrpXAf6oa+qkG6KW1bwqQFeZKMe2ZrpMEoOLjSCmPeWKcYhadiWb6wgh4KRAzp6nPmvlQOawqWgruJI6rB8VpTWitB2hdr7UgVO/PpP7qC1Lr/vK0iWKSoLz9EycNEfNQVEXptDWLbQQvbfkSEzyk03kfejZpE3iBC+eTVne+7Y7LzYnUV5KGQRsT/S2RYUiVt6TNifyDR7qP4VB/F5avXsmc5nNnz2HQJjKTA3v34bKLL4HL7oDdbEWWmMuSKQZeg8mMRDAEcyaJ//3mLeg6uA+jsQhmtC/EJR+6BhGLHqbqSgzFIlwoJZJIIMa+cz1r2WRyDxNJzNg4xvxjqKqu5oAjMqmPj4yirrYWQX8AG9Y/he1bt+H9V17JpvZ5c+biogsvxHPPPMuBV2vPXouH/vIQFwIJxaI4/5KLcO3H/hk2rwsdvd1oap3BwsLv7vkNHn3wIfzXLbdi2byF2PDo47j3nt/iQx/8AD7w/kvw49t/iGQWeO9ll+G7P/oRrrjqalx02ftw510/w8FDh3Hzl/8dSxcvRjwYojqZMGQySIQj6O0+ijnzZyA2MIShV/di/HAPfA4vWyrSzT4k6yrhd5mxY+8ezJ41B9loCoZYBj6nF8c6OuFrbES6wo3A0DBm6SyoiyRg6upH8GgHRvq7Ob5g/jlnIGAzYUivQ8bphsnqhdXqRaWzCjqq4NbgxVgkBEsG8FjsXAkuQxHuViJ4ySJt0HEudCydZnN5IhrDD2/7ASrdXhba/vzAX/CV/7gZ//APl7OmRTGOZCahVU359xT5L2lgFEfBCgzNAeIpIOsN5ZurrAqt9X+yFxTFXXBbRaIcif2NTOtUzIVM75/85CeZD56EIPpMxrIgtXsyJneKBCe2hQxoEwIWL/gKzGhHOukF1+ZS0dC1FEat/tVSSKVclFLjoGZyF4Bevf2q7WOmO/XqWJPBrwLcmAZ0dUDWAvTyiGHECSEj+JeeJw2SckLJpUVC43c7oEsbEPUTbVpMtyn+LpUtlYJ9pL4lrYTMjPuPHsbhgW54qyvhcbk5mpzA3FdRiZHBISyavwCtjS0c/EbpU15vBdKxOAxEHBKLQ0eVJgZ6EB3uR+dQP44M9mPu6csRMRswkoohY7MiRvKq0QCD0cyMaOlECslYgsGANJ3e3m4EwyHWiui5VT4fKjxeHD54CJs2bMDrr76Gf/n4J/CT229HXU0trrz8Cjz91FNYvGgRPvkvn8S2Ldtw663fREvrDNxw042oa24EzEYGMopopziBl156Cc9u3ISLzj0fqxcvw3jfIF7YuBlz6utw40c+hG/e8lVkTCZ85Ru34pd/+iOefvFFuGpqkNDpcO57L8Sa96yFk/jL0ynYTCYOGIuHQxgaHsTR7k40+6rRonPCEc/CnDUgZdYj6DYjVelEbyKE3uEhLJg5B/6+Ifh7B+FzV7A/tnXBAjjqGtGx/yCSR7th7B/GArcX81igGcVYIoSBVBTOtmZUz58HT10j9HCyDErpv0TqkxBTnilR0JgCqMa5lAOdiScRziRhc9s5BluYK8AD9/0FgeExjA4NYdWZK7D2PWuZL4BSEWOxKF8u0ZoSM52E6HScOAhYayWKUybRzQoWnBIfLcA52YAurQ8pQI+ZCq1Cvv2TTz7JuejE9U6Bb8RxIBUP0oqdOnGALuRjl/qUC+ha/a9lci/cb4v5ydX1Ye3ny6qtTGEyyFMlua3TgF4eoKsVdpnM+MjT1kpp6KV9ONqAbrYOv6M1dKmil1Rp66mnnuLAHqpSRYE+ZCpdv34914qmamD0kZiuiC5m1+F92LX3TTTU17M2fGDffkRCIdaQZ7W2MRvbzBmtSMbieM/Za9DYRKk7FOGeEXgsE1GKogIsRhw6sBfBbAo6twNpmwWBVBL+RAy+2lroDUaMjIwimUjC6/aylk4kLhR1TQVYKCqdKE8pypiECwqOI9rSkaEhLJg3H/v27uWAtNqaGux5cw+TmaSSSWzauJkj36/94DX4zI2fwZjfj2Q2DUelF8P+MXiqfBwg9+au3ZyPPq+lDXMaW5AKRmAYG0djMg1/by+SRiPa2pdgkpLYSAAAIABJREFUNJNGp38cUYsJ/eEgmubNhs5qRv/QABcTcRAdbSwCl8PGLoChgRH4LE7U6WywkfUxlWYq2qjThLTTgp0H98HjduHsxachOjqGgY4upsUlKtmq+kYcOtLNaXPOVAbR/gE40mnUVno5+lnnsKBx0VykiD/e6kGSU/4MsOvMMKUFFrKBaAI2uxnEf6YLi3n+0SjgtAFExmM1co5+hIIa0xk4TCaOA2AuE6ZfJY07g4g/IFCgUrYC74yAPxDgSm7E40d6OBXTIYCny0k4o7RFwykA6LTpkxBLa0SKISHNlcCd1orEc0D7DH2v9LGr7WPlauhCcaip+9DLVai00oaVVtFie7Fa/2gBerkCi9KCOw3o5cwIKr+qQd2oZfKRS4hak2UqJvd3OqDTpkSTmjYlMrd/+9vf5mIUFKREgUl33XUXmxVvueUWrFixgnOFyexI5kVnhQfe6ipsfGEzl70kEzhpxps3bWLb69UfuArtixajqqISW158CVdc9j7MmjMHQ7196OvtxeyWZth9XsA/iuHRYQwFxrHljdcQMwDnXHoxhoMB6K1UOS2LiEjIYrPa4XK6QJzvlB7kcNqgM+h4w41FY4iEw2wpoCIfjQ0NaGpoRCgYRDAQYPcBMb6RJkVBdFSha/fuXaj2VXHgWktDE1xEAkIsc8k4TA4bohSFazRw3+zd/SbMacBrsaOhogrZ3gEMPf8yMmN+BLMZWKqrcdp7L0SS6qmbjeiPhzGWjDFAj4X8sLuo2lYW0UgIlV43PFYnHFkzbEkdqow2uExU1lTH5w8kw+j3j2J0fAwLZ87GmvnLKW8A/qERGG1mxCnFL5nCls0vQZdIY2ZjI+qrquDzumGyEy1xBnDYOK+eeMZ0MAtM4cksTGkDjEk9R+UnBcs6vxf8JFjZiNdUKKhCqrNFz5y8kUSMmf2sJsHsi3iW+XqjQ12w1VE6FgkLgr09E4tC73Qhk0xCT2VimVyIAF3H9ekFfVIoXMzWghJ8/0rtbjIC/sk6R25GV1YCLPZMKdZES1MvD9Ar8nzJJV5c0+Qslhst1W9a15cD6JMZXy1A12qf1nH5e7MffWbbg29rH3q5E1yrQ7Q6XPX5kwB0rQUh9+GoAXpxSVFbQ6eguHeyD53GR2Llot8JyCnS+LrrrmN2LCoRSfzo9D3l1P7ud7/j4B8yw1/zoetw9bXXYiQ0iueefQ4z29o4gvyXd98Nm9nCfuvqSh82btiAdQ8/gq98+d+xf98+rHvkURYAKEDqXz/+MaRSCfzoJ3egZVYbhvzjePmV7bj+szdi5ry5cFV6Ob+bWNrqG5uYS5vISVKpNFweN8LRIBcwIcGPzLj00z8+zqlpJKwQ8PsqK/kdiSmONHhi7qIAOko3M5oMaCHQHx7FoT37MKtlBurr6jEwMgSnT+BuH4+EUNfYwMJAPBDC/p1vMqWqeXgMwy9sQf++A7BUVsLbOgOrL7kEfqMBIYsJI8kExpKUK18Js82MCp8XRgL0UBCpeAwjR4/BOhJGg82DBl81t3FgfBQmrwu2+mrEUknO6161sB2tDTMF+IuGAYcVKbMBkUQEkc5eHNi5G2PjY3C4XFi+cgV8bTPQ29mBo91dWLriNFjtdmQyWZj0JowODmOobwANNfVw19Qy2Mb9QRzc8RoyYwG0z5kPzGgBerrQeeQgIiZgwenLMRIJIRKNo7m2EbB7gECMXQhw6ACTDggE0XHgAGwOF2rnzycWnZypXWD/ECqucXwk8fWTvEATjgtYld5Cy9pfyt38FGtDnoZGMSVkkeBsDzGyXTLFF3PzlQRM8YBa2lppHzoBuhAtPjVAluqDl75eSwM2yIqflBJsSpndJzM82gqduoV4skHfOXyYBvSTa3LXAnStoLjS5nZBS9Dyob8bAJ2AjxYOLV7SxIm6kmg6ybS+a9cuBkJivyITPPkNSRu+5557sOqM1bj5lv+D2po6PPr4o/C43VzL+vYf/5jT02773vcwa+Ys3Hn7HXj5xRfxjVu+jjvuuIOBkfivn3nuWaxcvRpnrjkb13/qetz42Zuw5pz34KbPfw7ty5fhug//Ezq7j8FXUw2r044w+Z6TCdgdDtgcxAmehdFqQCIh+PSJUlXK/aY0ORI6qCqWVHaU2k8CQTQW42N2hw0WmxmJcBj6WBLDXb1ANAGP0wWd0YDKuhroHFbsO3oIDq9HoCw1mHBg9x7Y9SbUZPXY+vs/AMEQ6mfPwRiZu+fNh6upGQZfJfpDQSQNBlicdqTTSThtVlQ47fC5XUhFo9jz/IuI7NyHlTPnsjD01uFD2PzKVlhrfWhfcxbcFRUY7uzD2qWrUOVrAFxecCKyMYuM1YDOrsPY+OvfwEeMfHo9+odH0DZvHs5cswZd3T3YseNVXHrJpWhuakY4FISjvh49B/Zh245tOOf884Q65fE0YoMjuPcnP0OkdwBrFi/Fadddh77nNuORp59AxKLDp/79ixgKBdDbP4izTz8ToJx4k5Ny08C2e2rTyAjWPboOFrsDF7/vcmQJxI0m6LxewGASAZ5IsMRtXAwmFf58+wK6HHTIMkUgLi/hKxVkkehcpdKy8kj2k2dyrxCqPU/5IxQ2mbpAUBjDpAboclA/HiFNC9C1jmsBuvx61tDbWh94W2vox9N5WgNS7HhZ9+c6teqzUfv++QmpBt4Tze0CoE+GKe6drKEro9y///3v45VXXuEIXvKZP/jgg7jvvvuY9vLAgQPYuXMnm97J1z577hx86jM3MGi/sfMNzkMnNqy77vwp+7C//c1voaW5Bb+75x7c98c/4aYbb+QcYwpOo/s9/vRTaJg5C/MXL8bNN38Fd//iFzh9xQpcfuUVTAX74Y98mOuZk9bpcniw5/BedPV2w1tZAYfTiUA4iHQ2yfWwqRgGbbbjfj9r3uRCIOAmKwMJJQT45M+lBe5yu/j7aDzC18eCIcytb4Y5mUXP/sMIjfmZU762uREdQ30YCvm5ChuVYnTZHMjEEqj1VqLF5YJ1dATdhw/BUV2DlNmKhNmGvkAIMYMRbfPmY3h0nC3X/uEhpMMROPV6zGluhs/pwOGXtqBn02asXbgIbUsWo6O3C8+/uROW+mp4ZjTjWHcf3LBiYcMsuFImzFyxCmhr4eg1vzGBx9c9iODrr+EfL70UnhWnw//mWxgeGUddTQMO7T2IHS9vR2N1HRbOn4+RsRGsuPpKZAJD+Mv6R3DpNe+Hu7EJyJqAsTB+e+t/whyOoc7qwPnXXYudT6/H3mOH0R8P4gu3fRddxzrQPzSC0898D159chPMCXCsRNamx5yFc1F1+ips+PU9OHDkKM5Y8x6MBUOYs2gxWpctJwJ44Z+eQ7KFBS9liHBtqbc3oEsmdnnaWTGzO2nmErMiAQX9rQU45Zrc3+6ALt/di+/B5e3/RrGCYam7aAG6dF2ubW2tf0eTO8+Gqad9Cenr6vKIusldLFRfkAfPNrQin+LP0UpbUzf5UIH7/MOOF9AFUh7y5BEVIzEuZdgWKPCOk/QagtE0gJe2fhlGC8UrxWA1Ep+4HpmklXNuZeXupywn/z0vlCLZaZwpwIeYwf7617/yz/b2dvzmN79hM/sPf/hDZvN6+eWXOaKX0tYqfT589/vfZXCk6lN0jILj6FyXw4nvfuc7HHn+8MMP4w+//z3TYZK5ne4ze/ZsjAUC+MZ3v4c3du3C9773XTbVk2/+85/7LAsT11x7DdqXtLPflRCAZtDhniPYu38fqwaNzQ2g2jrdvd0M1gT0w6MjSGezcHs9iESjbIqmohoUF7B//34OjCPgp4VeVVuFpC6JdDQCVyyLZP8IEv0j6D3SiY5jnXDW+OCbOwN182dD73agf3gYqWgSXqsTVQ4PqmxWuPRphEMBGKhgR4KKvNjRP+bH/o5OtM6cjcoKH5dfTQaDCA+PIjgwiBqXG7UVFeh743X0bN6MKoMBZrsdPf5RhE0GnHbOWpgqvNi0+TmctWw1MsEEju05jPMuuAiNl14MeKzIGJL41d0/RU0ogPetXQtzO+VCU94YSR4m9G98Dk8/th7nnrWGqXbXPb4OV/3TNUhadXhk85P4+E2fgrPaB64LHIjgL//3f9Dmq0HP3v04c8UKbN2+FXOXLMThoV5c/omPYvPGDYgmkrj8ig/gF/9zBxbNnIulS9qx5ZWt0FtMOOfc8/DYk09CZ7LgnAvei0efXA+Tw4mPfu4LFEUJmCyAkSobiutVtnbe7oBOFh6pbKq8IhyZ2MkMT9q5FCwntygqmeLUdsWiJnexfKpgcqdVYBHS1ubfDDOWIp3yIquhYavvLdomd+29SV3DLwbi2kpa/qnqApGY9qwCgVou4wlBcTNb81zuU9FwtQBZc0AmqeFKDZcmHkM5+bDFn6X8z2odomMgJ3gT7T5cp1ZosXS/wvJ6clDPy6bak6bUGQKgkw+OzSWKf3TVBPJ92TkUqBNPCFzIen2Sg3o4mUZHpngqFBWC3RXAxs03CvXQs0mY9WI99KxJCC4tlwp56i9/Qq6UAJ1uRiZFAnXWYl0uDh47fPgw+5zJlE1m6uHhYSYAobQkAt+Gxkb+ne6zZ88e7Nq5kzc5Cqg77bTTeLPrOnaMj1NBDiodSnWkJYrMpcuWoae7B7FEHDU1NTwfB4YGGXSJbIRmKBUzIf84jTQVPaHCKj29vfCH/DDajYil4ogm4/D4KuHwumF3u9DZ3YXm1hlIplMI+AM8Q4lBLuwPoL+3j3389TMakbbroYtG0Zq14uCml7Dt/nVI+QNwV1XA2VKHprNPg3VmEyzN9dDZHEiFU7BlzLBQgTeqFmbJQG/Rwx8KweJwcBBYMBpFNJFAV1c3WwoWL1iIeDAMfSrNP48dOgyr0QhPJoMDGzfg3OWnYeGChdi3/wDe2P0mV0xzeTx4ecs2nLPmHNTXNWHTxmfQMnMWzrnkYuhYSwfuuf1HCB49ipv+9ZMwzJmD0O430d3dg/r6BowNj+L5Z5/DNVd/kCP67/3TH3HRpRcjo8vioccexSdvuB42uk8mzlFxd//HV7F4zly4TBY89P/ux8UXvZetHjveeA0f++IX8MbWLejo7sL7r74af/jDvUzNuvLC92Lv8y/g9dffwIf/7Xo88Kc/oXX2XKy8/Eq8smkznn15C26+9VtUOxaw2gVAJwc6LRopIu4U0NBPyEIrcRNVDZ32L95fMkgxoJtAWYBLFnwNpmw7UgkPMrRviWGGpdqppuhk+dqpW0ikoORSwK2lIWtp2OrgTwKJegyB1tgp76+b2fqoqoqrJSGcGEDXtvrLAZ3BnPi4CdAlLBaRWDn4mho6a7gS+44E5vluzAO6XHPPS3VaxABqAyKQUmS4UFcxMKfvSgG6KHUgSfRWIrGMnohuskJ2LIG1Xh+G1T6Ojc/cCCMDekoG6EYhoOcUB3R5/9JYE/ByGVNKTzIaeZ7I5wSZruk4+QjpOPnTpeAgqjNOZUlpEVOxCqo0RR8yVdJHos6k33MmSyq0EosjTfeklCcd2FRO5VbpvvShKmcE5qRpUm30UDDEQkVal4a72gOD3oih8CiO9nSha6APtU0NCMdj7AenSG6uRU1AkhTIbaLEd+4PIJyMwttaC4dOh4YIMLxjF/Y8sRljx7rh9LnhmtmIC/7tn7G9rwODuixqWmeiylUDa8oMa5QKxCSRtGaQMWW5PKrJbEYkHuNqZ/Q7CTZ73nyTAwUXzJmLBbPnYs+u3YgEguynf/7xx+EIBvDBiy/G4gWLsOWFl/H6K6/jtKXLUV9Th61btiEQCqOqth6BaATnXXQx5q5cKZirXS4MHdyPjY+s46IsZCGhWIcFCxawBYUKiGzYsIFdGzSm999/PzOakcZDLpWPfOQjsM2ZCYRGOAft3p/cibbmFrhtDrzwzLNYs/pMZv6j4iTXXncd3ty/F5093XjvZZfgsfVPsrB09llnYccLL2P/W3tx9TXXYN3jT6K+uQWrz16LV974K7a9/gZu/vo3AJsdsFgFX3qGCnIIgE5lxk8lH7oWOEzl+OQAnXR0AnQjKOliyYKvC4CedCOjp3ropfPQJwCWfJ+fRFCy1jtppQ1rXa8VVKcK6JOwMGs9f0L/tLY8rIqmWj4UrQdqmZy1TNZyjVwCcumZbOoSimOJ+FZIi6fVNq5KLQJ6XkLjp+TulwP0Aj9ZHtCFQh1TC6zj6NhMmgGdPnJQl/4u9m7SeVJurADolKVLGroRZHngrjFEYDQPKwCdwIXYOCjf59QHdIlIhvqJqw2JC17yBxJoS+dI4C4/j8CCzqHrJMIZuheZI+kfAS/9pON0Lv2UgJ3ywLmfOSKapUxhuMQBTSSTMJqE59N1bDmRTUrSLgb8g/B6KhBMR9A7NIBXdr6BmoZ6VDfUIRyLYnBoiIPZSL836vTwOJzIJFIY6uvHwNgQUk4j5jQ3oRlWmAf96Ht9Nzrf2gdfXRWa2+fDOb8NHbEgAmYjRsIxZOI6NFbUo9lTi7HhYVg8Fgz5h2AwGvl5lGZG7Q5Fwvy+ZHUIB0OwGIxoqm9gQheL0QSjXo+9r76K7PAQ5jU3YU7bLATHAjhy8DBcdhe8TjcGB4eRTGVgd7lQWVOL9jPOBCigLhCA0eWgCYreXbsx1NfLAE4CEGnONa2tiI2OcnYCuS5o3MiNQhXMSBCj78mCYqitAaiWvEGHN597HjUVPlS43Di0bz9mNDbzcw+89RbmtrcjHBjHsd4eLDh9Jd7avRMurwfNZBXo6kJvdzfmnnkWDr/2Ory+Kvha2xAYGcVbBw7ijLVrAbMVMFuYFzadIXIZYYwpQJotYWVoiNp71Nv7jL8loE/QoidR7VJLIS2WNiwHSS38KxfQtdKetUa/CKCrU79qvZDWA7XSBhjQp0j9R+ZMyuHlnwoNfXJ+Dh1nk9L/BQAtBPNcSlnu+4kmd0FDn/pHR/W2Fe1XWhlKvhv50ElNYKYlKuxBGjpp53kNXW8cwMZnbhI1dDK5S4BufkcAOmnP0hwjTVYixSANmo5JvNSkbcpBXwJ8KfiH+lgCdmk06b50HYEIfQjw6W8CHrqOKqQRVzpFrNMnRfnPxFhG5+sEF4DVRhS7+XrqEkc2C2VGEsWo6puQ20y2lk07nsN4OIjqulpOdSP/Pr0DEd3EKCjNamNtnYhuzA4rdh3ZB5vRgMzAKBbVNGJpcytifj+b8eNmPQbSUQSMehgqK3Cwoxtjw0FUuauwoGUOxoeHAGMasWSUS6WOBwLsOqjwVTJrGvUnpdiR+2JseIRz84lkh/juKV/eQMJQJIzx/j6YDUZUeipgyOhhNVngdXpYgKmfNUcgSLfahAUmmKPYOkB0ulwOmtaXkX8TPkTaIwwWEIkA1J9EFuMi+hgeCEF4YgsIm6KIp1Uwi9PNYnGBw5UELU5SFwUu/zhQ4RUq5FHOuZ3MVkkg4Ac8XiAUAuyOXER7dHwcVs4YEKLcaaUSGRGBOj2Tdg1OaDsF8tCnvkOpX/m3AvSie+AkAF0LfwQe9vw7Kp+jhX9agK7ae0R9oMFjojVuyvbpWlvUg+K00q60HqjVoVI92FL3kbSbYsdZUKaUEwV16uTAXNhJDAKZMN8+7z+nvyQtXTosD56QA/vUbdYEwAaxak8xP5GwpxXmdcjPo5rVOoq81REUCBo6mdwFDZ188kHoDO9sQFfOC60cWqXrRsAPgS6Wc8FFzms54MvHQE4ty8/maSHOhxzpN7mDBIsLz19xDAm85daCNNIc0T4cGuYCIvTvF/f8L3oG+mGwmDA2Po7zzz+fK6vVVFdz0RjilSd603g0BovdhkgmgWQijoHDR+GADvNaWmDS6xAIBZhU5rlXt+OZbdswFo0hqzOjob4FiWgKXrsXwbFRLFu2ADPbWji1jlLqKOebAJ2EG5vDjngigXQqxZXgKDeetHWvxwOn3cHp226igg0F4R8eZTdAhcuD9oXtqG9pFZK1hY7gRRQPh1krJ189zdhUMgEzCTt0nInUqURtSrBmiEJUAchTP0vjQ9YRkxnpJPWhGKxGwyC5VNlNQilyRiFWgALbqNytzSLE3qWSyGaSMBIBDdVzJUsbCX1GI+fYG+0OZNIZZNnqY2Awl4hlqO28dzDdzTSgC71RpNpazoc+dZO7Mi1L2Kclk6Z6QBsvTxVhS5hb+XtMsADIn1UCoLSIabTwUfChT/0zUUOfoZ62Vi6gazV1Mly6BYMoD1gjjVTU0OXnlAJHZVtIbyIKRyEqPK+hC9cLA53vcGnglR6K8gaE/Kpqn2KTTDqfW6Iz5DR0ijiRAJ02NvKh64z92Lj5s6KGThuoFBQnaJ1aaXda4/d2O06aOS1iSVMnjVpuYpeDt+S6kEBdEj7l30umdroHmdrpHPLD07pgHzmDiCAQ6MSxpBxy1splwhjThqbTXEtdmkFkch8Jj6B/sA+DI8N49oXn8dhTT2LlGavhrvCir78ffX19+PjHPsalPalgjD6TZeY6CpDzVlRgZHwM8UQc4YAf3Z0dqKutxrLl7fx8g9mE3oEBvLxtO97Y+SYOHzmGCy64BF6vD5FQDNu2vIQzT1+GZe2LkMpk0NTSjPkLF+BoRwd273kTQ8PDWLhoEdpmtjG7HaX1EVsdMdkdPXoUNrMZ7fPno9Lt5ipw8XAMiUgMTosdLY3NaKhvosANoa420Y6SZYG0b4OBn2cymCBApRA4SGNHDHnSJ0GAL/6dyQr9bid/NtmjkgkYTVbxasHzlk5moU9nYTQRSOc9YVSu1uqyIZ3KIqXLct1zOkzlPz12GkNZRRYyACQTMJnMzA4n7gIiU5xgURH+E+x61Frmjy/xmbxy8XZbSZNrz8nW0CVALwq2Gixxk3kDyaVaCsy1BAItQNe6vtz5MUHh0yKWOdEPnACqGmaTUuZm+j6XtqZiMlFrP11mYECXk+5TCyUTvjwKMb8NC+8gafDllSsTBiT/AsoJUKCRK6RNYcPh7VDwoZP5nsJKM4IPnQBdbxpUALpocqcUEsmHPpmZfwqcQ30nB2Utc5nylZTxGnJgl59boKUTaxgJEaSpSdqj9DeZwkUNnYp6EBiQAEnnRhJRjAXGsPfAHiRScQa4P973Jxzu7MD3fnAbaurqMO4f5xKX8+fP5xrclDI30NvH4Dl/3jxcdOF78atf/BJDI8Nw+bzo7D2GVWevxpdv/nekMin4iSbW7kIiGsdzz7yA3/32Xnzko5/AqjPORkdXN37+s5/CjBSWLJyPPXvfwpq1a5mw5Yn1T+LAwYOsoQ+PjOD8Cy7Ahe+9kE3v5EKgfH5K4evq6MS5a9ZyEZslCxex33y4fxC9nd3weSvRvrgdtb6a3PyWADKaiDO3vYmBPQVTEbcVQWYsHhOCGzn/u/CT5qIpgnDEfS/+oxhRM8m4shhWsr6T3EuwnWRBV/idfOEEyGTko7gB+nDMQzbDwpeJNf+8Difk1OTXKq08weQ+DegnS0MvVg+celuw6pTPA1KM2Ettz1WOdLmAXu62OkFDLx/QVWazrJZu8YaLA6LiQ5drVxOkKAJ1lq6L16MttSHL22IQfWHSd1xSNAfw0oRRgjmdIHxHG/TUP2RuLDSpq0l0ymO0QQrlHmmriQulHBnMCdRp4wrBYB7Cxs2fEzX0eN6HTqUM32GAXmocJPYrmktKHzsBBpt4Fa4NSTiQcnGLEW3wOaLWzc+W+34JMFLkcc1CT2Zf8huz6JVFKBpGZ1cXunu74PW5EU/EYDSbcNcvfo7u3h78+I47oDcaOA+dtGFKu6PUuY4jR9Hb1Y0d27ezyftjH/5n/PYXv8aM1lZcdNUVWLf5KQwER/Bvn/4UPB43B4hlQnHEA2E89eh6PHD/g/jGt76NFavPwKt/3Ykf/fh/sKJ9AZYvbcfjTzyO9qVLMW/+fE4RI039UzfcgP/67nfY9P/pGz+DRYsXc8pedW0Nenp68Of7/owDe/bhmqs+iNUrT0c8HEEkEGZgpwC6+uo6+Cp87HMncKZa8jmXBqUZRknjtjJMkoYurTtl8CB9T+l7JBzRvVgwErVngmG6kqrUS6IxDQMp6ZwAwnsQEBes6Ygm0yx4UUBbLJGCy2xkiCa3OF0n8XzEk0lYyEwvfuiZ3L4CQBfYBVS2r4IMi6nvE2/fK0+2hl4M0OUmdy0Lo5ZQr8XUqdXzWhZmrSwrLQ1e+/mFFmLmci9mopa+kz9wolmCTJsEaOqgrtoomYZezOyh5kNheVmWO54HYpmfRXy4BO4FPxmQ822XBlf+zvydWPdcPnmkYAZ5UJzSVEuPngDCBVq2DilSGVQ09MK2CG3N+YFpU2OBQAR02lzSBOhCNLUOIVgd41i/4TNcDz2DOEw6KhVC5kLHuwbQtRbFCTleYgkQ4FMgWDAagd3h5KCq13a9jvFgACaLEb7qCmZ8I/P8I+sexbrHHsNVH7wa55x7Lh544AGO6L7yiiuwa+cuvLVnD1aetgI93d04cvgwPnDZldi+6Xmcvmo1rv7Eh/G12/4TB/uO4Uc/vYOBU5/KwJE1wBDP4Dc//19s37Id/3r99bjg4kuw/pnNePDhB3HJRedhRksTvvWtb+HSSy9lQP/V//4K11x7Lc5euwZfu+UWNDQ34Yorr8Tpq1exyZ1M0qTB9nX3YrCrHxeeez77k9/avQc+TyVWrVgJh8nGpUidVrvE8iB0s6yfRLlzyruH3GUuRbLIf8rHVe4wk35nC50oCBSbA4UZCdIqLRxoOcCfkHl0it2kXEDPGtTz0FVdvoq0NTX3ZCmTeiaTVg2K07JQlwvownCXdtuWshYUiwXiO1H51HIAXbAYlwZ0LaYcuXZdDJBVgyJyhCz5VaBmop8IuETsothlJG1ffKc05RCLQkP+eqqyJpnc80FxxSZNMUDOg7IOac6BIUtDHqxVQVx+HheMIKOfkLbGPvSMYFukVul1YZhto1i/4UYB0HVxmLj21zSgn5R9U2nIoShWCvSiHqec92wKaR3stLZCAAAgAElEQVTw3EsvcECb2WpCVp/BeGAMTpcLI6MjeHTdOuzevZtNzTQPzjjjDKw5+2y89upr2LZ1K+pqazE4MMj57J/4x4/ghcc3oLGxCWsuuxD3PfEw+oJj+Lcbb2BAt+qNcMAIcwp46E/3Y9vLW/GBD34Ql1x+Oba9/hruf/AvOPOsVVh1+grcfvvtqK6uxnXXXocnnngCr7z6Cqey1Tc24PTVq7H2nPcwnSwR4ljtNrg9HgRGxtFz6BhWLT8drc0tHDinz+rgsjtgNZiFOSjfHpTbBPUP/ZviYORBmmZ04dao3CKVQyOsOsEPrmYyn9g0+Z0U2sQU3+NUvuxkA7oqfijctcVwTOrb0mAvzKJS12pp+PKgumLjqKWhHw+zVzEQn+CinTNbyEMvJcFoaeha5PhagF4ssV/eueqATmZlgWmt1Dsov5dr6DQYRq72I+QJ5wA7t06F8qgCoNPxwiHjQCjZl8V+l3y6ysEQ/tZT+egcoEtmXrkvt/h1QjuI4EKnJ7OgpKGTD51S1gQfOmnoRssw1m8Q0tYyiMHEOuI0oJ+oTVQABvEjIYz85uT9IP+5Xo/xaJArkG14djMaW5phslI6VBYWq5l51gnEKTWOKF6Hh4Y5B5yCJpcsWcLlWjuOdsDldPLvpCmfd9ZahPtHeazrZrficH83xuJhzJw/l3PIyZhsTGYw2juAw3sP8Hnty5aipr4e/cND6B8aZPpZs8WEI4ePYHRkhAvYEDMbCQ0cJG4yoaV1BtxeL/zBAKLxGAsfRHiTCMYwcmwALrODffp1vlrui3g8xiZxu8Ui9I28X5ToXU5xDhYGyMIlpLlNNjw13wQhxfP4JQrZS/DmcKJm06l3n5MN6KoasoZ1V3ltcYzLK3SlMFBtVAqZRIuIf6pR9jmRV3XgJ6Pg5QSXeXMfUdXQC/amCWxs2tVu1E0WApet3I18XGYTSjUSwbaUJCZPe1Oa3Wklm4wkEIjEHyIxCUXOC+2gXFxKW5FM+/LoO8H0Tf4+5Uf+znJAVwI1eQJTpLKJGjqdK09rUgN2CdCFsBxC74SgodMGlQuKC3Ha2voNQpS7AOiShu6cNrmfgP0zv6EpgCsH8hTVreeknmAyiu6BPryxexfqW5q4JOlIYATeSg/XRqfcbqKXtVttnMNO8R0E8jTHOjs6MD42hipfFYM+HW+qrUNTZS3nw6dJMLWYOFUtFI0gEo1xiVUkU8zsVuH2oIWqqBkMCIZDMJlN8FRWsOk/EAqibUYrwqEQ9lMkvU6HqkofU9dSDAHlptM1lCZJ2jmZ3CmIzGVxwJYwovPgEbYcrDp9FUx6I5PxmIxG9kFrAnrewDW10eCUzdJMY+o3FWshqJkISh4To+6mAV0UpqaWtqZlclfVcEVXaKm9Xw278jgjAPpUwJz3YI79KD2BtDV09aBqNYWu2L11Cxesy7WmFJiWNMlzh+YlnGKLR8vpTwGuaon9UvWf4oMmBMeoDQhtSPL3KgB1YhfmPHbiQhdYxgjMpd+pXRaLuUBDp3NEBnluEjPFUaRzCUlMaUqXQFr4SUFtFFYjFEdQA3TuZZm5XZyGokAgATrloQshvKSlU1BcVtcnA/SoqKGTbcA1DehTg5DcVXLFM7cMFBbZeCzK5vVgPAqTxYatO1/BWDjInO0GixEmhwnBcAAmowlOh4Pzy6keOmnmFPhGc4KAtrOjk39WVlby/CQBIJVIoq6qmsGTGeXcLtjsdoQIUK0WhMJhDgKsrathQYG09vHRUdby7VYrs8KR5cBms0NivSOCGIpeHx4aQlNDIz+PKXT1Og7cowXP4J7NosZbBfiT6O3oRnV1FdqXLOG0Mlpz9D6S/sEdJq2Pgv4RBeSyNFya7FMEdLGWwwQVm9oqbCvqen+5wkiZ8+/tcHm5GroW9avqO8qi3Eu5WtUVUsHCm89YEiaiuhJa2CItDV2dh0VbQ1cD9GJ9o1u86DFVQFfrKIGoLN8hxR6gRf1KJnstQJd3slK4EPTj0iZ3iVy/0NQumtBFQKfAOD6uJxAUTOuSqd9mI9pPUUMXSTDkgyjnci9mGmEBgMF74r9MRgD0TFYoVaj8J+/PYv4TMrknU7T50PuLPvQCDT2MDHoVgC5p6NOAXu6GKAd03tuVpmWRwITywYf8Y3B4PHj46cdZm86S1q5Lw2A3om+gF16PF81NTcimiApYx9XeKKAuHovDbrNxTfRgIJCjpCWTO9VXp7QvAv4jBw9RWR7UVddwQZUKIqJJxmFyWNlvrzPqmaM9m0rB7SDPOjA8PAJfdS2isTiCfj+nw1F5VQpwCweDHFVPwgIVubE7ndAZ9AzqVM89lUkjNBJAZjyOCrsHbW2tqKmmFDUgkU7y+qH3oDZJyZWypSosWZFwprxxUPg5tISDCcqUorpiDqEk574Gams9r7yXe9tf/XYB9FIYoQToiUqrOv5oKaRaPvRyAV2aAMX2f6XLl9+1fckTZQF6npqp+NzTMpnIowSLWQiUjVaew2kjKiYTJVlI4fUUpU9mc3m1s7x5nc41mymtiSqXySU3ocvy7yas6mKdLqU7SWAtN6kTIKfTBqHYQzENXGQvK+VDkUz2gh+RqF8lHzpp6WQ9IUDvwfoNQtpaBhGZD30a0MvdLScD6KTp0fAGYhEk9Vmse+pJRNNJOL0ehJIR2Dx2JDIJ1rYpzY3M7fU1tVyPneheyZ9NgNrb08slVInXnTjNqZIYafhDgTE+98hb+5EKxzCjvgletwdWhx2RdBIZmwk9IwMIJ2NwUyU3iwWpSBS6ZAo2iw2prA7DgyNobZkBq9GE/p5eeJ0uzmF/8fkXMKttJiurxB5noXKb2QxcHjfjcffRLsyumYFZTa2ora/jokD0fSKdAAWTWs0WoVCQtEYn6LuChqJm8VYbo5w5v0ANy/9R4A7J7YwFYrLIsihp+BI6y0FcaH0pR/m7HM9zYzfVPPS0Lq7qMjmeoLjjBXVhJuRXcSn8UZ2DRSehbA6q+tAl9oTJzaJi+DIhTmDp0ic1Ab2kyZ2Mz0TwMNUlySpN3lxWyo+h9nwGY1lwWrFzpYGWtPTc33pyb+bz2JXBb5IJXrguXzyFg9DEgcpk6HdxaihN4iJjmRLMc6AuBcWJJeOKCT+SQFBMUiNAZ5M9B+4Rj7iUhy6a3fUhZHS9WP/0Z7l8agaSyZ2C4pz58qnlItu79HpVk7u4WRC9KUwGZPUGjMWCeGH7VoTiUQ5cC8ZCiKZj8FX72A8+PDjE1KqhQAAmg5E19lg0xoFqFAFPJDO+qio0t7QwO9xYYBwWl51Bv/vQUaSjCcxuaWONnchbwsk4EgbAWeVFUpdBMByEkYRUKuWaTLFbxmCyIR5PwutyY3RoGB67k4F91xt/RaXLw+1IxGKYOXMm88pTwB7lpVM7iIZ2bstsNr2Txk5tsjGfOrGtxWAxiUFxIiTy/BTnimjcVAVLrWmlBuhKISG3ZU44QL5f+ZeicF0A4hKoT2zRu93qXq6GToCeVXGZqDOVkptSsGhJn1Ju41JgL6Ufl8INdQ1doItWw79yNXS1/V/+Trn3X7ZM0NDlDZcDnzKoTA6O9CIS1WaBkCyPGJcWsCKgjjuQBzIvEBQbDFViAQ5qM0woPap8l9KDnWGyCSVYy8GTnp83hQsUn/n76ZFKZQQVTNGHecAvvKbAp046dY7ruvj2pbRQFJjlMzpkM0JxFh2lrZFwRFzulIzDEfBhGE2DePLpG8DB8KDIZwJ+PfQZYeNVUT609tPp47KlXAAuwopiGzwTphj0PMt7xwfxwraXUdPUAJ3JCJ3ZgCTVk6RqnER6Q2agdAaxSBThQJAj2SnAjCYoRZfXNdTDW+Xj6UblTckM73E62RQ/MjSMdCLFwWkUzEblXIdGR2C0mLkmtcFshNliRjKRRCQc4k3QYrEzc5rd5kQkFOICK1WeCvR0HsNAdy+aausxb9ZsrvBGkey0dRFvPPnbjXoD06PKqWyLRXsLedqyNTNh1kxOOzl5k01hsi8asl66ntrfu/Unr18md+dyAD0plU9VAfRSuCRghQDoLFQVwxexzHFphVDbX66VpaXVS9ome/U7aF0/QUNfvvyJrAQSEijJO6dUh0rArgXoap3J6WKsIYtpJxOi6CnoLM/EVhTwRb+20kcutVuVC5iC+vj2irS1IuAsB9L8O+lFYhjRk6/Q0PnOEntYCZN8XmeZHKBLYyTcV4hoz0W5k8UjV9+drAphGM1DePKpG2DgAmAJjnJnsM/ahX22POZarfn8jj9eYNYt0P4kQE9xIBnpgRKgU71zndkIvcmABBUGoZgNsTwqgTr50Smnm4CTgJwY4yhlrFYE9GQmzWljFEDnttrZXD80PMS871RhrqKyEhUVFVwlzm63M7jnKhISY106zYFrKeI9t9hgtdrZvE/ChNvh5EIrmViCa6BXeyvhMFlgM5iFSsVETUi5liR80Nokcg8VVFNuOO/4CfEue8ETAehqGroa/lD4lhagKzXkUsBfati089DLHXClQFl4v+MG9BUr1jOgy327eQ20cKUWA2cp6EwuDMjBVR3QKe1tIqBLwgL9VAKy/BgfV5C+SM+TOkJLw6fnF2ro+Q5V9stEzV+HZCLP9FbMx1HM/y31Fe/kRdLe5EOq1NClawUBQyj/mgd0QUOX1O48oH8aRi4yNQ3o5S4/5fXHA+jdo/14cfsWTlkjQKdAtRSVTiU2wgzlOuiY15wi3IUAO+HuA4ODGBgaRH1TIyqrqxAhjnOLhcllsokUHDYbA/TQ0BDGxsa49CmBeUFBmWiU1zj54ym/nQrLxBMp+IMRVFT4hGwRitlIZ9FzrAuxUBitjc04rX0pCMpN4kzLuRypaaJZYhrQT/SsOnXu97cC9KI4wq5PKu5TWkOXA3opl65ab/+9AV1rJkzQ0Fet2pADdDVQLyVpK4lTlGAuN99PbBxpMRNN7sUAXQnkUnuUgK4EQ1VyfzEGQIi0lxHLyLRpSWCRWzFybcnqc0xveZAudF+oa+hkctcaMuG4vP/zbSFAl5jiBB96rkxFzuQ+xNSvJmse0Nkkn7FNa+iT63rVs7QAPZNNc/42aehdI314acfWAkDPsFmeAF0AddbUqYyrTkijpFrox44dQ09fL5pbZ3CZ00AoxKxttJGlYgnYLBYhtUwUzElLD/gDnNpGoE/gnkwkEKXqYm43++TpvoFgGDa7i8uDkoZOefCkgVOt9QqnG3NnzUZjTT2HrRHQk8DBpYwKhNBpDf0ETKNT9hYnG9BLdQzv18cB6MermUvPLRfQtS1U6hq61sSYAOhnnLGpJKBrNUYJcpI2WUpDLwboGfIhqqSdqQ0EHTOIaXPyIi7Sc4r50gslPdpHJWrX4oAuN7VL980LKZSSlg+LKaahk+akbE++XZS2po7oUgyDXDDKPYcKsDD1q5iHzq4L8p8LdnSdPgSjiQD9Jljs04CutTimcnwygE5eEfL0dQ71YMur29Ewo5k1dBh0SHFQqWhT4RhRJjVgYKeZRZr0sa4u9A30o7WtDb7qKgTCNK4mPs9iNLFpnkCcPlaLFVaLhc3qZJInIKcUOAq6Gxwc5FQ4t8vN9/b7gwzoWY7FyHBUOp3rcjhQ46tCjbeaPTIU+KpLZ9hqQIIGb3JSnIC+tH9ZKYhOpX+nr3l798DJBnSlxVXeG/nitqU1dC0M0OpdLQws/3p1QNd6/gRAX716Y86HLte2i3Wkuvk4/2pKQC91HV0hAXoxc4h8QyhlLjFMiEDPt0MucBS9nvalAmrXQhdDqXbn3090QKsExUkbLbVqIuDruGym2qcYoOcEBGaEE6Ms9aKGLoK5HNCf2vhZWB1MNAsjVWWTNHR6tGSh15qZ08eL9oAWoFNKIZnVCdA7Brqx9bUdaGxtyQF6PJXgOBEKiiMI54wNroKn48A1AmYCYiKOaWxqYkCnYDnS0LnWO2nNosZMYE1zjALWCNTNRhNikQj/PT46hmOdnUwu01BXj9qaGphMFoSCUZjNVmaGI1O8wyQUUxFSIYmHUCgvTBYE+pkH89wsVM1x0dqQpqfVqd0DfytAl++f0u9CurIoDJcIipP23FL4cbw+6hM/WicY0FeseCoX5V4sAEHpI9cC9VJgrgSzfEfz8AhaSpGgOKWUX3iOQP1K1ys19GIDNfH+QuDS8QggUntyGrOooRfTzulc2nSL9ZnwnaShl44qUgJ6oaBFUSG0/RJbVkJgNpkA6IN4auPnYHNKgE756qQyiib3aUAva41OBtCT2TRSOqCjrxvb33gVTW0zGNBpqJKZlEDCwoAOZEgTprrcBgMDMUW5UzQ7+cerqqrg8Xo5cp7qkhMFbCqRYvAmTZ6AnTRx0sy5rCv9HY2xX55oYAPjfk5xo5xzymX32LxsRBfegawCeiaqoecKrclnX5dKz/r7b4hlDd/0xWX2wMkG9GJpWznsmASgy1+v0Do7MTOpzK6Y4uUnGNCXLRPy0IuBOXWAZDKWA5ZyESv/lgOkXEtW/k7PJa50NerWYgNSIPWTOVCWI660LBQbRKXZXQJpub+kFEDLz6X7UB56TlcpEuWuFIgK+1qsZ64yFYq5MfLP0yHLXPAioEsmd7FgpU4XgtE8iKc3SYCehhExQUOfBvQpLsDCyyYL6EldFp19PRMAnUCd5hGNM601LrdK9b0NRmZpI6Y4AmMCdCKVcbvdDP70eyxGud5WBvFUMiUE01FqWTyBaDiCVCIBk86AqspK1sDdThezzjksdhbqKBjPpBM0fapVLsC6aPInYSCR4GdxKVZR2KZ2yoVMrU6c1tC1eujUPv63AHT5nllgdZ0ioMvnpJZAWu7oaN//BAP6kiWPs8ld3mlKTbaYdq0GePJOUCcGkHjcS/uRlYKGBKjSM4yiQFCq4+V59HmOdqn4ivbz1YMiCgG9WBu0AD1FaUAqH9XnU91zjmrPAmxyF33oknalo+IsfXjmuS/C6iRtKwkTM8qJQXHTJvdy16uMKUvJLyFYf6SguEgmgQ3PPcNEMEabBRmDDha7lWlSi31YI85S3neCaWG7jh1j03sbscR5vBzAZrFYYTNbEQ1HEQgEGMQJeCu8XtRW18DnrUCFw5PLTJS0bMkexMQy5HNhLoSJ9CpsQ1KWGBQbWyDIlN2L0zc4VXvgbwXoxddIPg+9VP9p4Y9Wv2sJpOrEMYVpy8WepUWdrp52LbjkCizMixY+pgroSo23lOm8VMeod0gWBqMISCVuoOYDoUvIh67G1CO/Xmla50eq1HJXCg/FmpjheualP6XN7Xx3pFWpATWID5i3XUpbiwtEPSLrHN9dH4LBNKAAdPKhU810po6b9qFrrWiN41oaugToo5EAnnnpBbh8XlicdiSRYbIXKShOPotygEsiWirNqWadRzu4bGpLYxMztlHuucVsQXAsiFRcEAoqKyrQWN8AHxVUgQHpVBIWozkP6FKBMPGduMyuFhGB4NOa8JkG9DInzjvk8rc7oJcbpa51vRaga2nocurz4oCfr+ZZzNo8wSW7YP66SQG69LBSPvRS81P9hYhLncgptGd30aAGNhyqmyyUgC6BtFJQ0W5B8TO0BrTYc/J9IqatTZWYI6tHhpyzBVHu+ZsRoJutQ9OAPtXBncR1kwF0Coqj4izPbXkJvvoa2NxOxNJJlr1y5biLzYEsEI/F4LDZ0d/bi8G+fnicLjbHk+Zut9pR6apEhcuLmupq1sxtRluO/E/QyPNM5GK4SeFyk2VpFH3daUCfxCx4957y9wZ0KQ+91AhoadhaI6d1vRZgax3XAnQtl7F0/5z1ef68RycExeUCvrTedhLHtV5IMDmU/sglpIkvJ/j7JsslL38v6V4CIJdug5aF4XgBvVAg0q44pf58PbJpmYbOKrcc0IMwW4fxzHNfkJncpzX0SUzbSZ8yGUBP67I5QK+sq4bV5UCcGOIMOlAeOt9DYfKWGkABamajkYPb0lTAJZ7E6PAwa+gNtfVYNGsBA7rFKPCmUzw9+d3NJhPMBvKLi1yEiqJifH8tMGeJYFpDn/RkeBee+HYH9HKHRAvQtY5r4Z8WoEsxVNJ7FHOHF1ietQC9FHXeZDtK64W17qN8AWVAW5YLzKt/lG0oDIpQv1bL5CKR+5e6SymLRs5ywNyzpQUK9Qmhhy5DeeiUTyRVLZLuRSx8pQCdTPXT1K9a82Yyx7UAndK/SMwaj4Ww+cXn2eRudtjY5G60mDjKXQno8ntSOlsmmYLdYoXH4UIkEGQmN4/LjWWL2lFp9nBiWSot8B2Q9i7KBxy8phUDosw5UzqQyl2/k+nD6XNO3R74ewO6vODPyejFkz//j08h5bWtELInALo8clAuCdCJUpR7MdW/2M2Pt1M1XMhFU9nybSENXT2oTA3M81pK6VZrAbqWD14t5oClr3IAnYPiZMQyiiIHBOgWWzENfRrQj3eelhTYxAOSOTt/nhAUJwG6Px5mQHdWehjQUzriUTdxUJwc0AtoVPkWWcTCEa5VTtXNAqNjCPsDnHq2fE47LFRxnA1VwtbK811a8MUc8wUvQtH1xe1bOT9+CQ39RPXf9H1O7R54uwN6uYCsdb22Bq5ugRYUwtJxWOoKrZAdUwDoc2Y/pGpyV+PC1XpZmqrqLywP/9Ge2MqXE6SzEjuStNFqbEha76B1XKvV0vVFswLYzFoqw1e4s2r/FQTFUR46WSvkGnoINvsonnn+8wqT+zSga43bZI9PRkNPI4vh4DiefflFVNRWsQ+dTO7M5U7UsKJKzbK6zPROI2mzWLlYiz6TRSwYZg3dS7Sss2ejxu4DYklYzbZcc7PpFAvhJmKSkxU2EtBe+VY6kT5m4tvmV6bw2yTCXCbbZdPnvYN64O8N6BKxTKkuLXf/1lLoJutyLakQaAB6MZezqoY+a+aDqoBeLMo8B1IqaS3SC2i/sERhUfyVtdLWGBJVAs2VA1IAkFTlSsOHX+7aU8tt1wJzerZq/2XJhy4yxTGxjOhDp/4gwhx9EA7nuAzQUzDJmeLovOlqa2UNMXe1dIeCeSimrSGDWDqBwdERvLh9K2pbGuD0ehBJxhnMiRcom5vAsvgHMQEjHolyBTSiehkdGGLz+8J589FS08wkf1bi8k9lOeec+NxhEl0wnI8e5yIupRCZmlvKvjUN6GVNi3fNxScC0AVFpPhHC1C1AF39ehXgEJuj9Xx5WnKxN9CKwdLS8LVqkbCwLedhmT3rEe23KtHZvJlpaMBaDdYaEK2VofV86fqJ2r083kfb5KHVjtISmFr3auexF2NKomdxv+Y0dIkpTgJ0GmEB0KHrwRu7vkZ7PmwWYgOLMCMYUjYBiaYBfapDW3hdgarOI8T/kf4dy8RxqOMo3ty/FxU1Pvhqa3CspxvRVBwunwcOt4tJZCiPnILeiJ+d2N2QysBqNCMw5kfIH4DZaBbqnTc0osJVwalpBN96LqEr+8j/1FqfJd5+WiM/MdPinX6XyQJ6gqJGMmbWORbN+xpM2XZk0h7oTGkmRy6YvrJCWdqAKWMzLMI0qq7hCmROWkHVxdzN0nesECp4XOQubC18khOTFZsrcgZUybQugLiQ3ZROJ7lWUs7sPqutDEAXJYOpSgRycv1SE1+rQ7SOa0UJakUZlrsgtVwOk40hKGayp6IaOWKZAg19GtDLHbfjvl4B6AKcZxFKRDiSPRiL4MCRwxgP+RGIhBGORdE6ZybMbhviSYGuVZfKwmGxwWG2cjGUVDSB/u4+OKw2VFdWoZrIYiorYTVbQRXO08k07CYr+9Cnun6O+z2nL5juAVkPTBXQzViKdMoNGFPsKlSmF0v7uraFVxCe8yBXqGRq+aCpnno5gC6VJioVK6WFT0JXTi7LauK7CCpDgYY+s/XhqeKxkPWi0R1qJgt5+btSq0TL5KHVYdKEKK6h60STe+ku0LIwaK1uLUCfjHeyWKS8pKEL5VPFams5k/s0oGuNywk/XgLQKQedDtG2sbfzAA51HGZAN1rMWNC+CMOBUSTTSTapOy12WI0mJCIxRAIhJCNxVHkqUeH2oLqqCm5mfRNiLtJ0xwxg1htVXU5a6+OE98P0Dd9VPTBZQE8ihXTGxBr64vm35DT0DDFclgB0mrva+y9HnmgCeinA12JqU1oO5PcRwC/vtCqmdGmZ3I9nfU60FJAVVmFyb5shBMVN5TMZQFej3iNAJwlJzbynRd2n1SESNZ70fkpgl7jkS72/loSo1W9agK4rqC098W6qUfIZqrQl5BoLxVmmTe5a43HSjpcAdDK5E6SPx4PYsmM7RgNjqK6vg95khNluQZLKB+t1sFtssOiNiARDCI76OQjObXNiRftyWAyWXDnVVCbNcRXEvS6VUFGLIdFaHyetP6Zv/K7ogeMB9EzWxJLtkgVfzwF6WkcMl3kNXQJMJeVpqc6UosRLKWzKfV8JyAzox8EWWvAcliWKR6lL+7aWQqr1fC2BRooByxHLTAO6GFRWYsZMA/q7Yl8q/yVVAL1/dACDYyM4cqwTBosRjTNaEE8lEYqG4fa6uRwqEcek4gmkYgmYdQY01tSjtakZZr0JRr2RSWKECumCPiIsdCJulb4t/grTgF7+0E7foXQPTAXQ2xd+IwfoKcTE7BxhTud8waIfXavv5S7TYqCurmELGq6WyV0uBCi1ZEorlRcXU7ZXa/0ZjIIvvLTAUnisEOBlQbRS3EG5JncOAFDpdS0NXYu6T0vC0eqwaZP7dFCc1qZwQo6XAPRIKoYt27cimkrA7nZBbzaACuRF4jE4XA6kUklEI1QZLclaeqXLgypvJao8FXCZHGLdPFIEpM1OgnDJ36VuYNNaHyfk3adv8q7tgakCOvnQKSiONPSsSlCcesdS2exCUFNq4FqALlg1J/eZKDBkYVBkSSnXm1aUvcGgDejFXK5Si5noVAySY2Go3KA4LUDX8qFrMf1obUhax6eD4qYBfXLLtcyzSgB6R+8xPL1pAzPDkfRM+0oAAACOSURBVKk9rcsgGI0gkU6huroKkXCIWd9qq2pQXelDdYUPTr2N2d8ogtViMOd08HRKMLfr9QYYKEVNi6dgElkoZb719OXv8h7QAnRmxtBnQT50yeS+dNGtkAP61H3o2Vz57VJatPr+L6SWTuZT3KRPC1Codlbq+eqATmtZu0CYfJ0XuGCzlCXFT+Y20LP+P1WK9PgKJEP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96752"/>
            <a:ext cx="3600400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38" y="220486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Hát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mẫu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3" b="69479"/>
          <a:stretch>
            <a:fillRect/>
          </a:stretch>
        </p:blipFill>
        <p:spPr bwMode="auto">
          <a:xfrm>
            <a:off x="2658126" y="1556791"/>
            <a:ext cx="6388496" cy="439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4008" y="163860"/>
            <a:ext cx="2438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/>
                <a:ea typeface="Times New Roman" panose="02020603050405020304"/>
                <a:cs typeface="VNI-Times"/>
              </a:rPr>
              <a:t>HÁT MỪNG</a:t>
            </a:r>
            <a:endParaRPr lang="en-US" sz="3200" dirty="0">
              <a:solidFill>
                <a:schemeClr val="bg1"/>
              </a:solidFill>
              <a:effectLst/>
              <a:latin typeface="VNI-Times"/>
              <a:ea typeface="Times New Roman" panose="02020603050405020304"/>
              <a:cs typeface="VNI-Time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1460" y="727860"/>
            <a:ext cx="2722540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9144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i="1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Dân ca Hrê(Tây Nguyên)</a:t>
            </a:r>
            <a:endParaRPr lang="en-US" sz="1400" dirty="0">
              <a:solidFill>
                <a:schemeClr val="bg1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2440" y="1144948"/>
            <a:ext cx="2421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Arial" panose="020B0604020202020204"/>
                <a:ea typeface="Times New Roman" panose="02020603050405020304"/>
              </a:rPr>
              <a:t>Đặt</a:t>
            </a:r>
            <a:r>
              <a:rPr lang="en-US" i="1" dirty="0">
                <a:solidFill>
                  <a:schemeClr val="bg1"/>
                </a:solidFill>
                <a:latin typeface="Arial" panose="020B0604020202020204"/>
                <a:ea typeface="Times New Roman" panose="02020603050405020304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Arial" panose="020B0604020202020204"/>
                <a:ea typeface="Times New Roman" panose="02020603050405020304"/>
              </a:rPr>
              <a:t>lời</a:t>
            </a:r>
            <a:r>
              <a:rPr lang="en-US" i="1" dirty="0">
                <a:solidFill>
                  <a:schemeClr val="bg1"/>
                </a:solidFill>
                <a:latin typeface="Arial" panose="020B0604020202020204"/>
                <a:ea typeface="Times New Roman" panose="02020603050405020304"/>
              </a:rPr>
              <a:t>: </a:t>
            </a:r>
            <a:r>
              <a:rPr lang="en-US" i="1" dirty="0" err="1">
                <a:solidFill>
                  <a:schemeClr val="bg1"/>
                </a:solidFill>
                <a:latin typeface="Arial" panose="020B0604020202020204"/>
                <a:ea typeface="Times New Roman" panose="02020603050405020304"/>
              </a:rPr>
              <a:t>Lê</a:t>
            </a:r>
            <a:r>
              <a:rPr lang="en-US" i="1" dirty="0">
                <a:solidFill>
                  <a:schemeClr val="bg1"/>
                </a:solidFill>
                <a:latin typeface="Arial" panose="020B0604020202020204"/>
                <a:ea typeface="Times New Roman" panose="02020603050405020304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Arial" panose="020B0604020202020204"/>
                <a:ea typeface="Times New Roman" panose="02020603050405020304"/>
              </a:rPr>
              <a:t>Toàn</a:t>
            </a:r>
            <a:r>
              <a:rPr lang="en-US" i="1" dirty="0">
                <a:solidFill>
                  <a:schemeClr val="bg1"/>
                </a:solidFill>
                <a:latin typeface="Arial" panose="020B0604020202020204"/>
                <a:ea typeface="Times New Roman" panose="02020603050405020304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Arial" panose="020B0604020202020204"/>
                <a:ea typeface="Times New Roman" panose="02020603050405020304"/>
              </a:rPr>
              <a:t>Hùng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3246" y="31994"/>
            <a:ext cx="352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HĐ: TÌM HIỂU KHÁM PHÁ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10"/>
            <a:ext cx="20882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Đọc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980728"/>
            <a:ext cx="9320790" cy="269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NhacCuaTui"/>
              </a:rPr>
              <a:t>CÂU 1: C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ùng múa hát nào,cùng cất tiếng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ca</a:t>
            </a:r>
            <a:endParaRPr lang="en-US" sz="2800" dirty="0">
              <a:solidFill>
                <a:schemeClr val="bg1"/>
              </a:solidFill>
              <a:latin typeface="NhacCuaTu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NhacCuaTui"/>
              </a:rPr>
              <a:t>CÂU 2: M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ừng đất nước ta sống vui hòa bình.</a:t>
            </a:r>
            <a:endParaRPr lang="en-US" sz="2800" dirty="0">
              <a:solidFill>
                <a:schemeClr val="bg1"/>
              </a:solidFill>
              <a:latin typeface="NhacCuaTu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NhacCuaTui"/>
              </a:rPr>
              <a:t>CÂU 3: 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Mừng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Tây Nguyên mình đời sống ấm no</a:t>
            </a:r>
            <a:r>
              <a:rPr lang="en-US" sz="2800" dirty="0">
                <a:solidFill>
                  <a:schemeClr val="bg1"/>
                </a:solidFill>
                <a:latin typeface="NhacCuaTu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NhacCuaTui"/>
              </a:rPr>
              <a:t>CÂU 4: 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Nổi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tiếng trống chiêng đó đây chào mừng</a:t>
            </a:r>
            <a:r>
              <a:rPr lang="vi-VN" sz="3200" dirty="0">
                <a:solidFill>
                  <a:schemeClr val="bg1"/>
                </a:solidFill>
                <a:latin typeface="NhacCuaTui"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9608"/>
            <a:ext cx="14579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Dạy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hát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2161" y="4725153"/>
            <a:ext cx="38884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HĐ: THỰC HÀNH-LUYỆN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0"/>
            <a:ext cx="14401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1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4083"/>
            <a:ext cx="864096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944" y="0"/>
            <a:ext cx="14401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2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40960" cy="19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0"/>
            <a:ext cx="201622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1+2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2" y="737194"/>
            <a:ext cx="86409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291</Words>
  <Application>Microsoft Office PowerPoint</Application>
  <PresentationFormat>On-screen Show (4:3)</PresentationFormat>
  <Paragraphs>43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NhacCuaTui</vt:lpstr>
      <vt:lpstr>Times New Roman</vt:lpstr>
      <vt:lpstr>VNI-Times</vt:lpstr>
      <vt:lpstr>Wingdings</vt:lpstr>
      <vt:lpstr>Office Theme</vt:lpstr>
      <vt:lpstr>2_Office Theme</vt:lpstr>
      <vt:lpstr>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</cp:lastModifiedBy>
  <cp:revision>67</cp:revision>
  <dcterms:created xsi:type="dcterms:W3CDTF">2021-05-09T14:16:00Z</dcterms:created>
  <dcterms:modified xsi:type="dcterms:W3CDTF">2023-01-26T14:47:50Z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2A6DCB9E5DAF422299B25DA7E64B3B8D</vt:lpwstr>
  </property>
  <property fmtid="{D5CDD505-2E9C-101B-9397-08002B2CF9AE}" pid="3" name="KSOProductBuildVer">
    <vt:lpwstr>1033-11.2.0.10265</vt:lpwstr>
  </property>
</Properties>
</file>