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6" r:id="rId3"/>
    <p:sldId id="330" r:id="rId4"/>
    <p:sldId id="334" r:id="rId5"/>
    <p:sldId id="331" r:id="rId6"/>
    <p:sldId id="332" r:id="rId7"/>
    <p:sldId id="333" r:id="rId8"/>
    <p:sldId id="328" r:id="rId9"/>
    <p:sldId id="329" r:id="rId10"/>
    <p:sldId id="335" r:id="rId11"/>
    <p:sldId id="263" r:id="rId12"/>
    <p:sldId id="3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117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em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emf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D222BCF-688F-4C89-94B5-B6113E37FE87}"/>
              </a:ext>
            </a:extLst>
          </p:cNvPr>
          <p:cNvSpPr txBox="1"/>
          <p:nvPr/>
        </p:nvSpPr>
        <p:spPr>
          <a:xfrm>
            <a:off x="2986925" y="23301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CUỐI HỌC KÌ I</a:t>
            </a:r>
            <a:endParaRPr lang="zh-CN" altLang="en-US" sz="6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BC3826C-470C-4020-AB02-40B3160DDD7B}"/>
              </a:ext>
            </a:extLst>
          </p:cNvPr>
          <p:cNvSpPr txBox="1"/>
          <p:nvPr/>
        </p:nvSpPr>
        <p:spPr>
          <a:xfrm>
            <a:off x="4237625" y="4453853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7 - 8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xmlns="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616821" y="209454"/>
            <a:ext cx="4692765" cy="2838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829671" y="0"/>
            <a:ext cx="4711856" cy="2889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873261" y="3412035"/>
            <a:ext cx="4419434" cy="25199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809938" y="3641346"/>
            <a:ext cx="4751322" cy="22906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896491" y="2771486"/>
            <a:ext cx="4761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dậy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chuồng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6172168" y="2771486"/>
            <a:ext cx="41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390504" y="5824088"/>
            <a:ext cx="39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giun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6133270" y="5661248"/>
            <a:ext cx="427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83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 rot="21123060">
            <a:off x="2573136" y="2542109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350" y="1162050"/>
            <a:ext cx="104965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YÊU CẦU CẦN ĐẠT: 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Viết đúng bài chính tả khoảng 45 – 50 chữ theo hình thức nghe – viết, tốc độ khoảng 45 – 50 chữ trong 15 phút; viết đúng các từ ngữ có tiếng chứa âm/ vần dễ viết sai, lẫn do ảnh hưởng của cách phát âm địa phương. </a:t>
            </a:r>
          </a:p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Làm đúng các bài tập chính tả.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Kể được sự vật trong tranh theo gợi ý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Biết quan sát và viết đúng các nét chữ, trình bày đẹp bài chính tả.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HS có ý thức chăm chỉ học tập.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6464" y="4812578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23" y="448258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0299" y="130813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4945" y="795378"/>
            <a:ext cx="5286892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40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2448" y="1238349"/>
            <a:ext cx="10135037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ǇrƟ.  – Sŉ Ǉrả lƟ gấu. </a:t>
            </a:r>
          </a:p>
          <a:p>
            <a:pPr>
              <a:lnSpc>
                <a:spcPct val="130000"/>
              </a:lnSpc>
            </a:pP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. </a:t>
            </a:r>
            <a:endParaRPr lang="en-US" sz="32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FB784AE-62AA-4B7D-868D-78E0DCEE91B5}"/>
              </a:ext>
            </a:extLst>
          </p:cNvPr>
          <p:cNvGrpSpPr/>
          <p:nvPr/>
        </p:nvGrpSpPr>
        <p:grpSpPr>
          <a:xfrm>
            <a:off x="393420" y="202027"/>
            <a:ext cx="584775" cy="830997"/>
            <a:chOff x="3827736" y="1190855"/>
            <a:chExt cx="584775" cy="830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C44D163-4CBA-42E4-8EF8-1DB4670E7304}"/>
                </a:ext>
              </a:extLst>
            </p:cNvPr>
            <p:cNvSpPr txBox="1"/>
            <p:nvPr/>
          </p:nvSpPr>
          <p:spPr>
            <a:xfrm>
              <a:off x="3834113" y="1190855"/>
              <a:ext cx="5488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9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955058" y="457219"/>
            <a:ext cx="308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39071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2591" y="3952282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10591958" y="1422600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7516989" y="458614"/>
            <a:ext cx="3494976" cy="967261"/>
            <a:chOff x="3889236" y="207166"/>
            <a:chExt cx="3494976" cy="96726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43650"/>
                <a:gd name="adj2" fmla="val 137937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hiểu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bài</a:t>
              </a:r>
              <a:endPara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70765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66928" y="4671697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32582" y="5225630"/>
            <a:ext cx="1042991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9991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0576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315163"/>
            <a:ext cx="9613827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từ dễ viết sai trong bài: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chuyển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020540" y="497313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 : ),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25161" y="3257177"/>
            <a:ext cx="10429913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đúng chính tả, các dấu ngắt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1041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412321" y="747953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3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4045" y="0"/>
            <a:ext cx="10525156" cy="6858001"/>
            <a:chOff x="1674045" y="0"/>
            <a:chExt cx="10525156" cy="6858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146"/>
            <a:stretch/>
          </p:blipFill>
          <p:spPr>
            <a:xfrm>
              <a:off x="1674045" y="1"/>
              <a:ext cx="7899930" cy="6858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634" b="7289"/>
            <a:stretch/>
          </p:blipFill>
          <p:spPr>
            <a:xfrm>
              <a:off x="9563342" y="0"/>
              <a:ext cx="2635859" cy="68473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632662" y="196945"/>
            <a:ext cx="337863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0020" y="1258781"/>
            <a:ext cx="5286892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  <a:p>
            <a:endParaRPr lang="en-US" sz="2800" b="1" dirty="0" smtClean="0">
              <a:solidFill>
                <a:srgbClr val="7030A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1393" y="2189626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 hĈ sŉ: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04234" y="2720846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54726" y="3248718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đư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ϑ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wằm Ǉr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vŜg Ǉay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Ε− Α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Ğm sao ǇrƟ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Sŉ 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39339" y="3776590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Ǉrả lƟ 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61927" y="4307811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k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đi Ǖ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a, gấu hĈ: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88222" y="4835682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k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Π,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gì ?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88749" y="5363554"/>
            <a:ext cx="1003727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là ǇrƟ Ǉạ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ǟáo,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Ǉớ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l-GR" sz="2800" b="1" dirty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b="1" dirty="0" smtClean="0">
                <a:solidFill>
                  <a:srgbClr val="80008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80008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2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5" grpId="0"/>
      <p:bldP spid="25" grpId="0"/>
      <p:bldP spid="26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FB784AE-62AA-4B7D-868D-78E0DCEE91B5}"/>
              </a:ext>
            </a:extLst>
          </p:cNvPr>
          <p:cNvGrpSpPr/>
          <p:nvPr/>
        </p:nvGrpSpPr>
        <p:grpSpPr>
          <a:xfrm>
            <a:off x="312788" y="272553"/>
            <a:ext cx="814323" cy="769441"/>
            <a:chOff x="3747104" y="1261381"/>
            <a:chExt cx="814323" cy="7694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C44D163-4CBA-42E4-8EF8-1DB4670E7304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10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942048" y="535738"/>
            <a:ext cx="1024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B2171B-23C2-4322-9F90-1C42AA87B49B}"/>
              </a:ext>
            </a:extLst>
          </p:cNvPr>
          <p:cNvSpPr txBox="1"/>
          <p:nvPr/>
        </p:nvSpPr>
        <p:spPr>
          <a:xfrm>
            <a:off x="1600199" y="3573976"/>
            <a:ext cx="267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mênh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FF8241-3954-48BC-B87A-5E74A602650A}"/>
              </a:ext>
            </a:extLst>
          </p:cNvPr>
          <p:cNvSpPr txBox="1"/>
          <p:nvPr/>
        </p:nvSpPr>
        <p:spPr>
          <a:xfrm>
            <a:off x="3994215" y="4358148"/>
            <a:ext cx="341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Xóm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2692AF-E4EB-43FB-9C63-506F78579A3D}"/>
              </a:ext>
            </a:extLst>
          </p:cNvPr>
          <p:cNvSpPr txBox="1"/>
          <p:nvPr/>
        </p:nvSpPr>
        <p:spPr>
          <a:xfrm>
            <a:off x="8254685" y="5151037"/>
            <a:ext cx="43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núi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bậc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3992" t="43127" r="80543" b="36618"/>
          <a:stretch/>
        </p:blipFill>
        <p:spPr>
          <a:xfrm>
            <a:off x="944160" y="1368987"/>
            <a:ext cx="2828260" cy="2083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2963" b="72685" l="19896" r="35573">
                        <a14:foregroundMark x1="20781" y1="54630" x2="34740" y2="54722"/>
                        <a14:foregroundMark x1="20104" y1="56111" x2="20417" y2="60370"/>
                        <a14:foregroundMark x1="20313" y1="54259" x2="22500" y2="53611"/>
                        <a14:foregroundMark x1="20365" y1="53611" x2="28698" y2="53148"/>
                        <a14:foregroundMark x1="29063" y1="53241" x2="34479" y2="53426"/>
                      </a14:backgroundRemoval>
                    </a14:imgEffect>
                  </a14:imgLayer>
                </a14:imgProps>
              </a:ext>
            </a:extLst>
          </a:blip>
          <a:srcRect l="19573" t="53049" r="64266" b="26911"/>
          <a:stretch/>
        </p:blipFill>
        <p:spPr>
          <a:xfrm>
            <a:off x="4111404" y="2253810"/>
            <a:ext cx="2955620" cy="2061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2130" b="82222" l="36250" r="52969"/>
                    </a14:imgEffect>
                  </a14:imgLayer>
                </a14:imgProps>
              </a:ext>
            </a:extLst>
          </a:blip>
          <a:srcRect l="36200" t="62144" r="46920" b="17816"/>
          <a:stretch/>
        </p:blipFill>
        <p:spPr>
          <a:xfrm>
            <a:off x="7745624" y="2937173"/>
            <a:ext cx="3087101" cy="2061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9489" y="3421665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2285" y="4254729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39252" y="4998728"/>
            <a:ext cx="782821" cy="766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2641" y="3576281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2285" y="4356820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1151" y="5151036"/>
            <a:ext cx="99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Miền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381216" y="459463"/>
            <a:ext cx="1001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4E386B9-D2F6-4DA3-98DF-11E5929D7CEA}"/>
              </a:ext>
            </a:extLst>
          </p:cNvPr>
          <p:cNvGrpSpPr/>
          <p:nvPr/>
        </p:nvGrpSpPr>
        <p:grpSpPr>
          <a:xfrm>
            <a:off x="312788" y="272553"/>
            <a:ext cx="814323" cy="769441"/>
            <a:chOff x="3747104" y="1261381"/>
            <a:chExt cx="814323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64E386F-6D8F-4E08-AEDE-1C12135990E8}"/>
                </a:ext>
              </a:extLst>
            </p:cNvPr>
            <p:cNvSpPr/>
            <p:nvPr/>
          </p:nvSpPr>
          <p:spPr>
            <a:xfrm>
              <a:off x="3827736" y="1318451"/>
              <a:ext cx="653060" cy="6530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522F8DD-679C-4822-8880-A3C29BD28F92}"/>
                </a:ext>
              </a:extLst>
            </p:cNvPr>
            <p:cNvSpPr txBox="1"/>
            <p:nvPr/>
          </p:nvSpPr>
          <p:spPr>
            <a:xfrm>
              <a:off x="3747104" y="1261381"/>
              <a:ext cx="8143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519" b="48889" l="7083" r="26875"/>
                    </a14:imgEffect>
                  </a14:imgLayer>
                </a14:imgProps>
              </a:ext>
            </a:extLst>
          </a:blip>
          <a:srcRect l="7014" t="28036" r="72637" b="49778"/>
          <a:stretch/>
        </p:blipFill>
        <p:spPr>
          <a:xfrm>
            <a:off x="962472" y="901693"/>
            <a:ext cx="3721395" cy="2282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981" b="48611" l="30260" r="48438"/>
                    </a14:imgEffect>
                  </a14:imgLayer>
                </a14:imgProps>
              </a:ext>
            </a:extLst>
          </a:blip>
          <a:srcRect l="30154" t="26796" r="49497" b="51018"/>
          <a:stretch/>
        </p:blipFill>
        <p:spPr>
          <a:xfrm>
            <a:off x="5279939" y="801125"/>
            <a:ext cx="3721395" cy="2282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907" b="75093" l="8177" r="25990"/>
                    </a14:imgEffect>
                  </a14:imgLayer>
                </a14:imgProps>
              </a:ext>
            </a:extLst>
          </a:blip>
          <a:srcRect l="7712" t="54082" r="71939" b="23732"/>
          <a:stretch/>
        </p:blipFill>
        <p:spPr>
          <a:xfrm>
            <a:off x="1127111" y="3588131"/>
            <a:ext cx="3721395" cy="2282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4815" b="75741" l="30365" r="48281"/>
                    </a14:imgEffect>
                  </a14:imgLayer>
                </a14:imgProps>
              </a:ext>
            </a:extLst>
          </a:blip>
          <a:srcRect l="30038" t="54702" r="49613" b="23112"/>
          <a:stretch/>
        </p:blipFill>
        <p:spPr>
          <a:xfrm>
            <a:off x="5218399" y="3588130"/>
            <a:ext cx="3721395" cy="22823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298919" y="3096139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(…)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5333551" y="3048780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(…)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298919" y="5797751"/>
            <a:ext cx="338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dẫn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(…)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5020314" y="5797750"/>
            <a:ext cx="450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Buổi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(…)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500294" y="1229011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00294" y="2655420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41134" y="3995179"/>
            <a:ext cx="2993714" cy="78672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Thảo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9765792" y="2130296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9795675" y="3523598"/>
            <a:ext cx="484632" cy="3901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3" grpId="0" animBg="1"/>
      <p:bldP spid="19" grpId="0" animBg="1"/>
      <p:bldP spid="20" grpId="0" animBg="1"/>
      <p:bldP spid="4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752</Words>
  <Application>Microsoft Office PowerPoint</Application>
  <PresentationFormat>Custom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43</cp:revision>
  <dcterms:created xsi:type="dcterms:W3CDTF">2021-07-12T01:24:50Z</dcterms:created>
  <dcterms:modified xsi:type="dcterms:W3CDTF">2023-01-03T22:29:56Z</dcterms:modified>
</cp:coreProperties>
</file>