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32" r:id="rId3"/>
    <p:sldId id="257" r:id="rId4"/>
    <p:sldId id="328" r:id="rId5"/>
    <p:sldId id="329" r:id="rId6"/>
    <p:sldId id="330" r:id="rId7"/>
    <p:sldId id="258" r:id="rId8"/>
    <p:sldId id="331" r:id="rId9"/>
    <p:sldId id="263" r:id="rId10"/>
    <p:sldId id="32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8" d="100"/>
          <a:sy n="48" d="100"/>
        </p:scale>
        <p:origin x="-859" y="-2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C301-8A90-45C0-8607-BFFA29103777}" type="datetimeFigureOut">
              <a:rPr lang="en-US" smtClean="0"/>
              <a:pPr/>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B986E-DBE2-456D-BAD7-43ADC13CE1BC}" type="slidenum">
              <a:rPr lang="en-US" smtClean="0"/>
              <a:pPr/>
              <a:t>‹#›</a:t>
            </a:fld>
            <a:endParaRPr lang="en-US"/>
          </a:p>
        </p:txBody>
      </p:sp>
    </p:spTree>
    <p:extLst>
      <p:ext uri="{BB962C8B-B14F-4D97-AF65-F5344CB8AC3E}">
        <p14:creationId xmlns:p14="http://schemas.microsoft.com/office/powerpoint/2010/main" xmlns="" val="41127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pPr/>
              <a:t>9</a:t>
            </a:fld>
            <a:endParaRPr lang="en-US"/>
          </a:p>
        </p:txBody>
      </p:sp>
    </p:spTree>
    <p:extLst>
      <p:ext uri="{BB962C8B-B14F-4D97-AF65-F5344CB8AC3E}">
        <p14:creationId xmlns:p14="http://schemas.microsoft.com/office/powerpoint/2010/main" xmlns=""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49C36-3252-446D-B2D3-CF12F67CA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0136D1B-AED9-4B5D-8A3E-6BCA3C3D1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D6B2A3-29DF-4131-ABC4-9A132A722AA9}"/>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5" name="Footer Placeholder 4">
            <a:extLst>
              <a:ext uri="{FF2B5EF4-FFF2-40B4-BE49-F238E27FC236}">
                <a16:creationId xmlns:a16="http://schemas.microsoft.com/office/drawing/2014/main" xmlns="" id="{CCCD2303-FD14-438D-890E-28C70CE92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BEC395-AEE6-4906-9605-95DFE9649D7A}"/>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408403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99E08-A67D-4141-9EB0-B66719DAE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B8F8C3-E951-45FB-8F0A-A54E81D74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BE435F-D103-4685-AD7B-2C2C4D9D28EE}"/>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5" name="Footer Placeholder 4">
            <a:extLst>
              <a:ext uri="{FF2B5EF4-FFF2-40B4-BE49-F238E27FC236}">
                <a16:creationId xmlns:a16="http://schemas.microsoft.com/office/drawing/2014/main" xmlns="" id="{639B0D5B-778D-4281-83CA-D71EABD4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4DEC9C-6822-44C4-B4F9-FA85147E6718}"/>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26255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707E55-48C6-40E5-89A9-1399D5756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865ABA4-DD72-4830-9F9A-1F1C1DEBFD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8E96F9-C6B2-439E-8999-D706DBBCBB45}"/>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5" name="Footer Placeholder 4">
            <a:extLst>
              <a:ext uri="{FF2B5EF4-FFF2-40B4-BE49-F238E27FC236}">
                <a16:creationId xmlns:a16="http://schemas.microsoft.com/office/drawing/2014/main" xmlns="" id="{49717CE2-4511-4B1E-B3C8-C956C550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F8CE93-568E-4171-AB24-3A910AA71C7A}"/>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100860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897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D251E-8703-4D1A-9CFD-F2335D58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4E975A-36CC-412A-83F0-C347777A6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E2FFD8-B4DA-40C9-AE2E-33CC9D81AD06}"/>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5" name="Footer Placeholder 4">
            <a:extLst>
              <a:ext uri="{FF2B5EF4-FFF2-40B4-BE49-F238E27FC236}">
                <a16:creationId xmlns:a16="http://schemas.microsoft.com/office/drawing/2014/main" xmlns="" id="{DE3D52F4-7E2C-4961-B8AA-D0494A095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2426E2-F500-49B7-9850-E3BE2445780F}"/>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229113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CF528-9C58-4D30-BCDC-8F5EDA95E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A0495BB-E066-4E94-A7BF-7335734A8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CD6E449-99BB-4A9C-8844-579E7F788111}"/>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5" name="Footer Placeholder 4">
            <a:extLst>
              <a:ext uri="{FF2B5EF4-FFF2-40B4-BE49-F238E27FC236}">
                <a16:creationId xmlns:a16="http://schemas.microsoft.com/office/drawing/2014/main" xmlns="" id="{065B3A2A-FB4A-4A1A-9C52-1F46DA3F5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799803-B463-4E86-9FAA-4437B9919954}"/>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335776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055CF-6178-40AC-870D-206CA3E4A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4AE51C-DC9C-4CC5-AF5A-8D670F939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BE2D13C-EDAE-4158-AB28-CCBE7799E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D3CB731-8931-4BAD-A4B0-C11D35EED818}"/>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6" name="Footer Placeholder 5">
            <a:extLst>
              <a:ext uri="{FF2B5EF4-FFF2-40B4-BE49-F238E27FC236}">
                <a16:creationId xmlns:a16="http://schemas.microsoft.com/office/drawing/2014/main" xmlns="" id="{77B43E68-B96B-476C-9871-B364A6460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E631BA-38BD-4CF3-AB52-5DCB615B4BD4}"/>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18167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B6086-EF19-48D8-B835-239FEFA78D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F27B42-DEEA-418C-BC10-836B28559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A220A7E-367A-4467-A80D-E5574B6D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7F3F2E1-54E2-4DFA-A879-F2EBB5C41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BEC333-D1F0-4956-B34B-AE077394E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39D4E09-B96C-4681-A138-3417C60AB8F1}"/>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8" name="Footer Placeholder 7">
            <a:extLst>
              <a:ext uri="{FF2B5EF4-FFF2-40B4-BE49-F238E27FC236}">
                <a16:creationId xmlns:a16="http://schemas.microsoft.com/office/drawing/2014/main" xmlns="" id="{00940262-2ED3-449D-852A-5F8FA94A3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759400A-80CC-40EA-A8EA-96F3C0A7D274}"/>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3866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96FBF-BA0C-45EF-9188-EA5CC2DB2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B56570D-88B1-4ACA-B611-88A14468125D}"/>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4" name="Footer Placeholder 3">
            <a:extLst>
              <a:ext uri="{FF2B5EF4-FFF2-40B4-BE49-F238E27FC236}">
                <a16:creationId xmlns:a16="http://schemas.microsoft.com/office/drawing/2014/main" xmlns="" id="{E20DD152-7635-4255-9DFE-D878E046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D20EDC0-031D-4751-9A74-6775EC203327}"/>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29462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BE298B6-E9B2-4E51-988A-23E203B1CB64}"/>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3" name="Footer Placeholder 2">
            <a:extLst>
              <a:ext uri="{FF2B5EF4-FFF2-40B4-BE49-F238E27FC236}">
                <a16:creationId xmlns:a16="http://schemas.microsoft.com/office/drawing/2014/main" xmlns="" id="{61C9F5FF-8670-46DE-A8F2-192FC7E80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C38F3F7-401C-47A5-AE02-9277BD80193C}"/>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1348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364C9A-8CE0-4A79-94ED-83F35507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C08C457-55B2-4495-A37F-5BAC69B67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2508799-3270-47BF-94E8-66535C41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221872-2085-4DA1-B3A6-07D7F1C9226C}"/>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6" name="Footer Placeholder 5">
            <a:extLst>
              <a:ext uri="{FF2B5EF4-FFF2-40B4-BE49-F238E27FC236}">
                <a16:creationId xmlns:a16="http://schemas.microsoft.com/office/drawing/2014/main" xmlns="" id="{496121D1-1F47-424A-894E-A8AE5D09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406DA9-2142-4A49-A51B-7129249CFFA1}"/>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28613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DA283-6755-4648-BF8D-CDFBCAE01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8923B6E-B22E-4FAF-A029-8F52EFFA5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FB2E59A-C62B-4031-8407-57C114EB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0A49FFF-4985-43CB-A279-3099BEA280FF}"/>
              </a:ext>
            </a:extLst>
          </p:cNvPr>
          <p:cNvSpPr>
            <a:spLocks noGrp="1"/>
          </p:cNvSpPr>
          <p:nvPr>
            <p:ph type="dt" sz="half" idx="10"/>
          </p:nvPr>
        </p:nvSpPr>
        <p:spPr/>
        <p:txBody>
          <a:bodyPr/>
          <a:lstStyle/>
          <a:p>
            <a:fld id="{DFB91F6D-D3A5-4C4A-80A4-7F6B6BD7F761}" type="datetimeFigureOut">
              <a:rPr lang="en-US" smtClean="0"/>
              <a:pPr/>
              <a:t>1/4/2023</a:t>
            </a:fld>
            <a:endParaRPr lang="en-US"/>
          </a:p>
        </p:txBody>
      </p:sp>
      <p:sp>
        <p:nvSpPr>
          <p:cNvPr id="6" name="Footer Placeholder 5">
            <a:extLst>
              <a:ext uri="{FF2B5EF4-FFF2-40B4-BE49-F238E27FC236}">
                <a16:creationId xmlns:a16="http://schemas.microsoft.com/office/drawing/2014/main" xmlns="" id="{5AD0C143-9DB0-4C1C-AA77-E9DB454E1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4F9D3B-D3D6-4C81-9B69-014FEFF7D05E}"/>
              </a:ext>
            </a:extLst>
          </p:cNvPr>
          <p:cNvSpPr>
            <a:spLocks noGrp="1"/>
          </p:cNvSpPr>
          <p:nvPr>
            <p:ph type="sldNum" sz="quarter" idx="12"/>
          </p:nvPr>
        </p:nvSpPr>
        <p:spPr/>
        <p:txBody>
          <a:body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38807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1A0640-6AF9-45DA-BBEC-992C88646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F126B44-84F6-43E3-BBFC-59629D130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1B3281-169C-4758-8DCD-85C974DDF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1F6D-D3A5-4C4A-80A4-7F6B6BD7F761}" type="datetimeFigureOut">
              <a:rPr lang="en-US" smtClean="0"/>
              <a:pPr/>
              <a:t>1/4/2023</a:t>
            </a:fld>
            <a:endParaRPr lang="en-US"/>
          </a:p>
        </p:txBody>
      </p:sp>
      <p:sp>
        <p:nvSpPr>
          <p:cNvPr id="5" name="Footer Placeholder 4">
            <a:extLst>
              <a:ext uri="{FF2B5EF4-FFF2-40B4-BE49-F238E27FC236}">
                <a16:creationId xmlns:a16="http://schemas.microsoft.com/office/drawing/2014/main" xmlns="" id="{D7167BDE-6654-4329-A175-2577824B8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9859ED4-32C9-4F08-92AD-BC7E4323E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5DED-EC47-4F21-82CE-56E106062339}" type="slidenum">
              <a:rPr lang="en-US" smtClean="0"/>
              <a:pPr/>
              <a:t>‹#›</a:t>
            </a:fld>
            <a:endParaRPr lang="en-US"/>
          </a:p>
        </p:txBody>
      </p:sp>
    </p:spTree>
    <p:extLst>
      <p:ext uri="{BB962C8B-B14F-4D97-AF65-F5344CB8AC3E}">
        <p14:creationId xmlns:p14="http://schemas.microsoft.com/office/powerpoint/2010/main" xmlns="" val="35207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xmlns="" id="{8D222BCF-688F-4C89-94B5-B6113E37FE87}"/>
              </a:ext>
            </a:extLst>
          </p:cNvPr>
          <p:cNvSpPr txBox="1"/>
          <p:nvPr/>
        </p:nvSpPr>
        <p:spPr>
          <a:xfrm>
            <a:off x="2506634" y="2459504"/>
            <a:ext cx="6246510" cy="1938992"/>
          </a:xfrm>
          <a:prstGeom prst="rect">
            <a:avLst/>
          </a:prstGeom>
          <a:noFill/>
        </p:spPr>
        <p:txBody>
          <a:bodyPr wrap="square" rtlCol="0">
            <a:spAutoFit/>
          </a:bodyPr>
          <a:lstStyle/>
          <a:p>
            <a:pPr algn="ctr"/>
            <a:r>
              <a:rPr lang="en-US" altLang="zh-CN" sz="6000" dirty="0">
                <a:solidFill>
                  <a:schemeClr val="accent6">
                    <a:lumMod val="75000"/>
                  </a:schemeClr>
                </a:solidFill>
                <a:latin typeface="Times New Roman" pitchFamily="18" charset="0"/>
                <a:ea typeface="思源黑体 CN Bold" panose="020B0800000000000000" pitchFamily="34" charset="-122"/>
                <a:cs typeface="Times New Roman" pitchFamily="18" charset="0"/>
              </a:rPr>
              <a:t>ÔN TẬP</a:t>
            </a:r>
          </a:p>
          <a:p>
            <a:pPr algn="ctr"/>
            <a:r>
              <a:rPr lang="en-US" altLang="zh-CN" sz="6000" dirty="0">
                <a:solidFill>
                  <a:schemeClr val="accent6">
                    <a:lumMod val="75000"/>
                  </a:schemeClr>
                </a:solidFill>
                <a:latin typeface="Times New Roman" pitchFamily="18" charset="0"/>
                <a:ea typeface="思源黑体 CN Bold" panose="020B0800000000000000" pitchFamily="34" charset="-122"/>
                <a:cs typeface="Times New Roman" pitchFamily="18" charset="0"/>
              </a:rPr>
              <a:t>CUỐI HỌC KÌ I</a:t>
            </a:r>
            <a:endParaRPr lang="zh-CN" altLang="en-US" sz="6000" dirty="0">
              <a:solidFill>
                <a:schemeClr val="accent6">
                  <a:lumMod val="75000"/>
                </a:schemeClr>
              </a:solidFill>
              <a:latin typeface="Times New Roman" pitchFamily="18" charset="0"/>
              <a:ea typeface="思源黑体 CN Bold" panose="020B0800000000000000" pitchFamily="34" charset="-122"/>
              <a:cs typeface="Times New Roman" pitchFamily="18" charset="0"/>
            </a:endParaRPr>
          </a:p>
        </p:txBody>
      </p:sp>
      <p:sp>
        <p:nvSpPr>
          <p:cNvPr id="3" name="文本框 22">
            <a:extLst>
              <a:ext uri="{FF2B5EF4-FFF2-40B4-BE49-F238E27FC236}">
                <a16:creationId xmlns:a16="http://schemas.microsoft.com/office/drawing/2014/main" xmlns="" id="{EBC3826C-470C-4020-AB02-40B3160DDD7B}"/>
              </a:ext>
            </a:extLst>
          </p:cNvPr>
          <p:cNvSpPr txBox="1"/>
          <p:nvPr/>
        </p:nvSpPr>
        <p:spPr>
          <a:xfrm>
            <a:off x="6581451" y="4730247"/>
            <a:ext cx="4338185" cy="1200329"/>
          </a:xfrm>
          <a:prstGeom prst="rect">
            <a:avLst/>
          </a:prstGeom>
          <a:noFill/>
        </p:spPr>
        <p:txBody>
          <a:bodyPr wrap="square" rtlCol="0">
            <a:spAutoFit/>
          </a:bodyPr>
          <a:lstStyle/>
          <a:p>
            <a:pPr algn="ctr"/>
            <a:r>
              <a:rPr lang="en-US" altLang="zh-CN" sz="6000" dirty="0" err="1">
                <a:solidFill>
                  <a:schemeClr val="accent6">
                    <a:lumMod val="75000"/>
                  </a:schemeClr>
                </a:solidFill>
                <a:latin typeface="Times New Roman" pitchFamily="18" charset="0"/>
                <a:ea typeface="思源黑体 CN Bold" panose="020B0800000000000000" pitchFamily="34" charset="-122"/>
                <a:cs typeface="Times New Roman" pitchFamily="18" charset="0"/>
              </a:rPr>
              <a:t>Tiết</a:t>
            </a:r>
            <a:r>
              <a:rPr lang="en-US" altLang="zh-CN" sz="6000" dirty="0">
                <a:solidFill>
                  <a:schemeClr val="accent6">
                    <a:lumMod val="75000"/>
                  </a:schemeClr>
                </a:solidFill>
                <a:latin typeface="Times New Roman" pitchFamily="18" charset="0"/>
                <a:ea typeface="思源黑体 CN Bold" panose="020B0800000000000000" pitchFamily="34" charset="-122"/>
                <a:cs typeface="Times New Roman" pitchFamily="18" charset="0"/>
              </a:rPr>
              <a:t> </a:t>
            </a:r>
            <a:r>
              <a:rPr lang="en-US" altLang="zh-CN" sz="7200" dirty="0">
                <a:solidFill>
                  <a:schemeClr val="accent6">
                    <a:lumMod val="75000"/>
                  </a:schemeClr>
                </a:solidFill>
                <a:latin typeface="Times New Roman" pitchFamily="18" charset="0"/>
                <a:ea typeface="思源黑体 CN Bold" panose="020B0800000000000000" pitchFamily="34" charset="-122"/>
                <a:cs typeface="Times New Roman" pitchFamily="18" charset="0"/>
              </a:rPr>
              <a:t>3 - 4</a:t>
            </a:r>
            <a:endParaRPr lang="zh-CN" altLang="en-US" sz="6000" dirty="0">
              <a:solidFill>
                <a:schemeClr val="accent6">
                  <a:lumMod val="75000"/>
                </a:schemeClr>
              </a:solidFill>
              <a:latin typeface="Times New Roman" pitchFamily="18" charset="0"/>
              <a:ea typeface="思源黑体 CN Bold" panose="020B0800000000000000" pitchFamily="34" charset="-122"/>
              <a:cs typeface="Times New Roman" pitchFamily="18" charset="0"/>
            </a:endParaRPr>
          </a:p>
        </p:txBody>
      </p:sp>
      <p:sp>
        <p:nvSpPr>
          <p:cNvPr id="4" name="TextBox 3">
            <a:extLst>
              <a:ext uri="{FF2B5EF4-FFF2-40B4-BE49-F238E27FC236}">
                <a16:creationId xmlns:a16="http://schemas.microsoft.com/office/drawing/2014/main" xmlns="" id="{C0908D70-5788-44D1-BA54-7B0E723795C8}"/>
              </a:ext>
            </a:extLst>
          </p:cNvPr>
          <p:cNvSpPr txBox="1"/>
          <p:nvPr/>
        </p:nvSpPr>
        <p:spPr>
          <a:xfrm>
            <a:off x="471841" y="575677"/>
            <a:ext cx="1843405" cy="1569660"/>
          </a:xfrm>
          <a:prstGeom prst="rect">
            <a:avLst/>
          </a:prstGeom>
          <a:noFill/>
        </p:spPr>
        <p:txBody>
          <a:bodyPr wrap="square" rtlCol="0">
            <a:spAutoFit/>
          </a:bodyPr>
          <a:lstStyle/>
          <a:p>
            <a:pPr algn="ctr"/>
            <a:r>
              <a:rPr lang="en-US" sz="4800" b="1" dirty="0" err="1">
                <a:solidFill>
                  <a:schemeClr val="accent6">
                    <a:lumMod val="75000"/>
                  </a:schemeClr>
                </a:solidFill>
                <a:latin typeface="Times New Roman" pitchFamily="18" charset="0"/>
                <a:ea typeface="Arial-Rounded" panose="020B0500000000000000" pitchFamily="34" charset="0"/>
                <a:cs typeface="Times New Roman" pitchFamily="18" charset="0"/>
              </a:rPr>
              <a:t>Tuần</a:t>
            </a:r>
            <a:r>
              <a:rPr lang="en-US" sz="48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p>
          <a:p>
            <a:pPr algn="ctr"/>
            <a:r>
              <a:rPr lang="en-US" sz="4800" b="1" dirty="0">
                <a:solidFill>
                  <a:schemeClr val="accent6">
                    <a:lumMod val="75000"/>
                  </a:schemeClr>
                </a:solidFill>
                <a:latin typeface="Times New Roman" pitchFamily="18" charset="0"/>
                <a:ea typeface="Arial-Rounded" panose="020B0500000000000000" pitchFamily="34" charset="0"/>
                <a:cs typeface="Times New Roman" pitchFamily="18" charset="0"/>
              </a:rPr>
              <a:t>18</a:t>
            </a:r>
          </a:p>
        </p:txBody>
      </p:sp>
    </p:spTree>
    <p:extLst>
      <p:ext uri="{BB962C8B-B14F-4D97-AF65-F5344CB8AC3E}">
        <p14:creationId xmlns:p14="http://schemas.microsoft.com/office/powerpoint/2010/main" xmlns="" val="18545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2">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1" end="1"/>
                                            </p:txEl>
                                          </p:spTgt>
                                        </p:tgtEl>
                                        <p:attrNameLst>
                                          <p:attrName>ppt_w</p:attrName>
                                        </p:attrNameLst>
                                      </p:cBhvr>
                                    </p:anim>
                                    <p:anim by="(#ppt_w*0.50)" calcmode="lin" valueType="num">
                                      <p:cBhvr>
                                        <p:cTn id="14" dur="500" decel="50000" autoRev="1" fill="hold">
                                          <p:stCondLst>
                                            <p:cond delay="0"/>
                                          </p:stCondLst>
                                        </p:cTn>
                                        <p:tgtEl>
                                          <p:spTgt spid="2">
                                            <p:txEl>
                                              <p:pRg st="1" end="1"/>
                                            </p:txEl>
                                          </p:spTgt>
                                        </p:tgtEl>
                                        <p:attrNameLst>
                                          <p:attrName>ppt_x</p:attrName>
                                        </p:attrNameLst>
                                      </p:cBhvr>
                                    </p:anim>
                                    <p:anim from="(-#ppt_h/2)" to="(#ppt_y)" calcmode="lin" valueType="num">
                                      <p:cBhvr>
                                        <p:cTn id="15" dur="1000" fill="hold">
                                          <p:stCondLst>
                                            <p:cond delay="0"/>
                                          </p:stCondLst>
                                        </p:cTn>
                                        <p:tgtEl>
                                          <p:spTgt spid="2">
                                            <p:txEl>
                                              <p:pRg st="1" end="1"/>
                                            </p:txEl>
                                          </p:spTgt>
                                        </p:tgtEl>
                                        <p:attrNameLst>
                                          <p:attrName>ppt_y</p:attrName>
                                        </p:attrNameLst>
                                      </p:cBhvr>
                                    </p:anim>
                                    <p:animRot by="21600000">
                                      <p:cBhvr>
                                        <p:cTn id="16" dur="1000" fill="hold">
                                          <p:stCondLst>
                                            <p:cond delay="0"/>
                                          </p:stCondLst>
                                        </p:cTn>
                                        <p:tgtEl>
                                          <p:spTgt spid="2">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42B8673-1AFC-4422-B163-3C61D39D1EC4}"/>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100000" l="0" r="100000">
                        <a14:foregroundMark x1="21289" y1="33974" x2="30469" y2="42735"/>
                        <a14:foregroundMark x1="74414" y1="51496" x2="81055" y2="46581"/>
                        <a14:foregroundMark x1="9375" y1="25427" x2="5664" y2="30769"/>
                        <a14:foregroundMark x1="6055" y1="31410" x2="5078" y2="37821"/>
                        <a14:foregroundMark x1="5273" y1="38462" x2="7227" y2="44872"/>
                        <a14:foregroundMark x1="7617" y1="45299" x2="10547" y2="48504"/>
                        <a14:foregroundMark x1="22461" y1="14316" x2="28320" y2="10897"/>
                        <a14:foregroundMark x1="28320" y1="10470" x2="33984" y2="6624"/>
                        <a14:foregroundMark x1="34180" y1="6197" x2="34180" y2="5983"/>
                        <a14:foregroundMark x1="32422" y1="7265" x2="36328" y2="3846"/>
                        <a14:foregroundMark x1="36328" y1="3632" x2="35938" y2="4274"/>
                        <a14:foregroundMark x1="36719" y1="3419" x2="43945" y2="427"/>
                        <a14:foregroundMark x1="52344" y1="427" x2="57422" y2="2137"/>
                        <a14:foregroundMark x1="57422" y1="2350" x2="63477" y2="5556"/>
                        <a14:foregroundMark x1="63477" y1="5556" x2="69141" y2="10684"/>
                        <a14:foregroundMark x1="69531" y1="11111" x2="78320" y2="21795"/>
                        <a14:foregroundMark x1="78906" y1="22436" x2="87500" y2="35043"/>
                        <a14:foregroundMark x1="87695" y1="35256" x2="89844" y2="39957"/>
                        <a14:foregroundMark x1="90039" y1="40812" x2="90430" y2="45513"/>
                        <a14:foregroundMark x1="90039" y1="45513" x2="88867" y2="48504"/>
                        <a14:foregroundMark x1="88477" y1="49573" x2="83008" y2="52991"/>
                        <a14:foregroundMark x1="59570" y1="56410" x2="69531" y2="58547"/>
                        <a14:foregroundMark x1="71289" y1="52778" x2="67773" y2="61538"/>
                        <a14:foregroundMark x1="73438" y1="54701" x2="68750" y2="59829"/>
                        <a14:foregroundMark x1="56445" y1="71581" x2="74609" y2="91880"/>
                        <a14:foregroundMark x1="64258" y1="78846" x2="83008" y2="85043"/>
                        <a14:foregroundMark x1="77734" y1="90598" x2="85742" y2="90171"/>
                        <a14:foregroundMark x1="78125" y1="88462" x2="91016" y2="86325"/>
                        <a14:foregroundMark x1="58984" y1="82906" x2="64648" y2="92094"/>
                        <a14:foregroundMark x1="65039" y1="95940" x2="80469" y2="91880"/>
                        <a14:foregroundMark x1="11133" y1="88675" x2="45117" y2="86752"/>
                        <a14:foregroundMark x1="3711" y1="88034" x2="20313" y2="92735"/>
                        <a14:foregroundMark x1="19141" y1="96154" x2="41016" y2="94017"/>
                        <a14:foregroundMark x1="10938" y1="65812" x2="15234" y2="61966"/>
                      </a14:backgroundRemoval>
                    </a14:imgEffect>
                  </a14:imgLayer>
                </a14:imgProps>
              </a:ext>
              <a:ext uri="{28A0092B-C50C-407E-A947-70E740481C1C}">
                <a14:useLocalDpi xmlns:a14="http://schemas.microsoft.com/office/drawing/2010/main" xmlns="" val="0"/>
              </a:ext>
            </a:extLst>
          </a:blip>
          <a:stretch>
            <a:fillRect/>
          </a:stretch>
        </p:blipFill>
        <p:spPr>
          <a:xfrm>
            <a:off x="8738222" y="3931860"/>
            <a:ext cx="3453778" cy="2756316"/>
          </a:xfrm>
          <a:prstGeom prst="rect">
            <a:avLst/>
          </a:prstGeom>
        </p:spPr>
      </p:pic>
      <p:pic>
        <p:nvPicPr>
          <p:cNvPr id="12" name="Picture 11">
            <a:extLst>
              <a:ext uri="{FF2B5EF4-FFF2-40B4-BE49-F238E27FC236}">
                <a16:creationId xmlns:a16="http://schemas.microsoft.com/office/drawing/2014/main" xmlns="" id="{FB0A9FE1-9E8B-406B-B402-E3015B334DF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402336" y="600624"/>
            <a:ext cx="3730752" cy="2440279"/>
          </a:xfrm>
          <a:prstGeom prst="rect">
            <a:avLst/>
          </a:prstGeom>
        </p:spPr>
      </p:pic>
      <p:sp>
        <p:nvSpPr>
          <p:cNvPr id="13" name="TextBox 12">
            <a:extLst>
              <a:ext uri="{FF2B5EF4-FFF2-40B4-BE49-F238E27FC236}">
                <a16:creationId xmlns:a16="http://schemas.microsoft.com/office/drawing/2014/main" xmlns="" id="{A1D02EC1-BC4C-465C-9871-7F98E37280A0}"/>
              </a:ext>
            </a:extLst>
          </p:cNvPr>
          <p:cNvSpPr txBox="1"/>
          <p:nvPr/>
        </p:nvSpPr>
        <p:spPr>
          <a:xfrm rot="21123060">
            <a:off x="2573136" y="2542109"/>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308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98179"/>
            <a:ext cx="10547131" cy="4801314"/>
          </a:xfrm>
          <a:prstGeom prst="rect">
            <a:avLst/>
          </a:prstGeom>
          <a:noFill/>
        </p:spPr>
        <p:txBody>
          <a:bodyPr wrap="square" rtlCol="0">
            <a:spAutoFit/>
          </a:bodyPr>
          <a:lstStyle/>
          <a:p>
            <a:pPr algn="ctr"/>
            <a:r>
              <a:rPr lang="pl-PL" sz="2400" b="1" dirty="0" smtClean="0">
                <a:latin typeface="Times New Roman" pitchFamily="18" charset="0"/>
                <a:cs typeface="Times New Roman" pitchFamily="18" charset="0"/>
              </a:rPr>
              <a:t>YÊU CẦU CẦN ĐẠT: </a:t>
            </a:r>
            <a:endParaRPr lang="vi-VN" sz="2400" dirty="0" smtClean="0">
              <a:latin typeface="Times New Roman" pitchFamily="18" charset="0"/>
              <a:cs typeface="Times New Roman" pitchFamily="18" charset="0"/>
            </a:endParaRPr>
          </a:p>
          <a:p>
            <a:r>
              <a:rPr lang="pl-PL" sz="2400" b="1" i="1" dirty="0" smtClean="0">
                <a:latin typeface="Times New Roman" pitchFamily="18" charset="0"/>
                <a:cs typeface="Times New Roman" pitchFamily="18" charset="0"/>
              </a:rPr>
              <a:t>- </a:t>
            </a:r>
            <a:r>
              <a:rPr lang="pl-PL" sz="2400" dirty="0" smtClean="0">
                <a:latin typeface="Times New Roman" pitchFamily="18" charset="0"/>
                <a:cs typeface="Times New Roman" pitchFamily="18" charset="0"/>
              </a:rPr>
              <a:t>Đọc đúng lời của nhân vật.</a:t>
            </a:r>
            <a:endParaRPr lang="vi-VN" sz="2400" dirty="0" smtClean="0">
              <a:latin typeface="Times New Roman" pitchFamily="18" charset="0"/>
              <a:cs typeface="Times New Roman" pitchFamily="18" charset="0"/>
            </a:endParaRPr>
          </a:p>
          <a:p>
            <a:r>
              <a:rPr lang="pl-PL" sz="2400" dirty="0" smtClean="0">
                <a:latin typeface="Times New Roman" pitchFamily="18" charset="0"/>
                <a:cs typeface="Times New Roman" pitchFamily="18" charset="0"/>
              </a:rPr>
              <a:t>- Biết trao đổi ý kiến về bài đọc yêu thích trong học kì 1. Biết nói lời chào, lời tự giới thiệu phù hợp với tình huống giao tiếp. </a:t>
            </a:r>
            <a:endParaRPr lang="vi-VN" sz="2400" dirty="0" smtClean="0">
              <a:latin typeface="Times New Roman" pitchFamily="18" charset="0"/>
              <a:cs typeface="Times New Roman" pitchFamily="18" charset="0"/>
            </a:endParaRPr>
          </a:p>
          <a:p>
            <a:r>
              <a:rPr lang="pl-PL" sz="2400" dirty="0" smtClean="0">
                <a:latin typeface="Times New Roman" pitchFamily="18" charset="0"/>
                <a:cs typeface="Times New Roman" pitchFamily="18" charset="0"/>
              </a:rPr>
              <a:t>- Đọc rõ ràng trôi chảy bài tập đọc đã học ở học kì 1 (phát âm rõ ràng, biết ngừng nghỉ sau các dấu câu, giữa các cụm từ; tốc độ đọc khoảng 40 tiếng / phút)</a:t>
            </a:r>
            <a:r>
              <a:rPr lang="vi-VN" sz="2400" dirty="0" smtClean="0">
                <a:latin typeface="Times New Roman" pitchFamily="18" charset="0"/>
                <a:cs typeface="Times New Roman" pitchFamily="18" charset="0"/>
              </a:rPr>
              <a:t>,</a:t>
            </a:r>
            <a:r>
              <a:rPr lang="pl-PL" sz="2400" dirty="0" smtClean="0">
                <a:latin typeface="Times New Roman" pitchFamily="18" charset="0"/>
                <a:cs typeface="Times New Roman" pitchFamily="18" charset="0"/>
              </a:rPr>
              <a:t> hiểu ý chính của đoạn, nội dung của bài; trả lời được câu hỏi về ý đoạn đã học. Thuộc hai đoạn thơ đã học.</a:t>
            </a:r>
            <a:endParaRPr lang="vi-VN" sz="2400" dirty="0" smtClean="0">
              <a:latin typeface="Times New Roman" pitchFamily="18" charset="0"/>
              <a:cs typeface="Times New Roman" pitchFamily="18" charset="0"/>
            </a:endParaRPr>
          </a:p>
          <a:p>
            <a:r>
              <a:rPr lang="pl-PL" sz="2400" dirty="0" smtClean="0">
                <a:latin typeface="Times New Roman" pitchFamily="18" charset="0"/>
                <a:cs typeface="Times New Roman" pitchFamily="18" charset="0"/>
              </a:rPr>
              <a:t>- Hoàn thành các bài tập của phần ôn tập.</a:t>
            </a:r>
            <a:endParaRPr lang="vi-VN" sz="2400" dirty="0" smtClean="0">
              <a:latin typeface="Times New Roman" pitchFamily="18" charset="0"/>
              <a:cs typeface="Times New Roman" pitchFamily="18" charset="0"/>
            </a:endParaRPr>
          </a:p>
          <a:p>
            <a:r>
              <a:rPr lang="pl-PL" sz="2400" dirty="0" smtClean="0">
                <a:latin typeface="Times New Roman" pitchFamily="18" charset="0"/>
                <a:cs typeface="Times New Roman" pitchFamily="18" charset="0"/>
              </a:rPr>
              <a:t>- Phát triển kĩ năng trình bày, kĩ năng giao tiếp, hợp tác nhóm.</a:t>
            </a:r>
            <a:endParaRPr lang="vi-VN" sz="2400" dirty="0" smtClean="0">
              <a:latin typeface="Times New Roman" pitchFamily="18" charset="0"/>
              <a:cs typeface="Times New Roman" pitchFamily="18" charset="0"/>
            </a:endParaRPr>
          </a:p>
          <a:p>
            <a:r>
              <a:rPr lang="pl-PL" sz="2400" dirty="0" smtClean="0">
                <a:latin typeface="Times New Roman" pitchFamily="18" charset="0"/>
                <a:cs typeface="Times New Roman" pitchFamily="18" charset="0"/>
              </a:rPr>
              <a:t>- Có sự tự tin vào chính bản thân mình, vận dụng kiến thức vào cuộc sống hàng ngày.</a:t>
            </a:r>
            <a:endParaRPr lang="vi-VN" sz="2400" dirty="0" smtClean="0">
              <a:latin typeface="Times New Roman" pitchFamily="18" charset="0"/>
              <a:cs typeface="Times New Roman" pitchFamily="18" charset="0"/>
            </a:endParaRP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Đọc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lời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của</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chim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hải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và</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trả</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lời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hỏi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11" name="TextBox 10">
            <a:extLst>
              <a:ext uri="{FF2B5EF4-FFF2-40B4-BE49-F238E27FC236}">
                <a16:creationId xmlns:a16="http://schemas.microsoft.com/office/drawing/2014/main" xmlns=""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Theo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chim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hải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những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trên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ai,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trong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nào</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14" name="TextBox 13">
            <a:extLst>
              <a:ext uri="{FF2B5EF4-FFF2-40B4-BE49-F238E27FC236}">
                <a16:creationId xmlns:a16="http://schemas.microsoft.com/office/drawing/2014/main" xmlns="" id="{71D72BF9-BE30-4E6A-9298-7C37905BB190}"/>
              </a:ext>
            </a:extLst>
          </p:cNvPr>
          <p:cNvSpPr txBox="1"/>
          <p:nvPr/>
        </p:nvSpPr>
        <p:spPr>
          <a:xfrm>
            <a:off x="978195" y="4828451"/>
            <a:ext cx="10266979" cy="584775"/>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Đóng vai một loài chim khác, </a:t>
            </a:r>
            <a:r>
              <a:rPr lang="en-US" sz="3200" b="1" dirty="0" smtClean="0">
                <a:solidFill>
                  <a:schemeClr val="accent6">
                    <a:lumMod val="75000"/>
                  </a:schemeClr>
                </a:solidFill>
                <a:latin typeface="Times New Roman" pitchFamily="18" charset="0"/>
                <a:ea typeface="Arial-Rounded" panose="020B0500000000000000" pitchFamily="34" charset="0"/>
                <a:cs typeface="Times New Roman" pitchFamily="18" charset="0"/>
              </a:rPr>
              <a:t>đáp </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lời hải âu.</a:t>
            </a:r>
          </a:p>
        </p:txBody>
      </p:sp>
      <p:grpSp>
        <p:nvGrpSpPr>
          <p:cNvPr id="9" name="Group 8">
            <a:extLst>
              <a:ext uri="{FF2B5EF4-FFF2-40B4-BE49-F238E27FC236}">
                <a16:creationId xmlns:a16="http://schemas.microsoft.com/office/drawing/2014/main" xmlns="" id="{DA805463-9CF9-4EFC-AE64-EF8FBBEFB951}"/>
              </a:ext>
            </a:extLst>
          </p:cNvPr>
          <p:cNvGrpSpPr/>
          <p:nvPr/>
        </p:nvGrpSpPr>
        <p:grpSpPr>
          <a:xfrm>
            <a:off x="393420" y="142202"/>
            <a:ext cx="584775" cy="769441"/>
            <a:chOff x="3827736" y="1190855"/>
            <a:chExt cx="584775" cy="769441"/>
          </a:xfrm>
        </p:grpSpPr>
        <p:sp>
          <p:nvSpPr>
            <p:cNvPr id="12" name="Oval 11">
              <a:extLst>
                <a:ext uri="{FF2B5EF4-FFF2-40B4-BE49-F238E27FC236}">
                  <a16:creationId xmlns:a16="http://schemas.microsoft.com/office/drawing/2014/main" xmlns=""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itchFamily="18" charset="0"/>
                <a:cs typeface="Times New Roman" pitchFamily="18" charset="0"/>
              </a:endParaRPr>
            </a:p>
          </p:txBody>
        </p:sp>
        <p:sp>
          <p:nvSpPr>
            <p:cNvPr id="13" name="TextBox 11">
              <a:extLst>
                <a:ext uri="{FF2B5EF4-FFF2-40B4-BE49-F238E27FC236}">
                  <a16:creationId xmlns:a16="http://schemas.microsoft.com/office/drawing/2014/main" xmlns=""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itchFamily="18" charset="0"/>
                  <a:ea typeface="Arial-Rounded" panose="020B0500000000000000" pitchFamily="34" charset="0"/>
                  <a:cs typeface="Times New Roman" pitchFamily="18" charset="0"/>
                </a:rPr>
                <a:t>4</a:t>
              </a:r>
            </a:p>
          </p:txBody>
        </p:sp>
      </p:gr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37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Đọc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lời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của</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chim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hải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và</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trả</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lời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hỏi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11" name="TextBox 10">
            <a:extLst>
              <a:ext uri="{FF2B5EF4-FFF2-40B4-BE49-F238E27FC236}">
                <a16:creationId xmlns:a16="http://schemas.microsoft.com/office/drawing/2014/main" xmlns=""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Theo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chim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hải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những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trên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ai,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trong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nào</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grpSp>
        <p:nvGrpSpPr>
          <p:cNvPr id="9" name="Group 8">
            <a:extLst>
              <a:ext uri="{FF2B5EF4-FFF2-40B4-BE49-F238E27FC236}">
                <a16:creationId xmlns:a16="http://schemas.microsoft.com/office/drawing/2014/main" xmlns="" id="{DA805463-9CF9-4EFC-AE64-EF8FBBEFB951}"/>
              </a:ext>
            </a:extLst>
          </p:cNvPr>
          <p:cNvGrpSpPr/>
          <p:nvPr/>
        </p:nvGrpSpPr>
        <p:grpSpPr>
          <a:xfrm>
            <a:off x="393420" y="142202"/>
            <a:ext cx="584775" cy="769441"/>
            <a:chOff x="3827736" y="1190855"/>
            <a:chExt cx="584775" cy="769441"/>
          </a:xfrm>
        </p:grpSpPr>
        <p:sp>
          <p:nvSpPr>
            <p:cNvPr id="12" name="Oval 11">
              <a:extLst>
                <a:ext uri="{FF2B5EF4-FFF2-40B4-BE49-F238E27FC236}">
                  <a16:creationId xmlns:a16="http://schemas.microsoft.com/office/drawing/2014/main" xmlns=""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itchFamily="18" charset="0"/>
                <a:cs typeface="Times New Roman" pitchFamily="18" charset="0"/>
              </a:endParaRPr>
            </a:p>
          </p:txBody>
        </p:sp>
        <p:sp>
          <p:nvSpPr>
            <p:cNvPr id="13" name="TextBox 11">
              <a:extLst>
                <a:ext uri="{FF2B5EF4-FFF2-40B4-BE49-F238E27FC236}">
                  <a16:creationId xmlns:a16="http://schemas.microsoft.com/office/drawing/2014/main" xmlns=""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itchFamily="18" charset="0"/>
                  <a:ea typeface="Arial-Rounded" panose="020B0500000000000000" pitchFamily="34" charset="0"/>
                  <a:cs typeface="Times New Roman" pitchFamily="18" charset="0"/>
                </a:rPr>
                <a:t>4</a:t>
              </a:r>
            </a:p>
          </p:txBody>
        </p:sp>
      </p:gr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xmlns="" id="{9D4D4603-2BF5-4B9D-A675-8186272829D7}"/>
              </a:ext>
            </a:extLst>
          </p:cNvPr>
          <p:cNvSpPr txBox="1"/>
          <p:nvPr/>
        </p:nvSpPr>
        <p:spPr>
          <a:xfrm>
            <a:off x="1185231" y="4682727"/>
            <a:ext cx="10266979" cy="1077218"/>
          </a:xfrm>
          <a:prstGeom prst="rect">
            <a:avLst/>
          </a:prstGeom>
          <a:noFill/>
        </p:spPr>
        <p:txBody>
          <a:bodyPr wrap="square" rtlCol="0">
            <a:spAutoFit/>
          </a:bodyPr>
          <a:lstStyle/>
          <a:p>
            <a:r>
              <a:rPr lang="en-US" sz="3200" b="1" dirty="0" smtClean="0">
                <a:solidFill>
                  <a:schemeClr val="accent6">
                    <a:lumMod val="75000"/>
                  </a:schemeClr>
                </a:solidFill>
                <a:latin typeface="Times New Roman" pitchFamily="18" charset="0"/>
                <a:ea typeface="Arial-Rounded" panose="020B0500000000000000" pitchFamily="34" charset="0"/>
                <a:cs typeface="Times New Roman" pitchFamily="18" charset="0"/>
              </a:rPr>
              <a:t> Chim hải âu nói chuyện với những người bạn khác khi gặp những người bạn ở nơi khác đến.</a:t>
            </a:r>
            <a:endPar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7912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Đọc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lời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của</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chim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hải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và</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trả</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lời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hỏi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14" name="TextBox 13">
            <a:extLst>
              <a:ext uri="{FF2B5EF4-FFF2-40B4-BE49-F238E27FC236}">
                <a16:creationId xmlns:a16="http://schemas.microsoft.com/office/drawing/2014/main" xmlns="" id="{71D72BF9-BE30-4E6A-9298-7C37905BB190}"/>
              </a:ext>
            </a:extLst>
          </p:cNvPr>
          <p:cNvSpPr txBox="1"/>
          <p:nvPr/>
        </p:nvSpPr>
        <p:spPr>
          <a:xfrm>
            <a:off x="978195" y="3635756"/>
            <a:ext cx="10266979" cy="584775"/>
          </a:xfrm>
          <a:prstGeom prst="rect">
            <a:avLst/>
          </a:prstGeom>
          <a:noFill/>
        </p:spPr>
        <p:txBody>
          <a:bodyPr wrap="square" rtlCol="0">
            <a:spAutoFit/>
          </a:bodyPr>
          <a:lstStyle/>
          <a:p>
            <a:r>
              <a:rPr lang="en-US" sz="3200" b="1" dirty="0" smtClean="0">
                <a:solidFill>
                  <a:schemeClr val="accent6">
                    <a:lumMod val="75000"/>
                  </a:schemeClr>
                </a:solidFill>
                <a:latin typeface="Times New Roman" pitchFamily="18" charset="0"/>
                <a:ea typeface="Arial-Rounded" panose="020B0500000000000000" pitchFamily="34" charset="0"/>
                <a:cs typeface="Times New Roman" pitchFamily="18" charset="0"/>
              </a:rPr>
              <a:t>Đóng </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vai một loài chim khác, </a:t>
            </a:r>
            <a:r>
              <a:rPr lang="en-US" sz="3200" b="1" dirty="0" smtClean="0">
                <a:solidFill>
                  <a:schemeClr val="accent6">
                    <a:lumMod val="75000"/>
                  </a:schemeClr>
                </a:solidFill>
                <a:latin typeface="Times New Roman" pitchFamily="18" charset="0"/>
                <a:ea typeface="Arial-Rounded" panose="020B0500000000000000" pitchFamily="34" charset="0"/>
                <a:cs typeface="Times New Roman" pitchFamily="18" charset="0"/>
              </a:rPr>
              <a:t>đáp </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lời hải âu.</a:t>
            </a:r>
          </a:p>
        </p:txBody>
      </p:sp>
      <p:grpSp>
        <p:nvGrpSpPr>
          <p:cNvPr id="9" name="Group 8">
            <a:extLst>
              <a:ext uri="{FF2B5EF4-FFF2-40B4-BE49-F238E27FC236}">
                <a16:creationId xmlns:a16="http://schemas.microsoft.com/office/drawing/2014/main" xmlns="" id="{DA805463-9CF9-4EFC-AE64-EF8FBBEFB951}"/>
              </a:ext>
            </a:extLst>
          </p:cNvPr>
          <p:cNvGrpSpPr/>
          <p:nvPr/>
        </p:nvGrpSpPr>
        <p:grpSpPr>
          <a:xfrm>
            <a:off x="393420" y="142202"/>
            <a:ext cx="584775" cy="769441"/>
            <a:chOff x="3827736" y="1190855"/>
            <a:chExt cx="584775" cy="769441"/>
          </a:xfrm>
        </p:grpSpPr>
        <p:sp>
          <p:nvSpPr>
            <p:cNvPr id="12" name="Oval 11">
              <a:extLst>
                <a:ext uri="{FF2B5EF4-FFF2-40B4-BE49-F238E27FC236}">
                  <a16:creationId xmlns:a16="http://schemas.microsoft.com/office/drawing/2014/main" xmlns=""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itchFamily="18" charset="0"/>
                <a:cs typeface="Times New Roman" pitchFamily="18" charset="0"/>
              </a:endParaRPr>
            </a:p>
          </p:txBody>
        </p:sp>
        <p:sp>
          <p:nvSpPr>
            <p:cNvPr id="13" name="TextBox 11">
              <a:extLst>
                <a:ext uri="{FF2B5EF4-FFF2-40B4-BE49-F238E27FC236}">
                  <a16:creationId xmlns:a16="http://schemas.microsoft.com/office/drawing/2014/main" xmlns=""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itchFamily="18" charset="0"/>
                  <a:ea typeface="Arial-Rounded" panose="020B0500000000000000" pitchFamily="34" charset="0"/>
                  <a:cs typeface="Times New Roman" pitchFamily="18" charset="0"/>
                </a:rPr>
                <a:t>4</a:t>
              </a:r>
            </a:p>
          </p:txBody>
        </p:sp>
      </p:gr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xmlns="" id="{71D72BF9-BE30-4E6A-9298-7C37905BB190}"/>
              </a:ext>
            </a:extLst>
          </p:cNvPr>
          <p:cNvSpPr txBox="1"/>
          <p:nvPr/>
        </p:nvSpPr>
        <p:spPr>
          <a:xfrm>
            <a:off x="946692" y="4669425"/>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smtClean="0">
                <a:solidFill>
                  <a:schemeClr val="accent6">
                    <a:lumMod val="75000"/>
                  </a:schemeClr>
                </a:solidFill>
                <a:latin typeface="Times New Roman" pitchFamily="18" charset="0"/>
                <a:ea typeface="Arial-Rounded" panose="020B0500000000000000" pitchFamily="34" charset="0"/>
                <a:cs typeface="Times New Roman" pitchFamily="18" charset="0"/>
              </a:rPr>
              <a:t>Xin chào hải âu, tớ là chim bồ câu. Rất vui được làm quen với bạn.</a:t>
            </a:r>
            <a:endPar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6290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5AFF797-971A-4FA2-BFEC-EE64BE3CDC60}"/>
              </a:ext>
            </a:extLst>
          </p:cNvPr>
          <p:cNvSpPr txBox="1"/>
          <p:nvPr/>
        </p:nvSpPr>
        <p:spPr>
          <a:xfrm>
            <a:off x="1034383" y="622010"/>
            <a:ext cx="6899253" cy="584775"/>
          </a:xfrm>
          <a:prstGeom prst="rect">
            <a:avLst/>
          </a:prstGeom>
          <a:noFill/>
        </p:spPr>
        <p:txBody>
          <a:bodyPr wrap="square" rtlCol="0">
            <a:spAutoFit/>
          </a:bodyPr>
          <a:lstStyle/>
          <a:p>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Thực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hành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luyện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theo</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8" name="TextBox 7">
            <a:extLst>
              <a:ext uri="{FF2B5EF4-FFF2-40B4-BE49-F238E27FC236}">
                <a16:creationId xmlns:a16="http://schemas.microsoft.com/office/drawing/2014/main" xmlns="" id="{A53ADD07-51D7-456C-AD09-D66B5AE8E9C1}"/>
              </a:ext>
            </a:extLst>
          </p:cNvPr>
          <p:cNvSpPr txBox="1"/>
          <p:nvPr/>
        </p:nvSpPr>
        <p:spPr>
          <a:xfrm>
            <a:off x="886116" y="1594776"/>
            <a:ext cx="6265311" cy="2062103"/>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1: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Nếu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chuyển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lớp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hoặc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chuyển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trường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sẽ</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giới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thiệu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về</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mình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như</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thế</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nào</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các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bạn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trong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lớp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mới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9" name="TextBox 8">
            <a:extLst>
              <a:ext uri="{FF2B5EF4-FFF2-40B4-BE49-F238E27FC236}">
                <a16:creationId xmlns:a16="http://schemas.microsoft.com/office/drawing/2014/main" xmlns="" id="{A7FA30D1-6FEF-48A3-A5FA-6C63516ED3E4}"/>
              </a:ext>
            </a:extLst>
          </p:cNvPr>
          <p:cNvSpPr txBox="1"/>
          <p:nvPr/>
        </p:nvSpPr>
        <p:spPr>
          <a:xfrm>
            <a:off x="886116" y="3656879"/>
            <a:ext cx="6899253" cy="1569660"/>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b.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2: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Lớp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có</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một</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bạn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ở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trường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khác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chuyển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đến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sẽ</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gì</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bạn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để</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thể</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hiện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sự</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thân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thiện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grpSp>
        <p:nvGrpSpPr>
          <p:cNvPr id="10" name="Group 9">
            <a:extLst>
              <a:ext uri="{FF2B5EF4-FFF2-40B4-BE49-F238E27FC236}">
                <a16:creationId xmlns:a16="http://schemas.microsoft.com/office/drawing/2014/main" xmlns=""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xmlns=""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itchFamily="18" charset="0"/>
                  <a:ea typeface="Arial-Rounded" panose="020B0500000000000000" pitchFamily="34" charset="0"/>
                  <a:cs typeface="Times New Roman" pitchFamily="18" charset="0"/>
                </a:rPr>
                <a:t>5</a:t>
              </a:r>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3" name="Group 12"/>
          <p:cNvGrpSpPr/>
          <p:nvPr/>
        </p:nvGrpSpPr>
        <p:grpSpPr>
          <a:xfrm>
            <a:off x="8967903" y="3807728"/>
            <a:ext cx="2048234" cy="1180651"/>
            <a:chOff x="3759267" y="334167"/>
            <a:chExt cx="5621970" cy="1845092"/>
          </a:xfrm>
        </p:grpSpPr>
        <p:sp>
          <p:nvSpPr>
            <p:cNvPr id="14" name="Cloud Callout 13"/>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15" name="TextBox 14"/>
            <p:cNvSpPr txBox="1"/>
            <p:nvPr/>
          </p:nvSpPr>
          <p:spPr>
            <a:xfrm>
              <a:off x="4223658" y="688204"/>
              <a:ext cx="4919222" cy="1491055"/>
            </a:xfrm>
            <a:prstGeom prst="rect">
              <a:avLst/>
            </a:prstGeom>
            <a:noFill/>
            <a:ln>
              <a:noFill/>
            </a:ln>
          </p:spPr>
          <p:txBody>
            <a:bodyPr wrap="square" rtlCol="0">
              <a:spAutoFit/>
            </a:bodyPr>
            <a:lstStyle/>
            <a:p>
              <a:pPr algn="ctr"/>
              <a:r>
                <a:rPr lang="en-US" sz="2800" dirty="0" smtClean="0">
                  <a:solidFill>
                    <a:srgbClr val="002060"/>
                  </a:solidFill>
                  <a:latin typeface="Times New Roman" pitchFamily="18" charset="0"/>
                  <a:ea typeface="Arial-Rounded" panose="020B0500000000000000" pitchFamily="34" charset="0"/>
                  <a:cs typeface="Times New Roman"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xmlns="" val="0"/>
              </a:ext>
            </a:extLst>
          </a:blip>
          <a:stretch>
            <a:fillRect/>
          </a:stretch>
        </p:blipFill>
        <p:spPr>
          <a:xfrm>
            <a:off x="7378353" y="4603142"/>
            <a:ext cx="2679336" cy="1535925"/>
          </a:xfrm>
          <a:prstGeom prst="rect">
            <a:avLst/>
          </a:prstGeom>
        </p:spPr>
      </p:pic>
    </p:spTree>
    <p:extLst>
      <p:ext uri="{BB962C8B-B14F-4D97-AF65-F5344CB8AC3E}">
        <p14:creationId xmlns:p14="http://schemas.microsoft.com/office/powerpoint/2010/main" xmlns="" val="22071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5AFF797-971A-4FA2-BFEC-EE64BE3CDC60}"/>
              </a:ext>
            </a:extLst>
          </p:cNvPr>
          <p:cNvSpPr txBox="1"/>
          <p:nvPr/>
        </p:nvSpPr>
        <p:spPr>
          <a:xfrm>
            <a:off x="1034383" y="622010"/>
            <a:ext cx="6899253" cy="584775"/>
          </a:xfrm>
          <a:prstGeom prst="rect">
            <a:avLst/>
          </a:prstGeom>
          <a:noFill/>
        </p:spPr>
        <p:txBody>
          <a:bodyPr wrap="square" rtlCol="0">
            <a:spAutoFit/>
          </a:bodyPr>
          <a:lstStyle/>
          <a:p>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Thực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hành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luyện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theo</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8" name="TextBox 7">
            <a:extLst>
              <a:ext uri="{FF2B5EF4-FFF2-40B4-BE49-F238E27FC236}">
                <a16:creationId xmlns:a16="http://schemas.microsoft.com/office/drawing/2014/main" xmlns="" id="{A53ADD07-51D7-456C-AD09-D66B5AE8E9C1}"/>
              </a:ext>
            </a:extLst>
          </p:cNvPr>
          <p:cNvSpPr txBox="1"/>
          <p:nvPr/>
        </p:nvSpPr>
        <p:spPr>
          <a:xfrm>
            <a:off x="886116" y="1594776"/>
            <a:ext cx="6265311" cy="2062103"/>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1: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Nếu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chuyển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lớp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hoặc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chuyển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trường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sẽ</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giới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thiệu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về</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mình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như</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thế</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nào</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các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bạn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trong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lớp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mới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9" name="TextBox 8">
            <a:extLst>
              <a:ext uri="{FF2B5EF4-FFF2-40B4-BE49-F238E27FC236}">
                <a16:creationId xmlns:a16="http://schemas.microsoft.com/office/drawing/2014/main" xmlns="" id="{A7FA30D1-6FEF-48A3-A5FA-6C63516ED3E4}"/>
              </a:ext>
            </a:extLst>
          </p:cNvPr>
          <p:cNvSpPr txBox="1"/>
          <p:nvPr/>
        </p:nvSpPr>
        <p:spPr>
          <a:xfrm>
            <a:off x="1034383" y="4251782"/>
            <a:ext cx="10446353" cy="2062103"/>
          </a:xfrm>
          <a:prstGeom prst="rect">
            <a:avLst/>
          </a:prstGeom>
          <a:noFill/>
        </p:spPr>
        <p:txBody>
          <a:bodyPr wrap="square"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    Chào các bạn, mình xin tự giới thiệu, mình là Hoàng, mới chuyển đến lớp.  Sở thích của mình là chơi bóng đá và học toán. Mình rất vui khi được làm quen và học tập với các bạn.</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grpSp>
        <p:nvGrpSpPr>
          <p:cNvPr id="10" name="Group 9">
            <a:extLst>
              <a:ext uri="{FF2B5EF4-FFF2-40B4-BE49-F238E27FC236}">
                <a16:creationId xmlns:a16="http://schemas.microsoft.com/office/drawing/2014/main" xmlns=""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xmlns=""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itchFamily="18" charset="0"/>
                  <a:ea typeface="Arial-Rounded" panose="020B0500000000000000" pitchFamily="34" charset="0"/>
                  <a:cs typeface="Times New Roman" pitchFamily="18" charset="0"/>
                </a:rPr>
                <a:t>5</a:t>
              </a:r>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05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5AFF797-971A-4FA2-BFEC-EE64BE3CDC60}"/>
              </a:ext>
            </a:extLst>
          </p:cNvPr>
          <p:cNvSpPr txBox="1"/>
          <p:nvPr/>
        </p:nvSpPr>
        <p:spPr>
          <a:xfrm>
            <a:off x="1034383" y="622010"/>
            <a:ext cx="6899253" cy="584775"/>
          </a:xfrm>
          <a:prstGeom prst="rect">
            <a:avLst/>
          </a:prstGeom>
          <a:noFill/>
        </p:spPr>
        <p:txBody>
          <a:bodyPr wrap="square" rtlCol="0">
            <a:spAutoFit/>
          </a:bodyPr>
          <a:lstStyle/>
          <a:p>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Thực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hành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luyện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theo</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9" name="TextBox 8">
            <a:extLst>
              <a:ext uri="{FF2B5EF4-FFF2-40B4-BE49-F238E27FC236}">
                <a16:creationId xmlns:a16="http://schemas.microsoft.com/office/drawing/2014/main" xmlns="" id="{A7FA30D1-6FEF-48A3-A5FA-6C63516ED3E4}"/>
              </a:ext>
            </a:extLst>
          </p:cNvPr>
          <p:cNvSpPr txBox="1"/>
          <p:nvPr/>
        </p:nvSpPr>
        <p:spPr>
          <a:xfrm>
            <a:off x="672250" y="1951289"/>
            <a:ext cx="6899253" cy="1569660"/>
          </a:xfrm>
          <a:prstGeom prst="rect">
            <a:avLst/>
          </a:prstGeom>
          <a:noFill/>
        </p:spPr>
        <p:txBody>
          <a:bodyPr wrap="square" rtlCol="0">
            <a:spAutoFit/>
          </a:bodyPr>
          <a:lstStyle/>
          <a:p>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b.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Tình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huống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2: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Lớp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có</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một</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bạn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ở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trường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khác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chuyển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đến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sẽ</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gì</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bạn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để</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thể</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hiện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sự</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thân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thiện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grpSp>
        <p:nvGrpSpPr>
          <p:cNvPr id="10" name="Group 9">
            <a:extLst>
              <a:ext uri="{FF2B5EF4-FFF2-40B4-BE49-F238E27FC236}">
                <a16:creationId xmlns:a16="http://schemas.microsoft.com/office/drawing/2014/main" xmlns=""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xmlns=""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itchFamily="18" charset="0"/>
                  <a:ea typeface="Arial-Rounded" panose="020B0500000000000000" pitchFamily="34" charset="0"/>
                  <a:cs typeface="Times New Roman" pitchFamily="18" charset="0"/>
                </a:rPr>
                <a:t>5</a:t>
              </a:r>
            </a:p>
          </p:txBody>
        </p:sp>
      </p:gr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xmlns="" id="{A7FA30D1-6FEF-48A3-A5FA-6C63516ED3E4}"/>
              </a:ext>
            </a:extLst>
          </p:cNvPr>
          <p:cNvSpPr txBox="1"/>
          <p:nvPr/>
        </p:nvSpPr>
        <p:spPr>
          <a:xfrm>
            <a:off x="1296247" y="4566866"/>
            <a:ext cx="9353762" cy="1569660"/>
          </a:xfrm>
          <a:prstGeom prst="rect">
            <a:avLst/>
          </a:prstGeom>
          <a:noFill/>
        </p:spPr>
        <p:txBody>
          <a:bodyPr wrap="square" rtlCol="0">
            <a:spAutoFit/>
          </a:bodyPr>
          <a:lstStyle/>
          <a:p>
            <a:r>
              <a:rPr lang="en-US" sz="3200" b="1" dirty="0" smtClean="0">
                <a:solidFill>
                  <a:srgbClr val="FF0000"/>
                </a:solidFill>
                <a:latin typeface="Times New Roman" pitchFamily="18" charset="0"/>
                <a:ea typeface="Arial-Rounded" panose="020B0500000000000000" pitchFamily="34" charset="0"/>
                <a:cs typeface="Times New Roman" pitchFamily="18" charset="0"/>
              </a:rPr>
              <a:t>Chào bạn, rất vui vì lớp có thêm một thành viên mới. Lớp chúng ta rất vui, cậu sẽ sớm yêu thích nơi đây. </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8608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F49D113-9499-4BE9-AAAB-4E6EE42E458B}"/>
              </a:ext>
            </a:extLst>
          </p:cNvPr>
          <p:cNvPicPr>
            <a:picLocks noChangeAspect="1"/>
          </p:cNvPicPr>
          <p:nvPr/>
        </p:nvPicPr>
        <p:blipFill>
          <a:blip r:embed="rId3" cstate="print"/>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5B72D4A0-99F8-499A-8BF2-080D3C4A5930}"/>
              </a:ext>
            </a:extLst>
          </p:cNvPr>
          <p:cNvSpPr txBox="1"/>
          <p:nvPr/>
        </p:nvSpPr>
        <p:spPr>
          <a:xfrm>
            <a:off x="3378517" y="730640"/>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chemeClr val="bg1"/>
                </a:solidFill>
                <a:effectLst>
                  <a:reflection blurRad="6350" stA="55000" endA="300" endPos="45500" dir="5400000" sy="-100000" algn="bl" rotWithShape="0"/>
                </a:effectLst>
                <a:latin typeface="Times New Roman" pitchFamily="18" charset="0"/>
                <a:cs typeface="Times New Roman" pitchFamily="18" charset="0"/>
              </a:rPr>
              <a:t>Củng</a:t>
            </a:r>
            <a:r>
              <a:rPr lang="en-US" sz="4000" dirty="0">
                <a:solidFill>
                  <a:schemeClr val="bg1"/>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chemeClr val="bg1"/>
                </a:solidFill>
                <a:effectLst>
                  <a:reflection blurRad="6350" stA="55000" endA="300" endPos="45500" dir="5400000" sy="-100000" algn="bl" rotWithShape="0"/>
                </a:effectLst>
                <a:latin typeface="Times New Roman" pitchFamily="18" charset="0"/>
                <a:cs typeface="Times New Roman" pitchFamily="18" charset="0"/>
              </a:rPr>
              <a:t>cố</a:t>
            </a:r>
            <a:r>
              <a:rPr lang="en-US" sz="4000" dirty="0">
                <a:solidFill>
                  <a:schemeClr val="bg1"/>
                </a:solidFill>
                <a:effectLst>
                  <a:reflection blurRad="6350" stA="55000" endA="300" endPos="45500" dir="5400000" sy="-100000" algn="bl" rotWithShape="0"/>
                </a:effectLst>
                <a:latin typeface="Times New Roman" pitchFamily="18" charset="0"/>
                <a:cs typeface="Times New Roman" pitchFamily="18" charset="0"/>
              </a:rPr>
              <a:t> - </a:t>
            </a:r>
            <a:r>
              <a:rPr lang="en-US" sz="4000" dirty="0" err="1">
                <a:solidFill>
                  <a:schemeClr val="bg1"/>
                </a:solidFill>
                <a:effectLst>
                  <a:reflection blurRad="6350" stA="55000" endA="300" endPos="45500" dir="5400000" sy="-100000" algn="bl" rotWithShape="0"/>
                </a:effectLst>
                <a:latin typeface="Times New Roman" pitchFamily="18" charset="0"/>
                <a:cs typeface="Times New Roman" pitchFamily="18" charset="0"/>
              </a:rPr>
              <a:t>dặn</a:t>
            </a:r>
            <a:r>
              <a:rPr lang="en-US" sz="4000" dirty="0">
                <a:solidFill>
                  <a:schemeClr val="bg1"/>
                </a:solidFill>
                <a:effectLst>
                  <a:reflection blurRad="6350" stA="55000" endA="300" endPos="45500" dir="5400000" sy="-100000" algn="bl" rotWithShape="0"/>
                </a:effectLst>
                <a:latin typeface="Times New Roman" pitchFamily="18" charset="0"/>
                <a:cs typeface="Times New Roman" pitchFamily="18" charset="0"/>
              </a:rPr>
              <a:t> </a:t>
            </a:r>
            <a:r>
              <a:rPr lang="en-US" sz="4000" dirty="0" err="1">
                <a:solidFill>
                  <a:schemeClr val="bg1"/>
                </a:solidFill>
                <a:effectLst>
                  <a:reflection blurRad="6350" stA="55000" endA="300" endPos="45500" dir="5400000" sy="-100000" algn="bl" rotWithShape="0"/>
                </a:effectLst>
                <a:latin typeface="Times New Roman" pitchFamily="18" charset="0"/>
                <a:cs typeface="Times New Roman" pitchFamily="18" charset="0"/>
              </a:rPr>
              <a:t>dò</a:t>
            </a:r>
            <a:endParaRPr lang="en-US" sz="4000" dirty="0">
              <a:solidFill>
                <a:schemeClr val="bg1"/>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31BE931D-D368-4713-BCB0-E2A4C2895BC1}"/>
              </a:ext>
            </a:extLst>
          </p:cNvPr>
          <p:cNvSpPr txBox="1"/>
          <p:nvPr/>
        </p:nvSpPr>
        <p:spPr>
          <a:xfrm>
            <a:off x="996950" y="2885648"/>
            <a:ext cx="10198100" cy="1481175"/>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Thực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hành</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nói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và</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đáp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lời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nhờ</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khen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an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ủi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và</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chúc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mừng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
        <p:nvSpPr>
          <p:cNvPr id="6" name="TextBox 5">
            <a:extLst>
              <a:ext uri="{FF2B5EF4-FFF2-40B4-BE49-F238E27FC236}">
                <a16:creationId xmlns:a16="http://schemas.microsoft.com/office/drawing/2014/main" xmlns="" id="{9B57A5A5-8477-4A2A-A95E-18AC4A718E89}"/>
              </a:ext>
            </a:extLst>
          </p:cNvPr>
          <p:cNvSpPr txBox="1"/>
          <p:nvPr/>
        </p:nvSpPr>
        <p:spPr>
          <a:xfrm>
            <a:off x="1893991" y="4689274"/>
            <a:ext cx="9299526"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Xem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trước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bài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sau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Ôn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tập</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tiết</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5 - 6</a:t>
            </a:r>
          </a:p>
        </p:txBody>
      </p:sp>
      <p:sp>
        <p:nvSpPr>
          <p:cNvPr id="7" name="TextBox 6">
            <a:extLst>
              <a:ext uri="{FF2B5EF4-FFF2-40B4-BE49-F238E27FC236}">
                <a16:creationId xmlns:a16="http://schemas.microsoft.com/office/drawing/2014/main" xmlns="" id="{6F53AB30-D153-4E0E-907A-F126F1E4D7AF}"/>
              </a:ext>
            </a:extLst>
          </p:cNvPr>
          <p:cNvSpPr txBox="1"/>
          <p:nvPr/>
        </p:nvSpPr>
        <p:spPr>
          <a:xfrm>
            <a:off x="886591" y="4165833"/>
            <a:ext cx="10731499" cy="742511"/>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Ôn</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lại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giới</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thiệu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nêu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hoạt</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động</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câu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nêu</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đặc</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b="1" dirty="0" err="1">
                <a:solidFill>
                  <a:schemeClr val="accent6">
                    <a:lumMod val="75000"/>
                  </a:schemeClr>
                </a:solidFill>
                <a:latin typeface="Times New Roman" pitchFamily="18" charset="0"/>
                <a:ea typeface="Arial-Rounded" panose="020B0500000000000000" pitchFamily="34" charset="0"/>
                <a:cs typeface="Times New Roman" pitchFamily="18" charset="0"/>
              </a:rPr>
              <a:t>điểm</a:t>
            </a:r>
            <a:r>
              <a:rPr lang="en-US" sz="3200" b="1" dirty="0">
                <a:solidFill>
                  <a:schemeClr val="accent6">
                    <a:lumMod val="75000"/>
                  </a:schemeClr>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xmlns=""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613</Words>
  <Application>Microsoft Office PowerPoint</Application>
  <PresentationFormat>Custom</PresentationFormat>
  <Paragraphs>44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32</cp:revision>
  <dcterms:created xsi:type="dcterms:W3CDTF">2021-07-12T01:24:50Z</dcterms:created>
  <dcterms:modified xsi:type="dcterms:W3CDTF">2023-01-03T22:26:20Z</dcterms:modified>
</cp:coreProperties>
</file>