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notesSlides/notesSlide6.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Default Extension="mp4" ContentType="video/mp4"/>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mp3" ContentType="audio/m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84" r:id="rId3"/>
    <p:sldId id="283" r:id="rId4"/>
    <p:sldId id="257" r:id="rId5"/>
    <p:sldId id="261" r:id="rId6"/>
    <p:sldId id="268" r:id="rId7"/>
    <p:sldId id="269" r:id="rId8"/>
    <p:sldId id="270" r:id="rId9"/>
    <p:sldId id="271" r:id="rId10"/>
    <p:sldId id="280" r:id="rId11"/>
    <p:sldId id="282" r:id="rId12"/>
    <p:sldId id="263" r:id="rId13"/>
    <p:sldId id="281" r:id="rId14"/>
    <p:sldId id="266" r:id="rId15"/>
    <p:sldId id="267"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8336" autoAdjust="0"/>
  </p:normalViewPr>
  <p:slideViewPr>
    <p:cSldViewPr snapToGrid="0">
      <p:cViewPr varScale="1">
        <p:scale>
          <a:sx n="48" d="100"/>
          <a:sy n="48" d="100"/>
        </p:scale>
        <p:origin x="-859" y="-82"/>
      </p:cViewPr>
      <p:guideLst>
        <p:guide orient="horz" pos="2160"/>
        <p:guide pos="3840"/>
      </p:guideLst>
    </p:cSldViewPr>
  </p:slideViewPr>
  <p:notesTextViewPr>
    <p:cViewPr>
      <p:scale>
        <a:sx n="75" d="100"/>
        <a:sy n="75"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EEB57E-A555-47AD-A1F2-550D1BC014C5}" type="datetimeFigureOut">
              <a:rPr lang="en-US" smtClean="0"/>
              <a:pPr/>
              <a:t>12/18/2022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4F556B-8FEB-48C1-B5F8-F58043FC437D}" type="slidenum">
              <a:rPr lang="en-US" smtClean="0"/>
              <a:pPr/>
              <a:t>‹#›</a:t>
            </a:fld>
            <a:endParaRPr lang="en-US"/>
          </a:p>
        </p:txBody>
      </p:sp>
    </p:spTree>
    <p:extLst>
      <p:ext uri="{BB962C8B-B14F-4D97-AF65-F5344CB8AC3E}">
        <p14:creationId xmlns:p14="http://schemas.microsoft.com/office/powerpoint/2010/main" xmlns="" val="305965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4F556B-8FEB-48C1-B5F8-F58043FC437D}" type="slidenum">
              <a:rPr lang="en-US" smtClean="0"/>
              <a:pPr/>
              <a:t>5</a:t>
            </a:fld>
            <a:endParaRPr lang="en-US"/>
          </a:p>
        </p:txBody>
      </p:sp>
    </p:spTree>
    <p:extLst>
      <p:ext uri="{BB962C8B-B14F-4D97-AF65-F5344CB8AC3E}">
        <p14:creationId xmlns:p14="http://schemas.microsoft.com/office/powerpoint/2010/main" xmlns="" val="876400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4F556B-8FEB-48C1-B5F8-F58043FC437D}" type="slidenum">
              <a:rPr lang="en-US" smtClean="0"/>
              <a:pPr/>
              <a:t>6</a:t>
            </a:fld>
            <a:endParaRPr lang="en-US"/>
          </a:p>
        </p:txBody>
      </p:sp>
    </p:spTree>
    <p:extLst>
      <p:ext uri="{BB962C8B-B14F-4D97-AF65-F5344CB8AC3E}">
        <p14:creationId xmlns:p14="http://schemas.microsoft.com/office/powerpoint/2010/main" xmlns="" val="3161775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4F556B-8FEB-48C1-B5F8-F58043FC437D}" type="slidenum">
              <a:rPr lang="en-US" smtClean="0"/>
              <a:pPr/>
              <a:t>7</a:t>
            </a:fld>
            <a:endParaRPr lang="en-US"/>
          </a:p>
        </p:txBody>
      </p:sp>
    </p:spTree>
    <p:extLst>
      <p:ext uri="{BB962C8B-B14F-4D97-AF65-F5344CB8AC3E}">
        <p14:creationId xmlns:p14="http://schemas.microsoft.com/office/powerpoint/2010/main" xmlns="" val="3105180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4F556B-8FEB-48C1-B5F8-F58043FC437D}" type="slidenum">
              <a:rPr lang="en-US" smtClean="0"/>
              <a:pPr/>
              <a:t>8</a:t>
            </a:fld>
            <a:endParaRPr lang="en-US"/>
          </a:p>
        </p:txBody>
      </p:sp>
    </p:spTree>
    <p:extLst>
      <p:ext uri="{BB962C8B-B14F-4D97-AF65-F5344CB8AC3E}">
        <p14:creationId xmlns:p14="http://schemas.microsoft.com/office/powerpoint/2010/main" xmlns="" val="31375323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4F556B-8FEB-48C1-B5F8-F58043FC437D}" type="slidenum">
              <a:rPr lang="en-US" smtClean="0"/>
              <a:pPr/>
              <a:t>9</a:t>
            </a:fld>
            <a:endParaRPr lang="en-US"/>
          </a:p>
        </p:txBody>
      </p:sp>
    </p:spTree>
    <p:extLst>
      <p:ext uri="{BB962C8B-B14F-4D97-AF65-F5344CB8AC3E}">
        <p14:creationId xmlns:p14="http://schemas.microsoft.com/office/powerpoint/2010/main" xmlns="" val="23726909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4F556B-8FEB-48C1-B5F8-F58043FC437D}" type="slidenum">
              <a:rPr lang="en-US" smtClean="0"/>
              <a:pPr/>
              <a:t>11</a:t>
            </a:fld>
            <a:endParaRPr lang="en-US"/>
          </a:p>
        </p:txBody>
      </p:sp>
    </p:spTree>
    <p:extLst>
      <p:ext uri="{BB962C8B-B14F-4D97-AF65-F5344CB8AC3E}">
        <p14:creationId xmlns:p14="http://schemas.microsoft.com/office/powerpoint/2010/main" xmlns="" val="24757824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CBB29B-02E5-44C1-896D-9796997ADF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F5A44D4-2CE9-4BC5-94FA-2016D00234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E3A4D96-D4C2-456B-BC80-B0F8E55A4446}"/>
              </a:ext>
            </a:extLst>
          </p:cNvPr>
          <p:cNvSpPr>
            <a:spLocks noGrp="1"/>
          </p:cNvSpPr>
          <p:nvPr>
            <p:ph type="dt" sz="half" idx="10"/>
          </p:nvPr>
        </p:nvSpPr>
        <p:spPr/>
        <p:txBody>
          <a:bodyPr/>
          <a:lstStyle/>
          <a:p>
            <a:fld id="{9BF06B03-135E-4169-9B02-3E1AF83E1D74}" type="datetimeFigureOut">
              <a:rPr lang="en-US" smtClean="0"/>
              <a:pPr/>
              <a:t>12/18/2022</a:t>
            </a:fld>
            <a:endParaRPr lang="en-US"/>
          </a:p>
        </p:txBody>
      </p:sp>
      <p:sp>
        <p:nvSpPr>
          <p:cNvPr id="5" name="Footer Placeholder 4">
            <a:extLst>
              <a:ext uri="{FF2B5EF4-FFF2-40B4-BE49-F238E27FC236}">
                <a16:creationId xmlns:a16="http://schemas.microsoft.com/office/drawing/2014/main" xmlns="" id="{41D015B6-C71E-41B8-8D7C-FD02590AC2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5CB518A-B6CA-40FA-A4F2-2A483DC86223}"/>
              </a:ext>
            </a:extLst>
          </p:cNvPr>
          <p:cNvSpPr>
            <a:spLocks noGrp="1"/>
          </p:cNvSpPr>
          <p:nvPr>
            <p:ph type="sldNum" sz="quarter" idx="12"/>
          </p:nvPr>
        </p:nvSpPr>
        <p:spPr/>
        <p:txBody>
          <a:bodyPr/>
          <a:lstStyle/>
          <a:p>
            <a:fld id="{7BEE2C24-48EB-4E4A-A359-A84F0B139071}" type="slidenum">
              <a:rPr lang="en-US" smtClean="0"/>
              <a:pPr/>
              <a:t>‹#›</a:t>
            </a:fld>
            <a:endParaRPr lang="en-US"/>
          </a:p>
        </p:txBody>
      </p:sp>
    </p:spTree>
    <p:extLst>
      <p:ext uri="{BB962C8B-B14F-4D97-AF65-F5344CB8AC3E}">
        <p14:creationId xmlns:p14="http://schemas.microsoft.com/office/powerpoint/2010/main" xmlns="" val="6849588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2F575B-4FF4-4131-9D56-0FFDDDC54E5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7A916E8-44AD-4E27-9287-386CE0188D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6395E8B-17AA-4846-ACEB-46124BC7C028}"/>
              </a:ext>
            </a:extLst>
          </p:cNvPr>
          <p:cNvSpPr>
            <a:spLocks noGrp="1"/>
          </p:cNvSpPr>
          <p:nvPr>
            <p:ph type="dt" sz="half" idx="10"/>
          </p:nvPr>
        </p:nvSpPr>
        <p:spPr/>
        <p:txBody>
          <a:bodyPr/>
          <a:lstStyle/>
          <a:p>
            <a:fld id="{9BF06B03-135E-4169-9B02-3E1AF83E1D74}" type="datetimeFigureOut">
              <a:rPr lang="en-US" smtClean="0"/>
              <a:pPr/>
              <a:t>12/18/2022</a:t>
            </a:fld>
            <a:endParaRPr lang="en-US"/>
          </a:p>
        </p:txBody>
      </p:sp>
      <p:sp>
        <p:nvSpPr>
          <p:cNvPr id="5" name="Footer Placeholder 4">
            <a:extLst>
              <a:ext uri="{FF2B5EF4-FFF2-40B4-BE49-F238E27FC236}">
                <a16:creationId xmlns:a16="http://schemas.microsoft.com/office/drawing/2014/main" xmlns="" id="{4E4CC7DE-13EB-44E9-AE07-E9E889C140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486132A-3289-4CCD-BAA8-1D1C42964712}"/>
              </a:ext>
            </a:extLst>
          </p:cNvPr>
          <p:cNvSpPr>
            <a:spLocks noGrp="1"/>
          </p:cNvSpPr>
          <p:nvPr>
            <p:ph type="sldNum" sz="quarter" idx="12"/>
          </p:nvPr>
        </p:nvSpPr>
        <p:spPr/>
        <p:txBody>
          <a:bodyPr/>
          <a:lstStyle/>
          <a:p>
            <a:fld id="{7BEE2C24-48EB-4E4A-A359-A84F0B139071}" type="slidenum">
              <a:rPr lang="en-US" smtClean="0"/>
              <a:pPr/>
              <a:t>‹#›</a:t>
            </a:fld>
            <a:endParaRPr lang="en-US"/>
          </a:p>
        </p:txBody>
      </p:sp>
    </p:spTree>
    <p:extLst>
      <p:ext uri="{BB962C8B-B14F-4D97-AF65-F5344CB8AC3E}">
        <p14:creationId xmlns:p14="http://schemas.microsoft.com/office/powerpoint/2010/main" xmlns="" val="3214622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F2AC6A8-D829-482F-89B8-E6EE20C2D6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47F97D30-CB5A-4EFF-B455-DE08A0E571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63EC9DF-C15E-4A1F-BFC0-B30F8D7402CF}"/>
              </a:ext>
            </a:extLst>
          </p:cNvPr>
          <p:cNvSpPr>
            <a:spLocks noGrp="1"/>
          </p:cNvSpPr>
          <p:nvPr>
            <p:ph type="dt" sz="half" idx="10"/>
          </p:nvPr>
        </p:nvSpPr>
        <p:spPr/>
        <p:txBody>
          <a:bodyPr/>
          <a:lstStyle/>
          <a:p>
            <a:fld id="{9BF06B03-135E-4169-9B02-3E1AF83E1D74}" type="datetimeFigureOut">
              <a:rPr lang="en-US" smtClean="0"/>
              <a:pPr/>
              <a:t>12/18/2022</a:t>
            </a:fld>
            <a:endParaRPr lang="en-US"/>
          </a:p>
        </p:txBody>
      </p:sp>
      <p:sp>
        <p:nvSpPr>
          <p:cNvPr id="5" name="Footer Placeholder 4">
            <a:extLst>
              <a:ext uri="{FF2B5EF4-FFF2-40B4-BE49-F238E27FC236}">
                <a16:creationId xmlns:a16="http://schemas.microsoft.com/office/drawing/2014/main" xmlns="" id="{8534D057-3E0C-4CF9-860B-97A3411664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3076073-9D71-4938-AF6F-4D22C19C1292}"/>
              </a:ext>
            </a:extLst>
          </p:cNvPr>
          <p:cNvSpPr>
            <a:spLocks noGrp="1"/>
          </p:cNvSpPr>
          <p:nvPr>
            <p:ph type="sldNum" sz="quarter" idx="12"/>
          </p:nvPr>
        </p:nvSpPr>
        <p:spPr/>
        <p:txBody>
          <a:bodyPr/>
          <a:lstStyle/>
          <a:p>
            <a:fld id="{7BEE2C24-48EB-4E4A-A359-A84F0B139071}" type="slidenum">
              <a:rPr lang="en-US" smtClean="0"/>
              <a:pPr/>
              <a:t>‹#›</a:t>
            </a:fld>
            <a:endParaRPr lang="en-US"/>
          </a:p>
        </p:txBody>
      </p:sp>
    </p:spTree>
    <p:extLst>
      <p:ext uri="{BB962C8B-B14F-4D97-AF65-F5344CB8AC3E}">
        <p14:creationId xmlns:p14="http://schemas.microsoft.com/office/powerpoint/2010/main" xmlns="" val="2775989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1A1A26-E57F-4D27-8EE9-E139D4F3DD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33BD74F-A6A9-446D-8895-7905F73D07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F3096B6-E30C-4D23-B9FF-C03DC6EE691A}"/>
              </a:ext>
            </a:extLst>
          </p:cNvPr>
          <p:cNvSpPr>
            <a:spLocks noGrp="1"/>
          </p:cNvSpPr>
          <p:nvPr>
            <p:ph type="dt" sz="half" idx="10"/>
          </p:nvPr>
        </p:nvSpPr>
        <p:spPr/>
        <p:txBody>
          <a:bodyPr/>
          <a:lstStyle/>
          <a:p>
            <a:fld id="{9BF06B03-135E-4169-9B02-3E1AF83E1D74}" type="datetimeFigureOut">
              <a:rPr lang="en-US" smtClean="0"/>
              <a:pPr/>
              <a:t>12/18/2022</a:t>
            </a:fld>
            <a:endParaRPr lang="en-US"/>
          </a:p>
        </p:txBody>
      </p:sp>
      <p:sp>
        <p:nvSpPr>
          <p:cNvPr id="5" name="Footer Placeholder 4">
            <a:extLst>
              <a:ext uri="{FF2B5EF4-FFF2-40B4-BE49-F238E27FC236}">
                <a16:creationId xmlns:a16="http://schemas.microsoft.com/office/drawing/2014/main" xmlns="" id="{8F9C1069-0F11-478A-A742-9D3A8FCE3E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0379582-9C1C-4C97-B578-2AF1D9E974EC}"/>
              </a:ext>
            </a:extLst>
          </p:cNvPr>
          <p:cNvSpPr>
            <a:spLocks noGrp="1"/>
          </p:cNvSpPr>
          <p:nvPr>
            <p:ph type="sldNum" sz="quarter" idx="12"/>
          </p:nvPr>
        </p:nvSpPr>
        <p:spPr/>
        <p:txBody>
          <a:bodyPr/>
          <a:lstStyle/>
          <a:p>
            <a:fld id="{7BEE2C24-48EB-4E4A-A359-A84F0B139071}" type="slidenum">
              <a:rPr lang="en-US" smtClean="0"/>
              <a:pPr/>
              <a:t>‹#›</a:t>
            </a:fld>
            <a:endParaRPr lang="en-US"/>
          </a:p>
        </p:txBody>
      </p:sp>
    </p:spTree>
    <p:extLst>
      <p:ext uri="{BB962C8B-B14F-4D97-AF65-F5344CB8AC3E}">
        <p14:creationId xmlns:p14="http://schemas.microsoft.com/office/powerpoint/2010/main" xmlns="" val="3651651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D43DF2-8775-45A3-B568-67E18798349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AF68F2D3-9763-4211-9CA2-CFAFCC0982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CDB7D0F-62A8-4110-ADB2-09903FEEEC58}"/>
              </a:ext>
            </a:extLst>
          </p:cNvPr>
          <p:cNvSpPr>
            <a:spLocks noGrp="1"/>
          </p:cNvSpPr>
          <p:nvPr>
            <p:ph type="dt" sz="half" idx="10"/>
          </p:nvPr>
        </p:nvSpPr>
        <p:spPr/>
        <p:txBody>
          <a:bodyPr/>
          <a:lstStyle/>
          <a:p>
            <a:fld id="{9BF06B03-135E-4169-9B02-3E1AF83E1D74}" type="datetimeFigureOut">
              <a:rPr lang="en-US" smtClean="0"/>
              <a:pPr/>
              <a:t>12/18/2022</a:t>
            </a:fld>
            <a:endParaRPr lang="en-US"/>
          </a:p>
        </p:txBody>
      </p:sp>
      <p:sp>
        <p:nvSpPr>
          <p:cNvPr id="5" name="Footer Placeholder 4">
            <a:extLst>
              <a:ext uri="{FF2B5EF4-FFF2-40B4-BE49-F238E27FC236}">
                <a16:creationId xmlns:a16="http://schemas.microsoft.com/office/drawing/2014/main" xmlns="" id="{C0F5A414-55D3-4BF9-92F9-9855A2DB7A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DB0456A-00D1-4278-AB89-D67B5D8DF423}"/>
              </a:ext>
            </a:extLst>
          </p:cNvPr>
          <p:cNvSpPr>
            <a:spLocks noGrp="1"/>
          </p:cNvSpPr>
          <p:nvPr>
            <p:ph type="sldNum" sz="quarter" idx="12"/>
          </p:nvPr>
        </p:nvSpPr>
        <p:spPr/>
        <p:txBody>
          <a:bodyPr/>
          <a:lstStyle/>
          <a:p>
            <a:fld id="{7BEE2C24-48EB-4E4A-A359-A84F0B139071}" type="slidenum">
              <a:rPr lang="en-US" smtClean="0"/>
              <a:pPr/>
              <a:t>‹#›</a:t>
            </a:fld>
            <a:endParaRPr lang="en-US"/>
          </a:p>
        </p:txBody>
      </p:sp>
    </p:spTree>
    <p:extLst>
      <p:ext uri="{BB962C8B-B14F-4D97-AF65-F5344CB8AC3E}">
        <p14:creationId xmlns:p14="http://schemas.microsoft.com/office/powerpoint/2010/main" xmlns="" val="4042951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7005D3-94F8-4C3A-9FCB-FBEC582157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25B0455-0598-4209-B1D0-5CD834DDF3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B3D91314-29B1-41E1-A1DB-D56E36E88A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BFBEB4A-D8F3-4BAB-804A-5FAFCE4C955F}"/>
              </a:ext>
            </a:extLst>
          </p:cNvPr>
          <p:cNvSpPr>
            <a:spLocks noGrp="1"/>
          </p:cNvSpPr>
          <p:nvPr>
            <p:ph type="dt" sz="half" idx="10"/>
          </p:nvPr>
        </p:nvSpPr>
        <p:spPr/>
        <p:txBody>
          <a:bodyPr/>
          <a:lstStyle/>
          <a:p>
            <a:fld id="{9BF06B03-135E-4169-9B02-3E1AF83E1D74}" type="datetimeFigureOut">
              <a:rPr lang="en-US" smtClean="0"/>
              <a:pPr/>
              <a:t>12/18/2022</a:t>
            </a:fld>
            <a:endParaRPr lang="en-US"/>
          </a:p>
        </p:txBody>
      </p:sp>
      <p:sp>
        <p:nvSpPr>
          <p:cNvPr id="6" name="Footer Placeholder 5">
            <a:extLst>
              <a:ext uri="{FF2B5EF4-FFF2-40B4-BE49-F238E27FC236}">
                <a16:creationId xmlns:a16="http://schemas.microsoft.com/office/drawing/2014/main" xmlns="" id="{4C135DFC-AA01-45DF-B9AB-CD92F8F8CE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B726A60-65BA-40AF-B832-8B208E5927EA}"/>
              </a:ext>
            </a:extLst>
          </p:cNvPr>
          <p:cNvSpPr>
            <a:spLocks noGrp="1"/>
          </p:cNvSpPr>
          <p:nvPr>
            <p:ph type="sldNum" sz="quarter" idx="12"/>
          </p:nvPr>
        </p:nvSpPr>
        <p:spPr/>
        <p:txBody>
          <a:bodyPr/>
          <a:lstStyle/>
          <a:p>
            <a:fld id="{7BEE2C24-48EB-4E4A-A359-A84F0B139071}" type="slidenum">
              <a:rPr lang="en-US" smtClean="0"/>
              <a:pPr/>
              <a:t>‹#›</a:t>
            </a:fld>
            <a:endParaRPr lang="en-US"/>
          </a:p>
        </p:txBody>
      </p:sp>
    </p:spTree>
    <p:extLst>
      <p:ext uri="{BB962C8B-B14F-4D97-AF65-F5344CB8AC3E}">
        <p14:creationId xmlns:p14="http://schemas.microsoft.com/office/powerpoint/2010/main" xmlns="" val="2176068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9377AFB-13BC-450B-BF0C-B8102FCBEBF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44BBA1F-7C9C-4FD3-9B56-F139D2DEE9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B0DBA7F-18A5-4404-8197-4CA3FA92D3E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7D4C977-8293-4554-B681-7E525CFE6E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59E22DAE-149F-45E1-9C1F-A298BDB31CD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066DA6CB-FCF9-4413-8DEF-9C16A50238B3}"/>
              </a:ext>
            </a:extLst>
          </p:cNvPr>
          <p:cNvSpPr>
            <a:spLocks noGrp="1"/>
          </p:cNvSpPr>
          <p:nvPr>
            <p:ph type="dt" sz="half" idx="10"/>
          </p:nvPr>
        </p:nvSpPr>
        <p:spPr/>
        <p:txBody>
          <a:bodyPr/>
          <a:lstStyle/>
          <a:p>
            <a:fld id="{9BF06B03-135E-4169-9B02-3E1AF83E1D74}" type="datetimeFigureOut">
              <a:rPr lang="en-US" smtClean="0"/>
              <a:pPr/>
              <a:t>12/18/2022</a:t>
            </a:fld>
            <a:endParaRPr lang="en-US"/>
          </a:p>
        </p:txBody>
      </p:sp>
      <p:sp>
        <p:nvSpPr>
          <p:cNvPr id="8" name="Footer Placeholder 7">
            <a:extLst>
              <a:ext uri="{FF2B5EF4-FFF2-40B4-BE49-F238E27FC236}">
                <a16:creationId xmlns:a16="http://schemas.microsoft.com/office/drawing/2014/main" xmlns="" id="{C37857A5-9C0A-4F52-BE78-F2BAB8DF1BD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9EC4967D-B4A4-4DFE-AC27-0E6D2A34E1FC}"/>
              </a:ext>
            </a:extLst>
          </p:cNvPr>
          <p:cNvSpPr>
            <a:spLocks noGrp="1"/>
          </p:cNvSpPr>
          <p:nvPr>
            <p:ph type="sldNum" sz="quarter" idx="12"/>
          </p:nvPr>
        </p:nvSpPr>
        <p:spPr/>
        <p:txBody>
          <a:bodyPr/>
          <a:lstStyle/>
          <a:p>
            <a:fld id="{7BEE2C24-48EB-4E4A-A359-A84F0B139071}" type="slidenum">
              <a:rPr lang="en-US" smtClean="0"/>
              <a:pPr/>
              <a:t>‹#›</a:t>
            </a:fld>
            <a:endParaRPr lang="en-US"/>
          </a:p>
        </p:txBody>
      </p:sp>
    </p:spTree>
    <p:extLst>
      <p:ext uri="{BB962C8B-B14F-4D97-AF65-F5344CB8AC3E}">
        <p14:creationId xmlns:p14="http://schemas.microsoft.com/office/powerpoint/2010/main" xmlns="" val="2772549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54233E-9E66-48DD-B51D-48AFB66EAA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F6297A88-1381-42C2-975B-A201A18CF766}"/>
              </a:ext>
            </a:extLst>
          </p:cNvPr>
          <p:cNvSpPr>
            <a:spLocks noGrp="1"/>
          </p:cNvSpPr>
          <p:nvPr>
            <p:ph type="dt" sz="half" idx="10"/>
          </p:nvPr>
        </p:nvSpPr>
        <p:spPr/>
        <p:txBody>
          <a:bodyPr/>
          <a:lstStyle/>
          <a:p>
            <a:fld id="{9BF06B03-135E-4169-9B02-3E1AF83E1D74}" type="datetimeFigureOut">
              <a:rPr lang="en-US" smtClean="0"/>
              <a:pPr/>
              <a:t>12/18/2022</a:t>
            </a:fld>
            <a:endParaRPr lang="en-US"/>
          </a:p>
        </p:txBody>
      </p:sp>
      <p:sp>
        <p:nvSpPr>
          <p:cNvPr id="4" name="Footer Placeholder 3">
            <a:extLst>
              <a:ext uri="{FF2B5EF4-FFF2-40B4-BE49-F238E27FC236}">
                <a16:creationId xmlns:a16="http://schemas.microsoft.com/office/drawing/2014/main" xmlns="" id="{AE7259D3-C8CD-49EA-BC8E-B957D4EE84B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F74B5D1-FA28-4943-A6B0-B4E7DAD61507}"/>
              </a:ext>
            </a:extLst>
          </p:cNvPr>
          <p:cNvSpPr>
            <a:spLocks noGrp="1"/>
          </p:cNvSpPr>
          <p:nvPr>
            <p:ph type="sldNum" sz="quarter" idx="12"/>
          </p:nvPr>
        </p:nvSpPr>
        <p:spPr/>
        <p:txBody>
          <a:bodyPr/>
          <a:lstStyle/>
          <a:p>
            <a:fld id="{7BEE2C24-48EB-4E4A-A359-A84F0B139071}" type="slidenum">
              <a:rPr lang="en-US" smtClean="0"/>
              <a:pPr/>
              <a:t>‹#›</a:t>
            </a:fld>
            <a:endParaRPr lang="en-US"/>
          </a:p>
        </p:txBody>
      </p:sp>
    </p:spTree>
    <p:extLst>
      <p:ext uri="{BB962C8B-B14F-4D97-AF65-F5344CB8AC3E}">
        <p14:creationId xmlns:p14="http://schemas.microsoft.com/office/powerpoint/2010/main" xmlns="" val="534672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75FE1F8-D97A-4DD7-85BE-0842736378F4}"/>
              </a:ext>
            </a:extLst>
          </p:cNvPr>
          <p:cNvSpPr>
            <a:spLocks noGrp="1"/>
          </p:cNvSpPr>
          <p:nvPr>
            <p:ph type="dt" sz="half" idx="10"/>
          </p:nvPr>
        </p:nvSpPr>
        <p:spPr/>
        <p:txBody>
          <a:bodyPr/>
          <a:lstStyle/>
          <a:p>
            <a:fld id="{9BF06B03-135E-4169-9B02-3E1AF83E1D74}" type="datetimeFigureOut">
              <a:rPr lang="en-US" smtClean="0"/>
              <a:pPr/>
              <a:t>12/18/2022</a:t>
            </a:fld>
            <a:endParaRPr lang="en-US"/>
          </a:p>
        </p:txBody>
      </p:sp>
      <p:sp>
        <p:nvSpPr>
          <p:cNvPr id="3" name="Footer Placeholder 2">
            <a:extLst>
              <a:ext uri="{FF2B5EF4-FFF2-40B4-BE49-F238E27FC236}">
                <a16:creationId xmlns:a16="http://schemas.microsoft.com/office/drawing/2014/main" xmlns="" id="{2F410529-5F98-4967-B835-3D58EE4BD5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4A432DA-B5C5-4FA8-A9BF-F3BEB2C40A0D}"/>
              </a:ext>
            </a:extLst>
          </p:cNvPr>
          <p:cNvSpPr>
            <a:spLocks noGrp="1"/>
          </p:cNvSpPr>
          <p:nvPr>
            <p:ph type="sldNum" sz="quarter" idx="12"/>
          </p:nvPr>
        </p:nvSpPr>
        <p:spPr/>
        <p:txBody>
          <a:bodyPr/>
          <a:lstStyle/>
          <a:p>
            <a:fld id="{7BEE2C24-48EB-4E4A-A359-A84F0B139071}" type="slidenum">
              <a:rPr lang="en-US" smtClean="0"/>
              <a:pPr/>
              <a:t>‹#›</a:t>
            </a:fld>
            <a:endParaRPr lang="en-US"/>
          </a:p>
        </p:txBody>
      </p:sp>
    </p:spTree>
    <p:extLst>
      <p:ext uri="{BB962C8B-B14F-4D97-AF65-F5344CB8AC3E}">
        <p14:creationId xmlns:p14="http://schemas.microsoft.com/office/powerpoint/2010/main" xmlns="" val="1555323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CF00C3-A75E-41B6-823F-A9BC053BBA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FC119BC-5C9D-481A-A835-3D41D1EF0F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16FEF1BB-E4E0-4FA0-A70B-B975705773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06E1450-AADE-47DF-BECC-1779F070E4F4}"/>
              </a:ext>
            </a:extLst>
          </p:cNvPr>
          <p:cNvSpPr>
            <a:spLocks noGrp="1"/>
          </p:cNvSpPr>
          <p:nvPr>
            <p:ph type="dt" sz="half" idx="10"/>
          </p:nvPr>
        </p:nvSpPr>
        <p:spPr/>
        <p:txBody>
          <a:bodyPr/>
          <a:lstStyle/>
          <a:p>
            <a:fld id="{9BF06B03-135E-4169-9B02-3E1AF83E1D74}" type="datetimeFigureOut">
              <a:rPr lang="en-US" smtClean="0"/>
              <a:pPr/>
              <a:t>12/18/2022</a:t>
            </a:fld>
            <a:endParaRPr lang="en-US"/>
          </a:p>
        </p:txBody>
      </p:sp>
      <p:sp>
        <p:nvSpPr>
          <p:cNvPr id="6" name="Footer Placeholder 5">
            <a:extLst>
              <a:ext uri="{FF2B5EF4-FFF2-40B4-BE49-F238E27FC236}">
                <a16:creationId xmlns:a16="http://schemas.microsoft.com/office/drawing/2014/main" xmlns="" id="{DA6317DE-14EC-4087-9F2C-293759DBDC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2A5C266-ED62-4CC6-9896-17540985F3AB}"/>
              </a:ext>
            </a:extLst>
          </p:cNvPr>
          <p:cNvSpPr>
            <a:spLocks noGrp="1"/>
          </p:cNvSpPr>
          <p:nvPr>
            <p:ph type="sldNum" sz="quarter" idx="12"/>
          </p:nvPr>
        </p:nvSpPr>
        <p:spPr/>
        <p:txBody>
          <a:bodyPr/>
          <a:lstStyle/>
          <a:p>
            <a:fld id="{7BEE2C24-48EB-4E4A-A359-A84F0B139071}" type="slidenum">
              <a:rPr lang="en-US" smtClean="0"/>
              <a:pPr/>
              <a:t>‹#›</a:t>
            </a:fld>
            <a:endParaRPr lang="en-US"/>
          </a:p>
        </p:txBody>
      </p:sp>
    </p:spTree>
    <p:extLst>
      <p:ext uri="{BB962C8B-B14F-4D97-AF65-F5344CB8AC3E}">
        <p14:creationId xmlns:p14="http://schemas.microsoft.com/office/powerpoint/2010/main" xmlns="" val="2357808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27E028-2EAA-44ED-95DD-8EF30548E8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9C2705C-4A4F-420D-BDEC-B38916676A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0C978377-E8DF-4198-8E8D-8A29EFAB61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1B9164D-CFEF-45B7-8129-DD599AA3B8C3}"/>
              </a:ext>
            </a:extLst>
          </p:cNvPr>
          <p:cNvSpPr>
            <a:spLocks noGrp="1"/>
          </p:cNvSpPr>
          <p:nvPr>
            <p:ph type="dt" sz="half" idx="10"/>
          </p:nvPr>
        </p:nvSpPr>
        <p:spPr/>
        <p:txBody>
          <a:bodyPr/>
          <a:lstStyle/>
          <a:p>
            <a:fld id="{9BF06B03-135E-4169-9B02-3E1AF83E1D74}" type="datetimeFigureOut">
              <a:rPr lang="en-US" smtClean="0"/>
              <a:pPr/>
              <a:t>12/18/2022</a:t>
            </a:fld>
            <a:endParaRPr lang="en-US"/>
          </a:p>
        </p:txBody>
      </p:sp>
      <p:sp>
        <p:nvSpPr>
          <p:cNvPr id="6" name="Footer Placeholder 5">
            <a:extLst>
              <a:ext uri="{FF2B5EF4-FFF2-40B4-BE49-F238E27FC236}">
                <a16:creationId xmlns:a16="http://schemas.microsoft.com/office/drawing/2014/main" xmlns="" id="{F6C1EB80-189F-4A9D-9FD1-E493EA7258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96A01E2-1D5A-43B8-8785-BF3D5D5B3370}"/>
              </a:ext>
            </a:extLst>
          </p:cNvPr>
          <p:cNvSpPr>
            <a:spLocks noGrp="1"/>
          </p:cNvSpPr>
          <p:nvPr>
            <p:ph type="sldNum" sz="quarter" idx="12"/>
          </p:nvPr>
        </p:nvSpPr>
        <p:spPr/>
        <p:txBody>
          <a:bodyPr/>
          <a:lstStyle/>
          <a:p>
            <a:fld id="{7BEE2C24-48EB-4E4A-A359-A84F0B139071}" type="slidenum">
              <a:rPr lang="en-US" smtClean="0"/>
              <a:pPr/>
              <a:t>‹#›</a:t>
            </a:fld>
            <a:endParaRPr lang="en-US"/>
          </a:p>
        </p:txBody>
      </p:sp>
    </p:spTree>
    <p:extLst>
      <p:ext uri="{BB962C8B-B14F-4D97-AF65-F5344CB8AC3E}">
        <p14:creationId xmlns:p14="http://schemas.microsoft.com/office/powerpoint/2010/main" xmlns="" val="1572136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AC0A37B-0B6B-43A6-8F17-8566683C02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90DDC6D4-0D3A-4ACB-B001-512682EB2D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7FCD898-4AD5-4BEF-899A-1DE45F94DA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F06B03-135E-4169-9B02-3E1AF83E1D74}" type="datetimeFigureOut">
              <a:rPr lang="en-US" smtClean="0"/>
              <a:pPr/>
              <a:t>12/18/2022</a:t>
            </a:fld>
            <a:endParaRPr lang="en-US"/>
          </a:p>
        </p:txBody>
      </p:sp>
      <p:sp>
        <p:nvSpPr>
          <p:cNvPr id="5" name="Footer Placeholder 4">
            <a:extLst>
              <a:ext uri="{FF2B5EF4-FFF2-40B4-BE49-F238E27FC236}">
                <a16:creationId xmlns:a16="http://schemas.microsoft.com/office/drawing/2014/main" xmlns="" id="{20BF3FC8-4B16-4148-859D-694583CDB5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7D0D778F-9CF3-47FC-9AC5-EDA5F2C071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EE2C24-48EB-4E4A-A359-A84F0B139071}" type="slidenum">
              <a:rPr lang="en-US" smtClean="0"/>
              <a:pPr/>
              <a:t>‹#›</a:t>
            </a:fld>
            <a:endParaRPr lang="en-US"/>
          </a:p>
        </p:txBody>
      </p:sp>
    </p:spTree>
    <p:extLst>
      <p:ext uri="{BB962C8B-B14F-4D97-AF65-F5344CB8AC3E}">
        <p14:creationId xmlns:p14="http://schemas.microsoft.com/office/powerpoint/2010/main" xmlns="" val="31701940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17.png"/><Relationship Id="rId2" Type="http://schemas.openxmlformats.org/officeDocument/2006/relationships/tags" Target="../tags/tag2.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6.xml"/><Relationship Id="rId7" Type="http://schemas.microsoft.com/office/2007/relationships/hdphoto" Target="../media/hdphoto6.wdp"/><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4.png"/><Relationship Id="rId9"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1.png"/><Relationship Id="rId7"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2.xml"/><Relationship Id="rId1" Type="http://schemas.openxmlformats.org/officeDocument/2006/relationships/video" Target="../media/media1.mp4"/><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microsoft.com/office/2007/relationships/media" Target="../media/media2.mp3"/><Relationship Id="rId3" Type="http://schemas.openxmlformats.org/officeDocument/2006/relationships/notesSlide" Target="../notesSlides/notesSlide3.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audio" Target="../media/media2.mp3"/><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microsoft.com/office/2007/relationships/hdphoto" Target="../media/hdphoto5.wdp"/><Relationship Id="rId11" Type="http://schemas.openxmlformats.org/officeDocument/2006/relationships/image" Target="../media/image9.png"/><Relationship Id="rId5" Type="http://schemas.openxmlformats.org/officeDocument/2006/relationships/image" Target="../media/image15.png"/><Relationship Id="rId10" Type="http://schemas.openxmlformats.org/officeDocument/2006/relationships/image" Target="../media/image7.png"/><Relationship Id="rId4" Type="http://schemas.microsoft.com/office/2007/relationships/hdphoto" Target="../media/hdphoto1.wdp"/><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2FA2A56D-6EF5-432E-94EA-49A2D66BB35C}"/>
              </a:ext>
            </a:extLst>
          </p:cNvPr>
          <p:cNvGrpSpPr/>
          <p:nvPr/>
        </p:nvGrpSpPr>
        <p:grpSpPr>
          <a:xfrm>
            <a:off x="0" y="0"/>
            <a:ext cx="12192000" cy="2067871"/>
            <a:chOff x="0" y="-127504"/>
            <a:chExt cx="12192000" cy="1361807"/>
          </a:xfrm>
        </p:grpSpPr>
        <p:sp>
          <p:nvSpPr>
            <p:cNvPr id="5" name="Rectangle: Top Corners Rounded 4">
              <a:extLst>
                <a:ext uri="{FF2B5EF4-FFF2-40B4-BE49-F238E27FC236}">
                  <a16:creationId xmlns:a16="http://schemas.microsoft.com/office/drawing/2014/main" xmlns="" id="{480A6134-7C0A-4A84-9E15-12C6CB78EE8F}"/>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6" name="Rectangle: Top Corners Rounded 5">
              <a:extLst>
                <a:ext uri="{FF2B5EF4-FFF2-40B4-BE49-F238E27FC236}">
                  <a16:creationId xmlns:a16="http://schemas.microsoft.com/office/drawing/2014/main" xmlns="" id="{F5B8D697-CFC1-4509-A88A-E3A1ACC16471}"/>
                </a:ext>
              </a:extLst>
            </p:cNvPr>
            <p:cNvSpPr/>
            <p:nvPr/>
          </p:nvSpPr>
          <p:spPr>
            <a:xfrm rot="10800000">
              <a:off x="0" y="-127504"/>
              <a:ext cx="12192000" cy="1169581"/>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grpSp>
      <p:pic>
        <p:nvPicPr>
          <p:cNvPr id="7" name="Picture 6">
            <a:extLst>
              <a:ext uri="{FF2B5EF4-FFF2-40B4-BE49-F238E27FC236}">
                <a16:creationId xmlns:a16="http://schemas.microsoft.com/office/drawing/2014/main" xmlns="" id="{74868E0A-2416-446D-A73D-ACD3DF98E98D}"/>
              </a:ext>
            </a:extLst>
          </p:cNvPr>
          <p:cNvPicPr>
            <a:picLocks noChangeAspect="1"/>
          </p:cNvPicPr>
          <p:nvPr/>
        </p:nvPicPr>
        <p:blipFill rotWithShape="1">
          <a:blip r:embed="rId2" cstate="print"/>
          <a:srcRect l="13119" t="21925" b="23627"/>
          <a:stretch/>
        </p:blipFill>
        <p:spPr>
          <a:xfrm>
            <a:off x="2640038" y="640394"/>
            <a:ext cx="8841358" cy="2122581"/>
          </a:xfrm>
          <a:prstGeom prst="rect">
            <a:avLst/>
          </a:prstGeom>
          <a:ln>
            <a:noFill/>
          </a:ln>
          <a:effectLst>
            <a:outerShdw blurRad="190500" dist="228600" dir="2700000" sx="107000" sy="107000" algn="ctr">
              <a:srgbClr val="29A8FF">
                <a:alpha val="31000"/>
              </a:srgbClr>
            </a:outerShdw>
          </a:effectLst>
          <a:scene3d>
            <a:camera prst="orthographicFront">
              <a:rot lat="0" lon="0" rev="0"/>
            </a:camera>
            <a:lightRig rig="glow" dir="t">
              <a:rot lat="0" lon="0" rev="4800000"/>
            </a:lightRig>
          </a:scene3d>
          <a:sp3d prstMaterial="matte">
            <a:bevelT w="127000" h="63500"/>
          </a:sp3d>
        </p:spPr>
      </p:pic>
      <p:grpSp>
        <p:nvGrpSpPr>
          <p:cNvPr id="8" name="Group 7">
            <a:extLst>
              <a:ext uri="{FF2B5EF4-FFF2-40B4-BE49-F238E27FC236}">
                <a16:creationId xmlns:a16="http://schemas.microsoft.com/office/drawing/2014/main" xmlns="" id="{1C6CFF0F-F854-4DD0-BBDB-C1DE4F00E0BD}"/>
              </a:ext>
            </a:extLst>
          </p:cNvPr>
          <p:cNvGrpSpPr/>
          <p:nvPr/>
        </p:nvGrpSpPr>
        <p:grpSpPr>
          <a:xfrm>
            <a:off x="404014" y="588766"/>
            <a:ext cx="2236024" cy="3156219"/>
            <a:chOff x="299812" y="247841"/>
            <a:chExt cx="2236024" cy="2204862"/>
          </a:xfrm>
        </p:grpSpPr>
        <p:pic>
          <p:nvPicPr>
            <p:cNvPr id="9" name="Picture 8">
              <a:extLst>
                <a:ext uri="{FF2B5EF4-FFF2-40B4-BE49-F238E27FC236}">
                  <a16:creationId xmlns:a16="http://schemas.microsoft.com/office/drawing/2014/main" xmlns="" id="{1C324108-EAA6-43AE-8FF0-8A59FE0BF50D}"/>
                </a:ext>
              </a:extLst>
            </p:cNvPr>
            <p:cNvPicPr>
              <a:picLocks noChangeAspect="1"/>
            </p:cNvPicPr>
            <p:nvPr/>
          </p:nvPicPr>
          <p:blipFill rotWithShape="1">
            <a:blip r:embed="rId3" cstate="print"/>
            <a:srcRect r="32937"/>
            <a:stretch/>
          </p:blipFill>
          <p:spPr>
            <a:xfrm>
              <a:off x="299812" y="361594"/>
              <a:ext cx="2150557" cy="2091109"/>
            </a:xfrm>
            <a:prstGeom prst="rect">
              <a:avLst/>
            </a:prstGeom>
          </p:spPr>
        </p:pic>
        <p:pic>
          <p:nvPicPr>
            <p:cNvPr id="10" name="Picture 9">
              <a:extLst>
                <a:ext uri="{FF2B5EF4-FFF2-40B4-BE49-F238E27FC236}">
                  <a16:creationId xmlns:a16="http://schemas.microsoft.com/office/drawing/2014/main" xmlns="" id="{84B74FF0-B630-468D-A6E9-9839E02CBB16}"/>
                </a:ext>
              </a:extLst>
            </p:cNvPr>
            <p:cNvPicPr>
              <a:picLocks noChangeAspect="1"/>
            </p:cNvPicPr>
            <p:nvPr/>
          </p:nvPicPr>
          <p:blipFill rotWithShape="1">
            <a:blip r:embed="rId4" cstate="print"/>
            <a:srcRect r="34344"/>
            <a:stretch/>
          </p:blipFill>
          <p:spPr>
            <a:xfrm>
              <a:off x="518441" y="247841"/>
              <a:ext cx="2017395" cy="2091109"/>
            </a:xfrm>
            <a:prstGeom prst="rect">
              <a:avLst/>
            </a:prstGeom>
          </p:spPr>
        </p:pic>
      </p:grpSp>
      <p:pic>
        <p:nvPicPr>
          <p:cNvPr id="11" name="Picture 10">
            <a:extLst>
              <a:ext uri="{FF2B5EF4-FFF2-40B4-BE49-F238E27FC236}">
                <a16:creationId xmlns:a16="http://schemas.microsoft.com/office/drawing/2014/main" xmlns="" id="{40772002-0148-4CA0-976E-FF3780FF6FB8}"/>
              </a:ext>
            </a:extLst>
          </p:cNvPr>
          <p:cNvPicPr>
            <a:picLocks noChangeAspect="1"/>
          </p:cNvPicPr>
          <p:nvPr/>
        </p:nvPicPr>
        <p:blipFill rotWithShape="1">
          <a:blip r:embed="rId2" cstate="print"/>
          <a:srcRect l="13119" t="21925" b="23627"/>
          <a:stretch/>
        </p:blipFill>
        <p:spPr>
          <a:xfrm>
            <a:off x="2640038" y="640394"/>
            <a:ext cx="8841358" cy="2122581"/>
          </a:xfrm>
          <a:prstGeom prst="rect">
            <a:avLst/>
          </a:prstGeom>
          <a:ln>
            <a:noFill/>
          </a:ln>
          <a:effectLst>
            <a:outerShdw blurRad="190500" dist="228600" dir="2700000" sx="107000" sy="107000" algn="ctr">
              <a:srgbClr val="29A8FF">
                <a:alpha val="31000"/>
              </a:srgbClr>
            </a:outerShdw>
          </a:effectLst>
          <a:scene3d>
            <a:camera prst="orthographicFront">
              <a:rot lat="0" lon="0" rev="0"/>
            </a:camera>
            <a:lightRig rig="glow" dir="t">
              <a:rot lat="0" lon="0" rev="4800000"/>
            </a:lightRig>
          </a:scene3d>
          <a:sp3d prstMaterial="matte">
            <a:bevelT w="127000" h="63500"/>
          </a:sp3d>
        </p:spPr>
      </p:pic>
      <p:sp>
        <p:nvSpPr>
          <p:cNvPr id="12" name="Oval 11">
            <a:extLst>
              <a:ext uri="{FF2B5EF4-FFF2-40B4-BE49-F238E27FC236}">
                <a16:creationId xmlns:a16="http://schemas.microsoft.com/office/drawing/2014/main" xmlns="" id="{FC4E763E-B30E-4558-ABDE-4EFB5B84421D}"/>
              </a:ext>
            </a:extLst>
          </p:cNvPr>
          <p:cNvSpPr/>
          <p:nvPr/>
        </p:nvSpPr>
        <p:spPr>
          <a:xfrm>
            <a:off x="1688466" y="650863"/>
            <a:ext cx="2017395" cy="2017395"/>
          </a:xfrm>
          <a:prstGeom prst="ellipse">
            <a:avLst/>
          </a:prstGeom>
          <a:solidFill>
            <a:srgbClr val="29A8FF"/>
          </a:solidFill>
          <a:ln>
            <a:noFill/>
          </a:ln>
          <a:effectLst>
            <a:outerShdw blurRad="165100" dist="304800" dir="7920000" sx="99000" sy="99000" algn="ctr">
              <a:srgbClr val="29A8FF">
                <a:alpha val="42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3" name="文本框 22">
            <a:extLst>
              <a:ext uri="{FF2B5EF4-FFF2-40B4-BE49-F238E27FC236}">
                <a16:creationId xmlns:a16="http://schemas.microsoft.com/office/drawing/2014/main" xmlns="" id="{206CE868-3DE5-4122-89DA-2DAEDC5B65CA}"/>
              </a:ext>
            </a:extLst>
          </p:cNvPr>
          <p:cNvSpPr txBox="1"/>
          <p:nvPr/>
        </p:nvSpPr>
        <p:spPr>
          <a:xfrm>
            <a:off x="2044757" y="881999"/>
            <a:ext cx="1304812" cy="2308324"/>
          </a:xfrm>
          <a:prstGeom prst="rect">
            <a:avLst/>
          </a:prstGeom>
          <a:noFill/>
        </p:spPr>
        <p:txBody>
          <a:bodyPr wrap="square" rtlCol="0">
            <a:spAutoFit/>
          </a:bodyPr>
          <a:lstStyle/>
          <a:p>
            <a:pPr algn="ctr"/>
            <a:r>
              <a:rPr lang="en-US" altLang="zh-CN" sz="4800" b="1" dirty="0" err="1">
                <a:solidFill>
                  <a:schemeClr val="bg1"/>
                </a:solidFill>
                <a:effectLst/>
                <a:latin typeface="Times New Roman" pitchFamily="18" charset="0"/>
                <a:ea typeface="Arial-Rounded" panose="020B0500000000000000" pitchFamily="34" charset="0"/>
                <a:cs typeface="Times New Roman" pitchFamily="18" charset="0"/>
              </a:rPr>
              <a:t>Bài</a:t>
            </a:r>
            <a:endParaRPr lang="en-US" altLang="zh-CN" sz="4800" b="1" dirty="0">
              <a:solidFill>
                <a:schemeClr val="bg1"/>
              </a:solidFill>
              <a:effectLst/>
              <a:latin typeface="Times New Roman" pitchFamily="18" charset="0"/>
              <a:ea typeface="Arial-Rounded" panose="020B0500000000000000" pitchFamily="34" charset="0"/>
              <a:cs typeface="Times New Roman" pitchFamily="18" charset="0"/>
            </a:endParaRPr>
          </a:p>
          <a:p>
            <a:pPr algn="ctr"/>
            <a:r>
              <a:rPr lang="en-US" altLang="zh-CN" sz="4800" b="1" dirty="0">
                <a:solidFill>
                  <a:schemeClr val="bg1"/>
                </a:solidFill>
                <a:latin typeface="Times New Roman" pitchFamily="18" charset="0"/>
                <a:ea typeface="Arial-Rounded" panose="020B0500000000000000" pitchFamily="34" charset="0"/>
                <a:cs typeface="Times New Roman" pitchFamily="18" charset="0"/>
              </a:rPr>
              <a:t>29</a:t>
            </a:r>
            <a:endParaRPr lang="en-US" altLang="zh-CN" sz="4800" b="1" dirty="0">
              <a:solidFill>
                <a:schemeClr val="bg1"/>
              </a:solidFill>
              <a:effectLst/>
              <a:latin typeface="Times New Roman" pitchFamily="18" charset="0"/>
              <a:ea typeface="Arial-Rounded" panose="020B0500000000000000" pitchFamily="34" charset="0"/>
              <a:cs typeface="Times New Roman" pitchFamily="18" charset="0"/>
            </a:endParaRPr>
          </a:p>
          <a:p>
            <a:pPr algn="ctr"/>
            <a:r>
              <a:rPr lang="en-US" altLang="zh-CN" sz="4800" b="1" dirty="0">
                <a:solidFill>
                  <a:schemeClr val="bg1"/>
                </a:solidFill>
                <a:effectLst/>
                <a:latin typeface="Times New Roman" pitchFamily="18" charset="0"/>
                <a:ea typeface="Arial-Rounded" panose="020B0500000000000000" pitchFamily="34" charset="0"/>
                <a:cs typeface="Times New Roman" pitchFamily="18" charset="0"/>
              </a:rPr>
              <a:t> </a:t>
            </a:r>
          </a:p>
        </p:txBody>
      </p:sp>
      <p:sp>
        <p:nvSpPr>
          <p:cNvPr id="14" name="文本框 22">
            <a:extLst>
              <a:ext uri="{FF2B5EF4-FFF2-40B4-BE49-F238E27FC236}">
                <a16:creationId xmlns:a16="http://schemas.microsoft.com/office/drawing/2014/main" xmlns="" id="{45B103D2-C1B2-4858-9DE1-957197353ADC}"/>
              </a:ext>
            </a:extLst>
          </p:cNvPr>
          <p:cNvSpPr txBox="1"/>
          <p:nvPr/>
        </p:nvSpPr>
        <p:spPr>
          <a:xfrm>
            <a:off x="5077232" y="1365944"/>
            <a:ext cx="3825467" cy="923330"/>
          </a:xfrm>
          <a:prstGeom prst="rect">
            <a:avLst/>
          </a:prstGeom>
          <a:noFill/>
        </p:spPr>
        <p:txBody>
          <a:bodyPr wrap="square" rtlCol="0">
            <a:spAutoFit/>
          </a:bodyPr>
          <a:lstStyle/>
          <a:p>
            <a:r>
              <a:rPr lang="en-US" altLang="zh-CN" sz="5400" dirty="0" err="1">
                <a:solidFill>
                  <a:srgbClr val="FF0000"/>
                </a:solidFill>
                <a:latin typeface="Times New Roman" pitchFamily="18" charset="0"/>
                <a:ea typeface="思源黑体 CN Bold" panose="020B0800000000000000" pitchFamily="34" charset="-122"/>
                <a:cs typeface="Times New Roman" pitchFamily="18" charset="0"/>
              </a:rPr>
              <a:t>Nói</a:t>
            </a:r>
            <a:r>
              <a:rPr lang="en-US" altLang="zh-CN" sz="5400" dirty="0">
                <a:solidFill>
                  <a:srgbClr val="FF0000"/>
                </a:solidFill>
                <a:latin typeface="Times New Roman" pitchFamily="18" charset="0"/>
                <a:ea typeface="思源黑体 CN Bold" panose="020B0800000000000000" pitchFamily="34" charset="-122"/>
                <a:cs typeface="Times New Roman" pitchFamily="18" charset="0"/>
              </a:rPr>
              <a:t> </a:t>
            </a:r>
            <a:r>
              <a:rPr lang="en-US" altLang="zh-CN" sz="5400" dirty="0" err="1">
                <a:solidFill>
                  <a:srgbClr val="FF0000"/>
                </a:solidFill>
                <a:latin typeface="Times New Roman" pitchFamily="18" charset="0"/>
                <a:ea typeface="思源黑体 CN Bold" panose="020B0800000000000000" pitchFamily="34" charset="-122"/>
                <a:cs typeface="Times New Roman" pitchFamily="18" charset="0"/>
              </a:rPr>
              <a:t>và</a:t>
            </a:r>
            <a:r>
              <a:rPr lang="en-US" altLang="zh-CN" sz="5400" dirty="0">
                <a:solidFill>
                  <a:srgbClr val="FF0000"/>
                </a:solidFill>
                <a:latin typeface="Times New Roman" pitchFamily="18" charset="0"/>
                <a:ea typeface="思源黑体 CN Bold" panose="020B0800000000000000" pitchFamily="34" charset="-122"/>
                <a:cs typeface="Times New Roman" pitchFamily="18" charset="0"/>
              </a:rPr>
              <a:t> </a:t>
            </a:r>
            <a:r>
              <a:rPr lang="en-US" altLang="zh-CN" sz="5400" dirty="0" err="1">
                <a:solidFill>
                  <a:srgbClr val="FF0000"/>
                </a:solidFill>
                <a:latin typeface="Times New Roman" pitchFamily="18" charset="0"/>
                <a:ea typeface="思源黑体 CN Bold" panose="020B0800000000000000" pitchFamily="34" charset="-122"/>
                <a:cs typeface="Times New Roman" pitchFamily="18" charset="0"/>
              </a:rPr>
              <a:t>nghe</a:t>
            </a:r>
            <a:endParaRPr lang="zh-CN" altLang="en-US" sz="5400" dirty="0">
              <a:solidFill>
                <a:srgbClr val="FF0000"/>
              </a:solidFill>
              <a:latin typeface="Times New Roman" pitchFamily="18" charset="0"/>
              <a:ea typeface="思源黑体 CN Bold" panose="020B0800000000000000" pitchFamily="34" charset="-122"/>
              <a:cs typeface="Times New Roman" pitchFamily="18" charset="0"/>
            </a:endParaRPr>
          </a:p>
        </p:txBody>
      </p:sp>
      <p:sp>
        <p:nvSpPr>
          <p:cNvPr id="15" name="文本框 22">
            <a:extLst>
              <a:ext uri="{FF2B5EF4-FFF2-40B4-BE49-F238E27FC236}">
                <a16:creationId xmlns:a16="http://schemas.microsoft.com/office/drawing/2014/main" xmlns="" id="{4AEE775C-168E-485E-ABF3-70F73CDBE3E5}"/>
              </a:ext>
            </a:extLst>
          </p:cNvPr>
          <p:cNvSpPr txBox="1"/>
          <p:nvPr/>
        </p:nvSpPr>
        <p:spPr>
          <a:xfrm>
            <a:off x="4243633" y="3656969"/>
            <a:ext cx="4659066" cy="1754326"/>
          </a:xfrm>
          <a:prstGeom prst="rect">
            <a:avLst/>
          </a:prstGeom>
          <a:noFill/>
        </p:spPr>
        <p:txBody>
          <a:bodyPr wrap="square" rtlCol="0">
            <a:spAutoFit/>
          </a:bodyPr>
          <a:lstStyle/>
          <a:p>
            <a:pPr algn="ctr"/>
            <a:r>
              <a:rPr lang="en-US" altLang="zh-CN" sz="5400" dirty="0" err="1">
                <a:solidFill>
                  <a:srgbClr val="FF0000"/>
                </a:solidFill>
                <a:latin typeface="Times New Roman" pitchFamily="18" charset="0"/>
                <a:ea typeface="思源黑体 CN Bold" panose="020B0800000000000000" pitchFamily="34" charset="-122"/>
                <a:cs typeface="Times New Roman" pitchFamily="18" charset="0"/>
              </a:rPr>
              <a:t>Kể</a:t>
            </a:r>
            <a:r>
              <a:rPr lang="en-US" altLang="zh-CN" sz="5400" dirty="0">
                <a:solidFill>
                  <a:srgbClr val="FF0000"/>
                </a:solidFill>
                <a:latin typeface="Times New Roman" pitchFamily="18" charset="0"/>
                <a:ea typeface="思源黑体 CN Bold" panose="020B0800000000000000" pitchFamily="34" charset="-122"/>
                <a:cs typeface="Times New Roman" pitchFamily="18" charset="0"/>
              </a:rPr>
              <a:t> </a:t>
            </a:r>
            <a:r>
              <a:rPr lang="en-US" altLang="zh-CN" sz="5400" dirty="0" err="1">
                <a:solidFill>
                  <a:srgbClr val="FF0000"/>
                </a:solidFill>
                <a:latin typeface="Times New Roman" pitchFamily="18" charset="0"/>
                <a:ea typeface="思源黑体 CN Bold" panose="020B0800000000000000" pitchFamily="34" charset="-122"/>
                <a:cs typeface="Times New Roman" pitchFamily="18" charset="0"/>
              </a:rPr>
              <a:t>chuyện</a:t>
            </a:r>
            <a:endParaRPr lang="en-US" altLang="zh-CN" sz="5400" dirty="0">
              <a:solidFill>
                <a:srgbClr val="FF0000"/>
              </a:solidFill>
              <a:latin typeface="Times New Roman" pitchFamily="18" charset="0"/>
              <a:ea typeface="思源黑体 CN Bold" panose="020B0800000000000000" pitchFamily="34" charset="-122"/>
              <a:cs typeface="Times New Roman" pitchFamily="18" charset="0"/>
            </a:endParaRPr>
          </a:p>
          <a:p>
            <a:pPr algn="ctr"/>
            <a:r>
              <a:rPr lang="en-US" altLang="zh-CN" sz="5400" dirty="0">
                <a:solidFill>
                  <a:srgbClr val="FF0000"/>
                </a:solidFill>
                <a:latin typeface="Times New Roman" pitchFamily="18" charset="0"/>
                <a:ea typeface="思源黑体 CN Bold" panose="020B0800000000000000" pitchFamily="34" charset="-122"/>
                <a:cs typeface="Times New Roman" pitchFamily="18" charset="0"/>
              </a:rPr>
              <a:t>BÀ CHÁU</a:t>
            </a:r>
            <a:endParaRPr lang="zh-CN" altLang="en-US" sz="5400" dirty="0">
              <a:solidFill>
                <a:srgbClr val="FF0000"/>
              </a:solidFill>
              <a:latin typeface="Times New Roman" pitchFamily="18" charset="0"/>
              <a:ea typeface="思源黑体 CN Bold" panose="020B0800000000000000" pitchFamily="34" charset="-122"/>
              <a:cs typeface="Times New Roman" pitchFamily="18" charset="0"/>
            </a:endParaRPr>
          </a:p>
        </p:txBody>
      </p:sp>
      <p:pic>
        <p:nvPicPr>
          <p:cNvPr id="16" name="图片 6">
            <a:extLst>
              <a:ext uri="{FF2B5EF4-FFF2-40B4-BE49-F238E27FC236}">
                <a16:creationId xmlns:a16="http://schemas.microsoft.com/office/drawing/2014/main" xmlns="" id="{F239F57B-F203-4AE3-AB1C-0AC06A6CC6BC}"/>
              </a:ext>
            </a:extLst>
          </p:cNvPr>
          <p:cNvPicPr>
            <a:picLocks noChangeAspect="1"/>
          </p:cNvPicPr>
          <p:nvPr/>
        </p:nvPicPr>
        <p:blipFill rotWithShape="1">
          <a:blip r:embed="rId5" cstate="print">
            <a:extLst>
              <a:ext uri="{BEBA8EAE-BF5A-486C-A8C5-ECC9F3942E4B}">
                <a14:imgProps xmlns:a14="http://schemas.microsoft.com/office/drawing/2010/main" xmlns="">
                  <a14:imgLayer r:embed="rId6">
                    <a14:imgEffect>
                      <a14:saturation sat="300000"/>
                    </a14:imgEffect>
                    <a14:imgEffect>
                      <a14:brightnessContrast contrast="40000"/>
                    </a14:imgEffect>
                  </a14:imgLayer>
                </a14:imgProps>
              </a:ext>
              <a:ext uri="{28A0092B-C50C-407E-A947-70E740481C1C}">
                <a14:useLocalDpi xmlns:a14="http://schemas.microsoft.com/office/drawing/2010/main" xmlns="" val="0"/>
              </a:ext>
            </a:extLst>
          </a:blip>
          <a:srcRect t="71035" b="9032"/>
          <a:stretch/>
        </p:blipFill>
        <p:spPr>
          <a:xfrm>
            <a:off x="0" y="6106398"/>
            <a:ext cx="12192000" cy="747017"/>
          </a:xfrm>
          <a:prstGeom prst="rect">
            <a:avLst/>
          </a:prstGeom>
        </p:spPr>
      </p:pic>
    </p:spTree>
    <p:extLst>
      <p:ext uri="{BB962C8B-B14F-4D97-AF65-F5344CB8AC3E}">
        <p14:creationId xmlns:p14="http://schemas.microsoft.com/office/powerpoint/2010/main" xmlns="" val="817913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nodeType="withEffect">
                                  <p:stCondLst>
                                    <p:cond delay="0"/>
                                  </p:stCondLst>
                                  <p:iterate type="lt">
                                    <p:tmPct val="3000"/>
                                  </p:iterate>
                                  <p:childTnLst>
                                    <p:set>
                                      <p:cBhvr>
                                        <p:cTn id="6" dur="1" fill="hold">
                                          <p:stCondLst>
                                            <p:cond delay="0"/>
                                          </p:stCondLst>
                                        </p:cTn>
                                        <p:tgtEl>
                                          <p:spTgt spid="13">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13">
                                            <p:txEl>
                                              <p:pRg st="0" end="0"/>
                                            </p:txEl>
                                          </p:spTgt>
                                        </p:tgtEl>
                                        <p:attrNameLst>
                                          <p:attrName>ppt_w</p:attrName>
                                        </p:attrNameLst>
                                      </p:cBhvr>
                                    </p:anim>
                                    <p:anim by="(#ppt_w*0.50)" calcmode="lin" valueType="num">
                                      <p:cBhvr>
                                        <p:cTn id="8" dur="500" decel="50000" autoRev="1" fill="hold">
                                          <p:stCondLst>
                                            <p:cond delay="0"/>
                                          </p:stCondLst>
                                        </p:cTn>
                                        <p:tgtEl>
                                          <p:spTgt spid="13">
                                            <p:txEl>
                                              <p:pRg st="0" end="0"/>
                                            </p:txEl>
                                          </p:spTgt>
                                        </p:tgtEl>
                                        <p:attrNameLst>
                                          <p:attrName>ppt_x</p:attrName>
                                        </p:attrNameLst>
                                      </p:cBhvr>
                                    </p:anim>
                                    <p:anim from="(-#ppt_h/2)" to="(#ppt_y)" calcmode="lin" valueType="num">
                                      <p:cBhvr>
                                        <p:cTn id="9" dur="1000" fill="hold">
                                          <p:stCondLst>
                                            <p:cond delay="0"/>
                                          </p:stCondLst>
                                        </p:cTn>
                                        <p:tgtEl>
                                          <p:spTgt spid="13">
                                            <p:txEl>
                                              <p:pRg st="0" end="0"/>
                                            </p:txEl>
                                          </p:spTgt>
                                        </p:tgtEl>
                                        <p:attrNameLst>
                                          <p:attrName>ppt_y</p:attrName>
                                        </p:attrNameLst>
                                      </p:cBhvr>
                                    </p:anim>
                                    <p:animRot by="21600000">
                                      <p:cBhvr>
                                        <p:cTn id="10" dur="1000" fill="hold">
                                          <p:stCondLst>
                                            <p:cond delay="0"/>
                                          </p:stCondLst>
                                        </p:cTn>
                                        <p:tgtEl>
                                          <p:spTgt spid="13">
                                            <p:txEl>
                                              <p:pRg st="0" end="0"/>
                                            </p:txEl>
                                          </p:spTgt>
                                        </p:tgtEl>
                                        <p:attrNameLst>
                                          <p:attrName>r</p:attrName>
                                        </p:attrNameLst>
                                      </p:cBhvr>
                                    </p:animRot>
                                  </p:childTnLst>
                                </p:cTn>
                              </p:par>
                              <p:par>
                                <p:cTn id="11" presetID="56" presetClass="entr" presetSubtype="0" fill="hold" nodeType="withEffect">
                                  <p:stCondLst>
                                    <p:cond delay="0"/>
                                  </p:stCondLst>
                                  <p:iterate type="lt">
                                    <p:tmPct val="3000"/>
                                  </p:iterate>
                                  <p:childTnLst>
                                    <p:set>
                                      <p:cBhvr>
                                        <p:cTn id="12" dur="1" fill="hold">
                                          <p:stCondLst>
                                            <p:cond delay="0"/>
                                          </p:stCondLst>
                                        </p:cTn>
                                        <p:tgtEl>
                                          <p:spTgt spid="13">
                                            <p:txEl>
                                              <p:pRg st="1" end="1"/>
                                            </p:txEl>
                                          </p:spTgt>
                                        </p:tgtEl>
                                        <p:attrNameLst>
                                          <p:attrName>style.visibility</p:attrName>
                                        </p:attrNameLst>
                                      </p:cBhvr>
                                      <p:to>
                                        <p:strVal val="visible"/>
                                      </p:to>
                                    </p:set>
                                    <p:anim by="(-#ppt_w*2)" calcmode="lin" valueType="num">
                                      <p:cBhvr rctx="PPT">
                                        <p:cTn id="13" dur="500" autoRev="1" fill="hold">
                                          <p:stCondLst>
                                            <p:cond delay="0"/>
                                          </p:stCondLst>
                                        </p:cTn>
                                        <p:tgtEl>
                                          <p:spTgt spid="13">
                                            <p:txEl>
                                              <p:pRg st="1" end="1"/>
                                            </p:txEl>
                                          </p:spTgt>
                                        </p:tgtEl>
                                        <p:attrNameLst>
                                          <p:attrName>ppt_w</p:attrName>
                                        </p:attrNameLst>
                                      </p:cBhvr>
                                    </p:anim>
                                    <p:anim by="(#ppt_w*0.50)" calcmode="lin" valueType="num">
                                      <p:cBhvr>
                                        <p:cTn id="14" dur="500" decel="50000" autoRev="1" fill="hold">
                                          <p:stCondLst>
                                            <p:cond delay="0"/>
                                          </p:stCondLst>
                                        </p:cTn>
                                        <p:tgtEl>
                                          <p:spTgt spid="13">
                                            <p:txEl>
                                              <p:pRg st="1" end="1"/>
                                            </p:txEl>
                                          </p:spTgt>
                                        </p:tgtEl>
                                        <p:attrNameLst>
                                          <p:attrName>ppt_x</p:attrName>
                                        </p:attrNameLst>
                                      </p:cBhvr>
                                    </p:anim>
                                    <p:anim from="(-#ppt_h/2)" to="(#ppt_y)" calcmode="lin" valueType="num">
                                      <p:cBhvr>
                                        <p:cTn id="15" dur="1000" fill="hold">
                                          <p:stCondLst>
                                            <p:cond delay="0"/>
                                          </p:stCondLst>
                                        </p:cTn>
                                        <p:tgtEl>
                                          <p:spTgt spid="13">
                                            <p:txEl>
                                              <p:pRg st="1" end="1"/>
                                            </p:txEl>
                                          </p:spTgt>
                                        </p:tgtEl>
                                        <p:attrNameLst>
                                          <p:attrName>ppt_y</p:attrName>
                                        </p:attrNameLst>
                                      </p:cBhvr>
                                    </p:anim>
                                    <p:animRot by="21600000">
                                      <p:cBhvr>
                                        <p:cTn id="16" dur="1000" fill="hold">
                                          <p:stCondLst>
                                            <p:cond delay="0"/>
                                          </p:stCondLst>
                                        </p:cTn>
                                        <p:tgtEl>
                                          <p:spTgt spid="13">
                                            <p:txEl>
                                              <p:pRg st="1" end="1"/>
                                            </p:txEl>
                                          </p:spTgt>
                                        </p:tgtEl>
                                        <p:attrNameLst>
                                          <p:attrName>r</p:attrName>
                                        </p:attrNameLst>
                                      </p:cBhvr>
                                    </p:animRot>
                                  </p:childTnLst>
                                </p:cTn>
                              </p:par>
                              <p:par>
                                <p:cTn id="17" presetID="56" presetClass="entr" presetSubtype="0" fill="hold" nodeType="withEffect">
                                  <p:stCondLst>
                                    <p:cond delay="0"/>
                                  </p:stCondLst>
                                  <p:iterate type="lt">
                                    <p:tmPct val="3000"/>
                                  </p:iterate>
                                  <p:childTnLst>
                                    <p:set>
                                      <p:cBhvr>
                                        <p:cTn id="18" dur="1" fill="hold">
                                          <p:stCondLst>
                                            <p:cond delay="0"/>
                                          </p:stCondLst>
                                        </p:cTn>
                                        <p:tgtEl>
                                          <p:spTgt spid="13">
                                            <p:txEl>
                                              <p:pRg st="2" end="2"/>
                                            </p:txEl>
                                          </p:spTgt>
                                        </p:tgtEl>
                                        <p:attrNameLst>
                                          <p:attrName>style.visibility</p:attrName>
                                        </p:attrNameLst>
                                      </p:cBhvr>
                                      <p:to>
                                        <p:strVal val="visible"/>
                                      </p:to>
                                    </p:set>
                                    <p:anim by="(-#ppt_w*2)" calcmode="lin" valueType="num">
                                      <p:cBhvr rctx="PPT">
                                        <p:cTn id="19" dur="500" autoRev="1" fill="hold">
                                          <p:stCondLst>
                                            <p:cond delay="0"/>
                                          </p:stCondLst>
                                        </p:cTn>
                                        <p:tgtEl>
                                          <p:spTgt spid="13">
                                            <p:txEl>
                                              <p:pRg st="2" end="2"/>
                                            </p:txEl>
                                          </p:spTgt>
                                        </p:tgtEl>
                                        <p:attrNameLst>
                                          <p:attrName>ppt_w</p:attrName>
                                        </p:attrNameLst>
                                      </p:cBhvr>
                                    </p:anim>
                                    <p:anim by="(#ppt_w*0.50)" calcmode="lin" valueType="num">
                                      <p:cBhvr>
                                        <p:cTn id="20" dur="500" decel="50000" autoRev="1" fill="hold">
                                          <p:stCondLst>
                                            <p:cond delay="0"/>
                                          </p:stCondLst>
                                        </p:cTn>
                                        <p:tgtEl>
                                          <p:spTgt spid="13">
                                            <p:txEl>
                                              <p:pRg st="2" end="2"/>
                                            </p:txEl>
                                          </p:spTgt>
                                        </p:tgtEl>
                                        <p:attrNameLst>
                                          <p:attrName>ppt_x</p:attrName>
                                        </p:attrNameLst>
                                      </p:cBhvr>
                                    </p:anim>
                                    <p:anim from="(-#ppt_h/2)" to="(#ppt_y)" calcmode="lin" valueType="num">
                                      <p:cBhvr>
                                        <p:cTn id="21" dur="1000" fill="hold">
                                          <p:stCondLst>
                                            <p:cond delay="0"/>
                                          </p:stCondLst>
                                        </p:cTn>
                                        <p:tgtEl>
                                          <p:spTgt spid="13">
                                            <p:txEl>
                                              <p:pRg st="2" end="2"/>
                                            </p:txEl>
                                          </p:spTgt>
                                        </p:tgtEl>
                                        <p:attrNameLst>
                                          <p:attrName>ppt_y</p:attrName>
                                        </p:attrNameLst>
                                      </p:cBhvr>
                                    </p:anim>
                                    <p:animRot by="21600000">
                                      <p:cBhvr>
                                        <p:cTn id="22" dur="1000" fill="hold">
                                          <p:stCondLst>
                                            <p:cond delay="0"/>
                                          </p:stCondLst>
                                        </p:cTn>
                                        <p:tgtEl>
                                          <p:spTgt spid="13">
                                            <p:txEl>
                                              <p:pRg st="2" end="2"/>
                                            </p:txEl>
                                          </p:spTgt>
                                        </p:tgtEl>
                                        <p:attrNameLst>
                                          <p:attrName>r</p:attrName>
                                        </p:attrNameLst>
                                      </p:cBhvr>
                                    </p:animRot>
                                  </p:childTnLst>
                                </p:cTn>
                              </p:par>
                            </p:childTnLst>
                          </p:cTn>
                        </p:par>
                        <p:par>
                          <p:cTn id="23" fill="hold">
                            <p:stCondLst>
                              <p:cond delay="1060"/>
                            </p:stCondLst>
                            <p:childTnLst>
                              <p:par>
                                <p:cTn id="24" presetID="16" presetClass="entr" presetSubtype="37" fill="hold" nodeType="after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outVertical)">
                                      <p:cBhvr>
                                        <p:cTn id="26" dur="500"/>
                                        <p:tgtEl>
                                          <p:spTgt spid="16"/>
                                        </p:tgtEl>
                                      </p:cBhvr>
                                    </p:animEffect>
                                  </p:childTnLst>
                                </p:cTn>
                              </p:par>
                              <p:par>
                                <p:cTn id="27" presetID="56" presetClass="entr" presetSubtype="0" fill="hold" nodeType="withEffect">
                                  <p:stCondLst>
                                    <p:cond delay="0"/>
                                  </p:stCondLst>
                                  <p:iterate type="lt">
                                    <p:tmPct val="3000"/>
                                  </p:iterate>
                                  <p:childTnLst>
                                    <p:set>
                                      <p:cBhvr>
                                        <p:cTn id="28" dur="1" fill="hold">
                                          <p:stCondLst>
                                            <p:cond delay="0"/>
                                          </p:stCondLst>
                                        </p:cTn>
                                        <p:tgtEl>
                                          <p:spTgt spid="14">
                                            <p:txEl>
                                              <p:pRg st="0" end="0"/>
                                            </p:txEl>
                                          </p:spTgt>
                                        </p:tgtEl>
                                        <p:attrNameLst>
                                          <p:attrName>style.visibility</p:attrName>
                                        </p:attrNameLst>
                                      </p:cBhvr>
                                      <p:to>
                                        <p:strVal val="visible"/>
                                      </p:to>
                                    </p:set>
                                    <p:anim by="(-#ppt_w*2)" calcmode="lin" valueType="num">
                                      <p:cBhvr rctx="PPT">
                                        <p:cTn id="29" dur="500" autoRev="1" fill="hold">
                                          <p:stCondLst>
                                            <p:cond delay="0"/>
                                          </p:stCondLst>
                                        </p:cTn>
                                        <p:tgtEl>
                                          <p:spTgt spid="14">
                                            <p:txEl>
                                              <p:pRg st="0" end="0"/>
                                            </p:txEl>
                                          </p:spTgt>
                                        </p:tgtEl>
                                        <p:attrNameLst>
                                          <p:attrName>ppt_w</p:attrName>
                                        </p:attrNameLst>
                                      </p:cBhvr>
                                    </p:anim>
                                    <p:anim by="(#ppt_w*0.50)" calcmode="lin" valueType="num">
                                      <p:cBhvr>
                                        <p:cTn id="30" dur="500" decel="50000" autoRev="1" fill="hold">
                                          <p:stCondLst>
                                            <p:cond delay="0"/>
                                          </p:stCondLst>
                                        </p:cTn>
                                        <p:tgtEl>
                                          <p:spTgt spid="14">
                                            <p:txEl>
                                              <p:pRg st="0" end="0"/>
                                            </p:txEl>
                                          </p:spTgt>
                                        </p:tgtEl>
                                        <p:attrNameLst>
                                          <p:attrName>ppt_x</p:attrName>
                                        </p:attrNameLst>
                                      </p:cBhvr>
                                    </p:anim>
                                    <p:anim from="(-#ppt_h/2)" to="(#ppt_y)" calcmode="lin" valueType="num">
                                      <p:cBhvr>
                                        <p:cTn id="31" dur="1000" fill="hold">
                                          <p:stCondLst>
                                            <p:cond delay="0"/>
                                          </p:stCondLst>
                                        </p:cTn>
                                        <p:tgtEl>
                                          <p:spTgt spid="14">
                                            <p:txEl>
                                              <p:pRg st="0" end="0"/>
                                            </p:txEl>
                                          </p:spTgt>
                                        </p:tgtEl>
                                        <p:attrNameLst>
                                          <p:attrName>ppt_y</p:attrName>
                                        </p:attrNameLst>
                                      </p:cBhvr>
                                    </p:anim>
                                    <p:animRot by="21600000">
                                      <p:cBhvr>
                                        <p:cTn id="32" dur="1000" fill="hold">
                                          <p:stCondLst>
                                            <p:cond delay="0"/>
                                          </p:stCondLst>
                                        </p:cTn>
                                        <p:tgtEl>
                                          <p:spTgt spid="14">
                                            <p:txEl>
                                              <p:pRg st="0" end="0"/>
                                            </p:txEl>
                                          </p:spTgt>
                                        </p:tgtEl>
                                        <p:attrNameLst>
                                          <p:attrName>r</p:attrName>
                                        </p:attrNameLst>
                                      </p:cBhvr>
                                    </p:animRot>
                                  </p:childTnLst>
                                </p:cTn>
                              </p:par>
                              <p:par>
                                <p:cTn id="33" presetID="56" presetClass="entr" presetSubtype="0" fill="hold" nodeType="withEffect">
                                  <p:stCondLst>
                                    <p:cond delay="0"/>
                                  </p:stCondLst>
                                  <p:iterate type="lt">
                                    <p:tmPct val="3000"/>
                                  </p:iterate>
                                  <p:childTnLst>
                                    <p:set>
                                      <p:cBhvr>
                                        <p:cTn id="34" dur="1" fill="hold">
                                          <p:stCondLst>
                                            <p:cond delay="0"/>
                                          </p:stCondLst>
                                        </p:cTn>
                                        <p:tgtEl>
                                          <p:spTgt spid="15">
                                            <p:txEl>
                                              <p:pRg st="0" end="0"/>
                                            </p:txEl>
                                          </p:spTgt>
                                        </p:tgtEl>
                                        <p:attrNameLst>
                                          <p:attrName>style.visibility</p:attrName>
                                        </p:attrNameLst>
                                      </p:cBhvr>
                                      <p:to>
                                        <p:strVal val="visible"/>
                                      </p:to>
                                    </p:set>
                                    <p:anim by="(-#ppt_w*2)" calcmode="lin" valueType="num">
                                      <p:cBhvr rctx="PPT">
                                        <p:cTn id="35" dur="500" autoRev="1" fill="hold">
                                          <p:stCondLst>
                                            <p:cond delay="0"/>
                                          </p:stCondLst>
                                        </p:cTn>
                                        <p:tgtEl>
                                          <p:spTgt spid="15">
                                            <p:txEl>
                                              <p:pRg st="0" end="0"/>
                                            </p:txEl>
                                          </p:spTgt>
                                        </p:tgtEl>
                                        <p:attrNameLst>
                                          <p:attrName>ppt_w</p:attrName>
                                        </p:attrNameLst>
                                      </p:cBhvr>
                                    </p:anim>
                                    <p:anim by="(#ppt_w*0.50)" calcmode="lin" valueType="num">
                                      <p:cBhvr>
                                        <p:cTn id="36" dur="500" decel="50000" autoRev="1" fill="hold">
                                          <p:stCondLst>
                                            <p:cond delay="0"/>
                                          </p:stCondLst>
                                        </p:cTn>
                                        <p:tgtEl>
                                          <p:spTgt spid="15">
                                            <p:txEl>
                                              <p:pRg st="0" end="0"/>
                                            </p:txEl>
                                          </p:spTgt>
                                        </p:tgtEl>
                                        <p:attrNameLst>
                                          <p:attrName>ppt_x</p:attrName>
                                        </p:attrNameLst>
                                      </p:cBhvr>
                                    </p:anim>
                                    <p:anim from="(-#ppt_h/2)" to="(#ppt_y)" calcmode="lin" valueType="num">
                                      <p:cBhvr>
                                        <p:cTn id="37" dur="1000" fill="hold">
                                          <p:stCondLst>
                                            <p:cond delay="0"/>
                                          </p:stCondLst>
                                        </p:cTn>
                                        <p:tgtEl>
                                          <p:spTgt spid="15">
                                            <p:txEl>
                                              <p:pRg st="0" end="0"/>
                                            </p:txEl>
                                          </p:spTgt>
                                        </p:tgtEl>
                                        <p:attrNameLst>
                                          <p:attrName>ppt_y</p:attrName>
                                        </p:attrNameLst>
                                      </p:cBhvr>
                                    </p:anim>
                                    <p:animRot by="21600000">
                                      <p:cBhvr>
                                        <p:cTn id="38" dur="1000" fill="hold">
                                          <p:stCondLst>
                                            <p:cond delay="0"/>
                                          </p:stCondLst>
                                        </p:cTn>
                                        <p:tgtEl>
                                          <p:spTgt spid="15">
                                            <p:txEl>
                                              <p:pRg st="0" end="0"/>
                                            </p:txEl>
                                          </p:spTgt>
                                        </p:tgtEl>
                                        <p:attrNameLst>
                                          <p:attrName>r</p:attrName>
                                        </p:attrNameLst>
                                      </p:cBhvr>
                                    </p:animRot>
                                  </p:childTnLst>
                                </p:cTn>
                              </p:par>
                              <p:par>
                                <p:cTn id="39" presetID="56" presetClass="entr" presetSubtype="0" fill="hold" nodeType="withEffect">
                                  <p:stCondLst>
                                    <p:cond delay="0"/>
                                  </p:stCondLst>
                                  <p:iterate type="lt">
                                    <p:tmPct val="3000"/>
                                  </p:iterate>
                                  <p:childTnLst>
                                    <p:set>
                                      <p:cBhvr>
                                        <p:cTn id="40" dur="1" fill="hold">
                                          <p:stCondLst>
                                            <p:cond delay="0"/>
                                          </p:stCondLst>
                                        </p:cTn>
                                        <p:tgtEl>
                                          <p:spTgt spid="15">
                                            <p:txEl>
                                              <p:pRg st="1" end="1"/>
                                            </p:txEl>
                                          </p:spTgt>
                                        </p:tgtEl>
                                        <p:attrNameLst>
                                          <p:attrName>style.visibility</p:attrName>
                                        </p:attrNameLst>
                                      </p:cBhvr>
                                      <p:to>
                                        <p:strVal val="visible"/>
                                      </p:to>
                                    </p:set>
                                    <p:anim by="(-#ppt_w*2)" calcmode="lin" valueType="num">
                                      <p:cBhvr rctx="PPT">
                                        <p:cTn id="41" dur="500" autoRev="1" fill="hold">
                                          <p:stCondLst>
                                            <p:cond delay="0"/>
                                          </p:stCondLst>
                                        </p:cTn>
                                        <p:tgtEl>
                                          <p:spTgt spid="15">
                                            <p:txEl>
                                              <p:pRg st="1" end="1"/>
                                            </p:txEl>
                                          </p:spTgt>
                                        </p:tgtEl>
                                        <p:attrNameLst>
                                          <p:attrName>ppt_w</p:attrName>
                                        </p:attrNameLst>
                                      </p:cBhvr>
                                    </p:anim>
                                    <p:anim by="(#ppt_w*0.50)" calcmode="lin" valueType="num">
                                      <p:cBhvr>
                                        <p:cTn id="42" dur="500" decel="50000" autoRev="1" fill="hold">
                                          <p:stCondLst>
                                            <p:cond delay="0"/>
                                          </p:stCondLst>
                                        </p:cTn>
                                        <p:tgtEl>
                                          <p:spTgt spid="15">
                                            <p:txEl>
                                              <p:pRg st="1" end="1"/>
                                            </p:txEl>
                                          </p:spTgt>
                                        </p:tgtEl>
                                        <p:attrNameLst>
                                          <p:attrName>ppt_x</p:attrName>
                                        </p:attrNameLst>
                                      </p:cBhvr>
                                    </p:anim>
                                    <p:anim from="(-#ppt_h/2)" to="(#ppt_y)" calcmode="lin" valueType="num">
                                      <p:cBhvr>
                                        <p:cTn id="43" dur="1000" fill="hold">
                                          <p:stCondLst>
                                            <p:cond delay="0"/>
                                          </p:stCondLst>
                                        </p:cTn>
                                        <p:tgtEl>
                                          <p:spTgt spid="15">
                                            <p:txEl>
                                              <p:pRg st="1" end="1"/>
                                            </p:txEl>
                                          </p:spTgt>
                                        </p:tgtEl>
                                        <p:attrNameLst>
                                          <p:attrName>ppt_y</p:attrName>
                                        </p:attrNameLst>
                                      </p:cBhvr>
                                    </p:anim>
                                    <p:animRot by="21600000">
                                      <p:cBhvr>
                                        <p:cTn id="44" dur="1000" fill="hold">
                                          <p:stCondLst>
                                            <p:cond delay="0"/>
                                          </p:stCondLst>
                                        </p:cTn>
                                        <p:tgtEl>
                                          <p:spTgt spid="15">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xmlns="" id="{F239F57B-F203-4AE3-AB1C-0AC06A6CC6BC}"/>
              </a:ext>
            </a:extLst>
          </p:cNvPr>
          <p:cNvPicPr>
            <a:picLocks noChangeAspect="1"/>
          </p:cNvPicPr>
          <p:nvPr/>
        </p:nvPicPr>
        <p:blipFill rotWithShape="1">
          <a:blip r:embed="rId5" cstate="print">
            <a:extLst>
              <a:ext uri="{BEBA8EAE-BF5A-486C-A8C5-ECC9F3942E4B}">
                <a14:imgProps xmlns:a14="http://schemas.microsoft.com/office/drawing/2010/main" xmlns="">
                  <a14:imgLayer r:embed="rId6">
                    <a14:imgEffect>
                      <a14:saturation sat="300000"/>
                    </a14:imgEffect>
                    <a14:imgEffect>
                      <a14:brightnessContrast contrast="40000"/>
                    </a14:imgEffect>
                  </a14:imgLayer>
                </a14:imgProps>
              </a:ext>
              <a:ext uri="{28A0092B-C50C-407E-A947-70E740481C1C}">
                <a14:useLocalDpi xmlns:a14="http://schemas.microsoft.com/office/drawing/2010/main" xmlns=""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xmlns=""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xmlns=""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9" name="Rectangle: Top Corners Rounded 18">
              <a:extLst>
                <a:ext uri="{FF2B5EF4-FFF2-40B4-BE49-F238E27FC236}">
                  <a16:creationId xmlns:a16="http://schemas.microsoft.com/office/drawing/2014/main" xmlns=""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grpSp>
      <p:sp>
        <p:nvSpPr>
          <p:cNvPr id="6" name="TextBox 5">
            <a:extLst>
              <a:ext uri="{FF2B5EF4-FFF2-40B4-BE49-F238E27FC236}">
                <a16:creationId xmlns:a16="http://schemas.microsoft.com/office/drawing/2014/main" xmlns="" id="{7F334468-1D62-4D62-9BEF-8558D344C468}"/>
              </a:ext>
            </a:extLst>
          </p:cNvPr>
          <p:cNvSpPr txBox="1"/>
          <p:nvPr/>
        </p:nvSpPr>
        <p:spPr>
          <a:xfrm>
            <a:off x="3877873" y="660759"/>
            <a:ext cx="4689509" cy="707886"/>
          </a:xfrm>
          <a:prstGeom prst="rect">
            <a:avLst/>
          </a:prstGeom>
          <a:noFill/>
        </p:spPr>
        <p:txBody>
          <a:bodyPr wrap="square" rtlCol="0">
            <a:spAutoFit/>
          </a:bodyPr>
          <a:lstStyle/>
          <a:p>
            <a:pPr algn="ctr"/>
            <a:r>
              <a:rPr lang="en-US" sz="4000" b="1" dirty="0" err="1">
                <a:solidFill>
                  <a:srgbClr val="FF0000"/>
                </a:solidFill>
                <a:latin typeface="Times New Roman" pitchFamily="18" charset="0"/>
                <a:ea typeface="Arial-Rounded" panose="020B0500000000000000" pitchFamily="34" charset="0"/>
                <a:cs typeface="Times New Roman" pitchFamily="18" charset="0"/>
              </a:rPr>
              <a:t>Tiêu</a:t>
            </a:r>
            <a:r>
              <a:rPr lang="en-US" sz="4000" b="1" dirty="0">
                <a:solidFill>
                  <a:srgbClr val="FF0000"/>
                </a:solidFill>
                <a:latin typeface="Times New Roman" pitchFamily="18" charset="0"/>
                <a:ea typeface="Arial-Rounded" panose="020B0500000000000000" pitchFamily="34" charset="0"/>
                <a:cs typeface="Times New Roman" pitchFamily="18" charset="0"/>
              </a:rPr>
              <a:t> </a:t>
            </a:r>
            <a:r>
              <a:rPr lang="en-US" sz="4000" b="1" dirty="0" err="1">
                <a:solidFill>
                  <a:srgbClr val="FF0000"/>
                </a:solidFill>
                <a:latin typeface="Times New Roman" pitchFamily="18" charset="0"/>
                <a:ea typeface="Arial-Rounded" panose="020B0500000000000000" pitchFamily="34" charset="0"/>
                <a:cs typeface="Times New Roman" pitchFamily="18" charset="0"/>
              </a:rPr>
              <a:t>chí</a:t>
            </a:r>
            <a:r>
              <a:rPr lang="en-US" sz="4000" b="1" dirty="0">
                <a:solidFill>
                  <a:srgbClr val="FF0000"/>
                </a:solidFill>
                <a:latin typeface="Times New Roman" pitchFamily="18" charset="0"/>
                <a:ea typeface="Arial-Rounded" panose="020B0500000000000000" pitchFamily="34" charset="0"/>
                <a:cs typeface="Times New Roman" pitchFamily="18" charset="0"/>
              </a:rPr>
              <a:t> </a:t>
            </a:r>
            <a:r>
              <a:rPr lang="en-US" sz="4000" b="1" dirty="0" err="1">
                <a:solidFill>
                  <a:srgbClr val="FF0000"/>
                </a:solidFill>
                <a:latin typeface="Times New Roman" pitchFamily="18" charset="0"/>
                <a:ea typeface="Arial-Rounded" panose="020B0500000000000000" pitchFamily="34" charset="0"/>
                <a:cs typeface="Times New Roman" pitchFamily="18" charset="0"/>
              </a:rPr>
              <a:t>đánh</a:t>
            </a:r>
            <a:r>
              <a:rPr lang="en-US" sz="4000" b="1" dirty="0">
                <a:solidFill>
                  <a:srgbClr val="FF0000"/>
                </a:solidFill>
                <a:latin typeface="Times New Roman" pitchFamily="18" charset="0"/>
                <a:ea typeface="Arial-Rounded" panose="020B0500000000000000" pitchFamily="34" charset="0"/>
                <a:cs typeface="Times New Roman" pitchFamily="18" charset="0"/>
              </a:rPr>
              <a:t> </a:t>
            </a:r>
            <a:r>
              <a:rPr lang="en-US" sz="4000" b="1" dirty="0" err="1">
                <a:solidFill>
                  <a:srgbClr val="FF0000"/>
                </a:solidFill>
                <a:latin typeface="Times New Roman" pitchFamily="18" charset="0"/>
                <a:ea typeface="Arial-Rounded" panose="020B0500000000000000" pitchFamily="34" charset="0"/>
                <a:cs typeface="Times New Roman" pitchFamily="18" charset="0"/>
              </a:rPr>
              <a:t>giá</a:t>
            </a:r>
            <a:r>
              <a:rPr lang="en-US" sz="4000" b="1" dirty="0">
                <a:solidFill>
                  <a:srgbClr val="FF0000"/>
                </a:solidFill>
                <a:latin typeface="Times New Roman" pitchFamily="18" charset="0"/>
                <a:ea typeface="Arial-Rounded" panose="020B0500000000000000" pitchFamily="34" charset="0"/>
                <a:cs typeface="Times New Roman" pitchFamily="18" charset="0"/>
              </a:rPr>
              <a:t>:</a:t>
            </a:r>
          </a:p>
        </p:txBody>
      </p:sp>
      <p:grpSp>
        <p:nvGrpSpPr>
          <p:cNvPr id="38" name="Group 37">
            <a:extLst>
              <a:ext uri="{FF2B5EF4-FFF2-40B4-BE49-F238E27FC236}">
                <a16:creationId xmlns:a16="http://schemas.microsoft.com/office/drawing/2014/main" xmlns="" id="{E6964CF0-F867-40B3-B2B1-3674F9622D67}"/>
              </a:ext>
            </a:extLst>
          </p:cNvPr>
          <p:cNvGrpSpPr/>
          <p:nvPr/>
        </p:nvGrpSpPr>
        <p:grpSpPr>
          <a:xfrm>
            <a:off x="6693328" y="1317572"/>
            <a:ext cx="4957314" cy="3251044"/>
            <a:chOff x="-3765218" y="2205463"/>
            <a:chExt cx="4957314" cy="3251044"/>
          </a:xfrm>
        </p:grpSpPr>
        <p:pic>
          <p:nvPicPr>
            <p:cNvPr id="32" name="PA_图片 6">
              <a:extLst>
                <a:ext uri="{FF2B5EF4-FFF2-40B4-BE49-F238E27FC236}">
                  <a16:creationId xmlns:a16="http://schemas.microsoft.com/office/drawing/2014/main" xmlns="" id="{32759546-28A9-4DC2-9605-8623813D24D4}"/>
                </a:ext>
              </a:extLst>
            </p:cNvPr>
            <p:cNvPicPr>
              <a:picLocks noChangeAspect="1"/>
            </p:cNvPicPr>
            <p:nvPr>
              <p:custDataLst>
                <p:tags r:id="rId3"/>
              </p:custDataLst>
            </p:nvPr>
          </p:nvPicPr>
          <p:blipFill>
            <a:blip r:embed="rId7" cstate="print">
              <a:duotone>
                <a:schemeClr val="accent1">
                  <a:shade val="45000"/>
                  <a:satMod val="135000"/>
                </a:schemeClr>
                <a:prstClr val="white"/>
              </a:duotone>
              <a:extLst>
                <a:ext uri="{28A0092B-C50C-407E-A947-70E740481C1C}">
                  <a14:useLocalDpi xmlns:a14="http://schemas.microsoft.com/office/drawing/2010/main" xmlns="" val="0"/>
                </a:ext>
              </a:extLst>
            </a:blip>
            <a:stretch>
              <a:fillRect/>
            </a:stretch>
          </p:blipFill>
          <p:spPr>
            <a:xfrm>
              <a:off x="-3765218" y="2205463"/>
              <a:ext cx="4957314" cy="3251044"/>
            </a:xfrm>
            <a:prstGeom prst="rect">
              <a:avLst/>
            </a:prstGeom>
          </p:spPr>
        </p:pic>
        <p:sp>
          <p:nvSpPr>
            <p:cNvPr id="37" name="TextBox 36">
              <a:extLst>
                <a:ext uri="{FF2B5EF4-FFF2-40B4-BE49-F238E27FC236}">
                  <a16:creationId xmlns:a16="http://schemas.microsoft.com/office/drawing/2014/main" xmlns="" id="{A71A0E1A-8145-4C37-B0A7-441AC2617E49}"/>
                </a:ext>
              </a:extLst>
            </p:cNvPr>
            <p:cNvSpPr txBox="1"/>
            <p:nvPr/>
          </p:nvSpPr>
          <p:spPr>
            <a:xfrm>
              <a:off x="-2877244" y="3123392"/>
              <a:ext cx="3181366" cy="1296830"/>
            </a:xfrm>
            <a:prstGeom prst="rect">
              <a:avLst/>
            </a:prstGeom>
            <a:noFill/>
          </p:spPr>
          <p:txBody>
            <a:bodyPr wrap="square" rtlCol="0">
              <a:spAutoFit/>
            </a:bodyPr>
            <a:lstStyle/>
            <a:p>
              <a:pPr algn="ctr">
                <a:lnSpc>
                  <a:spcPct val="150000"/>
                </a:lnSpc>
              </a:pPr>
              <a:r>
                <a:rPr lang="en-US" sz="2800" b="1" dirty="0" err="1">
                  <a:solidFill>
                    <a:srgbClr val="002060"/>
                  </a:solidFill>
                  <a:latin typeface="Times New Roman" pitchFamily="18" charset="0"/>
                  <a:ea typeface="Arial-Rounded" panose="020B0500000000000000" pitchFamily="34" charset="0"/>
                  <a:cs typeface="Times New Roman" pitchFamily="18" charset="0"/>
                </a:rPr>
                <a:t>Kể</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tự</a:t>
              </a:r>
              <a:r>
                <a:rPr lang="en-US" sz="2800" b="1" dirty="0">
                  <a:solidFill>
                    <a:srgbClr val="002060"/>
                  </a:solidFill>
                  <a:latin typeface="Times New Roman" pitchFamily="18" charset="0"/>
                  <a:ea typeface="Arial-Rounded" panose="020B0500000000000000" pitchFamily="34" charset="0"/>
                  <a:cs typeface="Times New Roman" pitchFamily="18" charset="0"/>
                </a:rPr>
                <a:t> tin, </a:t>
              </a:r>
              <a:r>
                <a:rPr lang="en-US" sz="2800" b="1" dirty="0" err="1">
                  <a:solidFill>
                    <a:srgbClr val="002060"/>
                  </a:solidFill>
                  <a:latin typeface="Times New Roman" pitchFamily="18" charset="0"/>
                  <a:ea typeface="Arial-Rounded" panose="020B0500000000000000" pitchFamily="34" charset="0"/>
                  <a:cs typeface="Times New Roman" pitchFamily="18" charset="0"/>
                </a:rPr>
                <a:t>biết</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kết</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hợp</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cử</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chỉ</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điệu</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bộ</a:t>
              </a:r>
              <a:r>
                <a:rPr lang="en-US" sz="2800" b="1" dirty="0">
                  <a:solidFill>
                    <a:srgbClr val="002060"/>
                  </a:solidFill>
                  <a:latin typeface="Times New Roman" pitchFamily="18" charset="0"/>
                  <a:ea typeface="Arial-Rounded" panose="020B0500000000000000" pitchFamily="34" charset="0"/>
                  <a:cs typeface="Times New Roman" pitchFamily="18" charset="0"/>
                </a:rPr>
                <a:t>.</a:t>
              </a:r>
            </a:p>
          </p:txBody>
        </p:sp>
      </p:grpSp>
      <p:grpSp>
        <p:nvGrpSpPr>
          <p:cNvPr id="40" name="Group 39">
            <a:extLst>
              <a:ext uri="{FF2B5EF4-FFF2-40B4-BE49-F238E27FC236}">
                <a16:creationId xmlns:a16="http://schemas.microsoft.com/office/drawing/2014/main" xmlns="" id="{80E7C400-AE01-4578-99D8-288566EB6C8D}"/>
              </a:ext>
            </a:extLst>
          </p:cNvPr>
          <p:cNvGrpSpPr/>
          <p:nvPr/>
        </p:nvGrpSpPr>
        <p:grpSpPr>
          <a:xfrm>
            <a:off x="2515184" y="3381741"/>
            <a:ext cx="7679107" cy="3785552"/>
            <a:chOff x="2827063" y="3191960"/>
            <a:chExt cx="7679107" cy="3785552"/>
          </a:xfrm>
        </p:grpSpPr>
        <p:pic>
          <p:nvPicPr>
            <p:cNvPr id="35" name="PA_图片 6">
              <a:extLst>
                <a:ext uri="{FF2B5EF4-FFF2-40B4-BE49-F238E27FC236}">
                  <a16:creationId xmlns:a16="http://schemas.microsoft.com/office/drawing/2014/main" xmlns="" id="{9555258F-28AA-45E9-99AE-D6F9D4D697FA}"/>
                </a:ext>
              </a:extLst>
            </p:cNvPr>
            <p:cNvPicPr>
              <a:picLocks noChangeAspect="1"/>
            </p:cNvPicPr>
            <p:nvPr>
              <p:custDataLst>
                <p:tags r:id="rId2"/>
              </p:custDataLst>
            </p:nvPr>
          </p:nvPicPr>
          <p:blipFill>
            <a:blip r:embed="rId7" cstate="print">
              <a:duotone>
                <a:schemeClr val="accent1">
                  <a:shade val="45000"/>
                  <a:satMod val="135000"/>
                </a:schemeClr>
                <a:prstClr val="white"/>
              </a:duotone>
              <a:extLst>
                <a:ext uri="{28A0092B-C50C-407E-A947-70E740481C1C}">
                  <a14:useLocalDpi xmlns:a14="http://schemas.microsoft.com/office/drawing/2010/main" xmlns="" val="0"/>
                </a:ext>
              </a:extLst>
            </a:blip>
            <a:stretch>
              <a:fillRect/>
            </a:stretch>
          </p:blipFill>
          <p:spPr>
            <a:xfrm>
              <a:off x="2827063" y="3191960"/>
              <a:ext cx="7679107" cy="3785552"/>
            </a:xfrm>
            <a:prstGeom prst="rect">
              <a:avLst/>
            </a:prstGeom>
          </p:spPr>
        </p:pic>
        <p:sp>
          <p:nvSpPr>
            <p:cNvPr id="39" name="TextBox 38">
              <a:extLst>
                <a:ext uri="{FF2B5EF4-FFF2-40B4-BE49-F238E27FC236}">
                  <a16:creationId xmlns:a16="http://schemas.microsoft.com/office/drawing/2014/main" xmlns="" id="{1CF663E4-22E1-46B4-A189-4EF1289C479A}"/>
                </a:ext>
              </a:extLst>
            </p:cNvPr>
            <p:cNvSpPr txBox="1"/>
            <p:nvPr/>
          </p:nvSpPr>
          <p:spPr>
            <a:xfrm>
              <a:off x="4187085" y="4109890"/>
              <a:ext cx="4630366" cy="1943161"/>
            </a:xfrm>
            <a:prstGeom prst="rect">
              <a:avLst/>
            </a:prstGeom>
            <a:noFill/>
          </p:spPr>
          <p:txBody>
            <a:bodyPr wrap="square" rtlCol="0">
              <a:spAutoFit/>
            </a:bodyPr>
            <a:lstStyle/>
            <a:p>
              <a:pPr algn="ctr">
                <a:lnSpc>
                  <a:spcPct val="150000"/>
                </a:lnSpc>
              </a:pPr>
              <a:r>
                <a:rPr lang="en-US" sz="2800" b="1" dirty="0" err="1">
                  <a:solidFill>
                    <a:srgbClr val="002060"/>
                  </a:solidFill>
                  <a:latin typeface="Times New Roman" pitchFamily="18" charset="0"/>
                  <a:ea typeface="Arial-Rounded" panose="020B0500000000000000" pitchFamily="34" charset="0"/>
                  <a:cs typeface="Times New Roman" pitchFamily="18" charset="0"/>
                </a:rPr>
                <a:t>Thể</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hiện</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được</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giọng</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kể</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phù</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hợp</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phân</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biệt</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được</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giọng</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đọc</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của</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nhân</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vật</a:t>
              </a:r>
              <a:r>
                <a:rPr lang="en-US" sz="2800" b="1" dirty="0">
                  <a:solidFill>
                    <a:srgbClr val="002060"/>
                  </a:solidFill>
                  <a:latin typeface="Times New Roman" pitchFamily="18" charset="0"/>
                  <a:ea typeface="Arial-Rounded" panose="020B0500000000000000" pitchFamily="34" charset="0"/>
                  <a:cs typeface="Times New Roman" pitchFamily="18" charset="0"/>
                </a:rPr>
                <a:t>.</a:t>
              </a:r>
            </a:p>
          </p:txBody>
        </p:sp>
      </p:grpSp>
      <p:grpSp>
        <p:nvGrpSpPr>
          <p:cNvPr id="43" name="Group 42">
            <a:extLst>
              <a:ext uri="{FF2B5EF4-FFF2-40B4-BE49-F238E27FC236}">
                <a16:creationId xmlns:a16="http://schemas.microsoft.com/office/drawing/2014/main" xmlns="" id="{ECCF5BAD-6952-4BF5-BFA7-1E123E9098A5}"/>
              </a:ext>
            </a:extLst>
          </p:cNvPr>
          <p:cNvGrpSpPr/>
          <p:nvPr/>
        </p:nvGrpSpPr>
        <p:grpSpPr>
          <a:xfrm>
            <a:off x="142534" y="1209028"/>
            <a:ext cx="5694730" cy="3295447"/>
            <a:chOff x="6435112" y="1133830"/>
            <a:chExt cx="5694730" cy="3295447"/>
          </a:xfrm>
        </p:grpSpPr>
        <p:pic>
          <p:nvPicPr>
            <p:cNvPr id="36" name="PA_图片 6">
              <a:extLst>
                <a:ext uri="{FF2B5EF4-FFF2-40B4-BE49-F238E27FC236}">
                  <a16:creationId xmlns:a16="http://schemas.microsoft.com/office/drawing/2014/main" xmlns="" id="{5DF38753-0D78-45E1-9FB4-360550AA63F5}"/>
                </a:ext>
              </a:extLst>
            </p:cNvPr>
            <p:cNvPicPr>
              <a:picLocks noChangeAspect="1"/>
            </p:cNvPicPr>
            <p:nvPr>
              <p:custDataLst>
                <p:tags r:id="rId1"/>
              </p:custDataLst>
            </p:nvPr>
          </p:nvPicPr>
          <p:blipFill>
            <a:blip r:embed="rId7" cstate="print">
              <a:duotone>
                <a:schemeClr val="accent1">
                  <a:shade val="45000"/>
                  <a:satMod val="135000"/>
                </a:schemeClr>
                <a:prstClr val="white"/>
              </a:duotone>
              <a:extLst>
                <a:ext uri="{28A0092B-C50C-407E-A947-70E740481C1C}">
                  <a14:useLocalDpi xmlns:a14="http://schemas.microsoft.com/office/drawing/2010/main" xmlns="" val="0"/>
                </a:ext>
              </a:extLst>
            </a:blip>
            <a:stretch>
              <a:fillRect/>
            </a:stretch>
          </p:blipFill>
          <p:spPr>
            <a:xfrm>
              <a:off x="6435112" y="1133830"/>
              <a:ext cx="5694730" cy="3295447"/>
            </a:xfrm>
            <a:prstGeom prst="rect">
              <a:avLst/>
            </a:prstGeom>
          </p:spPr>
        </p:pic>
        <p:sp>
          <p:nvSpPr>
            <p:cNvPr id="42" name="TextBox 41">
              <a:extLst>
                <a:ext uri="{FF2B5EF4-FFF2-40B4-BE49-F238E27FC236}">
                  <a16:creationId xmlns:a16="http://schemas.microsoft.com/office/drawing/2014/main" xmlns="" id="{AE96EF29-9D46-4CDD-A702-017DDEDBB417}"/>
                </a:ext>
              </a:extLst>
            </p:cNvPr>
            <p:cNvSpPr txBox="1"/>
            <p:nvPr/>
          </p:nvSpPr>
          <p:spPr>
            <a:xfrm>
              <a:off x="7074759" y="2029658"/>
              <a:ext cx="4415435" cy="1296830"/>
            </a:xfrm>
            <a:prstGeom prst="rect">
              <a:avLst/>
            </a:prstGeom>
            <a:noFill/>
          </p:spPr>
          <p:txBody>
            <a:bodyPr wrap="square" rtlCol="0">
              <a:spAutoFit/>
            </a:bodyPr>
            <a:lstStyle/>
            <a:p>
              <a:pPr algn="ctr">
                <a:lnSpc>
                  <a:spcPct val="150000"/>
                </a:lnSpc>
              </a:pPr>
              <a:r>
                <a:rPr lang="en-US" sz="2800" b="1" dirty="0" err="1">
                  <a:solidFill>
                    <a:srgbClr val="002060"/>
                  </a:solidFill>
                  <a:latin typeface="Times New Roman" pitchFamily="18" charset="0"/>
                  <a:ea typeface="Arial-Rounded" panose="020B0500000000000000" pitchFamily="34" charset="0"/>
                  <a:cs typeface="Times New Roman" pitchFamily="18" charset="0"/>
                </a:rPr>
                <a:t>Kể</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đúng</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nội</a:t>
              </a:r>
              <a:r>
                <a:rPr lang="en-US" sz="2800" b="1" dirty="0">
                  <a:solidFill>
                    <a:srgbClr val="002060"/>
                  </a:solidFill>
                  <a:latin typeface="Times New Roman" pitchFamily="18" charset="0"/>
                  <a:ea typeface="Arial-Rounded" panose="020B0500000000000000" pitchFamily="34" charset="0"/>
                  <a:cs typeface="Times New Roman" pitchFamily="18" charset="0"/>
                </a:rPr>
                <a:t> dung </a:t>
              </a:r>
            </a:p>
            <a:p>
              <a:pPr algn="ctr">
                <a:lnSpc>
                  <a:spcPct val="150000"/>
                </a:lnSpc>
              </a:pPr>
              <a:r>
                <a:rPr lang="en-US" sz="2800" b="1" dirty="0" err="1">
                  <a:solidFill>
                    <a:srgbClr val="002060"/>
                  </a:solidFill>
                  <a:latin typeface="Times New Roman" pitchFamily="18" charset="0"/>
                  <a:ea typeface="Arial-Rounded" panose="020B0500000000000000" pitchFamily="34" charset="0"/>
                  <a:cs typeface="Times New Roman" pitchFamily="18" charset="0"/>
                </a:rPr>
                <a:t>câu</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chuyện</a:t>
              </a:r>
              <a:r>
                <a:rPr lang="en-US" sz="2800" b="1" dirty="0">
                  <a:solidFill>
                    <a:srgbClr val="002060"/>
                  </a:solidFill>
                  <a:latin typeface="Times New Roman" pitchFamily="18" charset="0"/>
                  <a:ea typeface="Arial-Rounded" panose="020B0500000000000000" pitchFamily="34" charset="0"/>
                  <a:cs typeface="Times New Roman" pitchFamily="18" charset="0"/>
                </a:rPr>
                <a:t>.</a:t>
              </a:r>
            </a:p>
          </p:txBody>
        </p:sp>
      </p:grpSp>
    </p:spTree>
    <p:extLst>
      <p:ext uri="{BB962C8B-B14F-4D97-AF65-F5344CB8AC3E}">
        <p14:creationId xmlns:p14="http://schemas.microsoft.com/office/powerpoint/2010/main" xmlns="" val="3638507586"/>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down)">
                                      <p:cBhvr>
                                        <p:cTn id="11" dur="500"/>
                                        <p:tgtEl>
                                          <p:spTgt spid="43"/>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down)">
                                      <p:cBhvr>
                                        <p:cTn id="15" dur="500"/>
                                        <p:tgtEl>
                                          <p:spTgt spid="38"/>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wipe(down)">
                                      <p:cBhvr>
                                        <p:cTn id="1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xmlns="" id="{F239F57B-F203-4AE3-AB1C-0AC06A6CC6BC}"/>
              </a:ext>
            </a:extLst>
          </p:cNvPr>
          <p:cNvPicPr>
            <a:picLocks noChangeAspect="1"/>
          </p:cNvPicPr>
          <p:nvPr/>
        </p:nvPicPr>
        <p:blipFill rotWithShape="1">
          <a:blip r:embed="rId4" cstate="print">
            <a:extLst>
              <a:ext uri="{BEBA8EAE-BF5A-486C-A8C5-ECC9F3942E4B}">
                <a14:imgProps xmlns:a14="http://schemas.microsoft.com/office/drawing/2010/main" xmlns="">
                  <a14:imgLayer r:embed="rId5">
                    <a14:imgEffect>
                      <a14:saturation sat="300000"/>
                    </a14:imgEffect>
                    <a14:imgEffect>
                      <a14:brightnessContrast contrast="40000"/>
                    </a14:imgEffect>
                  </a14:imgLayer>
                </a14:imgProps>
              </a:ext>
              <a:ext uri="{28A0092B-C50C-407E-A947-70E740481C1C}">
                <a14:useLocalDpi xmlns:a14="http://schemas.microsoft.com/office/drawing/2010/main" xmlns=""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xmlns=""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xmlns=""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9" name="Rectangle: Top Corners Rounded 18">
              <a:extLst>
                <a:ext uri="{FF2B5EF4-FFF2-40B4-BE49-F238E27FC236}">
                  <a16:creationId xmlns:a16="http://schemas.microsoft.com/office/drawing/2014/main" xmlns=""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grpSp>
      <p:pic>
        <p:nvPicPr>
          <p:cNvPr id="7" name="Picture 6">
            <a:extLst>
              <a:ext uri="{FF2B5EF4-FFF2-40B4-BE49-F238E27FC236}">
                <a16:creationId xmlns:a16="http://schemas.microsoft.com/office/drawing/2014/main" xmlns="" id="{0F9D28B9-63A5-4AC1-8A49-0FCDFAD7C985}"/>
              </a:ext>
            </a:extLst>
          </p:cNvPr>
          <p:cNvPicPr>
            <a:picLocks noChangeAspect="1"/>
          </p:cNvPicPr>
          <p:nvPr/>
        </p:nvPicPr>
        <p:blipFill rotWithShape="1">
          <a:blip r:embed="rId6" cstate="print">
            <a:extLst>
              <a:ext uri="{BEBA8EAE-BF5A-486C-A8C5-ECC9F3942E4B}">
                <a14:imgProps xmlns:a14="http://schemas.microsoft.com/office/drawing/2010/main" xmlns="">
                  <a14:imgLayer r:embed="rId7">
                    <a14:imgEffect>
                      <a14:backgroundRemoval t="32109" b="97764" l="0" r="53514">
                        <a14:foregroundMark x1="22045" y1="66134" x2="21725" y2="70288"/>
                        <a14:foregroundMark x1="36102" y1="58786" x2="36102" y2="64537"/>
                      </a14:backgroundRemoval>
                    </a14:imgEffect>
                  </a14:imgLayer>
                </a14:imgProps>
              </a:ext>
              <a:ext uri="{28A0092B-C50C-407E-A947-70E740481C1C}">
                <a14:useLocalDpi xmlns:a14="http://schemas.microsoft.com/office/drawing/2010/main" xmlns="" val="0"/>
              </a:ext>
            </a:extLst>
          </a:blip>
          <a:srcRect t="33228" r="47031"/>
          <a:stretch/>
        </p:blipFill>
        <p:spPr>
          <a:xfrm>
            <a:off x="559497" y="851674"/>
            <a:ext cx="1649531" cy="2079355"/>
          </a:xfrm>
          <a:prstGeom prst="rect">
            <a:avLst/>
          </a:prstGeom>
        </p:spPr>
      </p:pic>
      <p:pic>
        <p:nvPicPr>
          <p:cNvPr id="11" name="Picture 10">
            <a:extLst>
              <a:ext uri="{FF2B5EF4-FFF2-40B4-BE49-F238E27FC236}">
                <a16:creationId xmlns:a16="http://schemas.microsoft.com/office/drawing/2014/main" xmlns="" id="{65BFF372-B6BA-4688-92BD-5FAD399402B9}"/>
              </a:ext>
            </a:extLst>
          </p:cNvPr>
          <p:cNvPicPr>
            <a:picLocks noChangeAspect="1"/>
          </p:cNvPicPr>
          <p:nvPr/>
        </p:nvPicPr>
        <p:blipFill>
          <a:blip r:embed="rId8" cstate="print"/>
          <a:stretch>
            <a:fillRect/>
          </a:stretch>
        </p:blipFill>
        <p:spPr>
          <a:xfrm>
            <a:off x="40175" y="3001312"/>
            <a:ext cx="2798307" cy="2780017"/>
          </a:xfrm>
          <a:prstGeom prst="rect">
            <a:avLst/>
          </a:prstGeom>
        </p:spPr>
      </p:pic>
      <p:sp>
        <p:nvSpPr>
          <p:cNvPr id="12" name="Text Box 1736">
            <a:extLst>
              <a:ext uri="{FF2B5EF4-FFF2-40B4-BE49-F238E27FC236}">
                <a16:creationId xmlns:a16="http://schemas.microsoft.com/office/drawing/2014/main" xmlns="" id="{C3C74814-075E-4084-AF5F-321232C7AFF0}"/>
              </a:ext>
            </a:extLst>
          </p:cNvPr>
          <p:cNvSpPr txBox="1">
            <a:spLocks noChangeArrowheads="1"/>
          </p:cNvSpPr>
          <p:nvPr/>
        </p:nvSpPr>
        <p:spPr bwMode="auto">
          <a:xfrm>
            <a:off x="2460246" y="3485970"/>
            <a:ext cx="9605726"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en-US" b="1" dirty="0">
                <a:solidFill>
                  <a:srgbClr val="002060"/>
                </a:solidFill>
                <a:latin typeface="Times New Roman" pitchFamily="18" charset="0"/>
                <a:ea typeface="Arial-Rounded" panose="020B0500000000000000" pitchFamily="34" charset="0"/>
                <a:cs typeface="Times New Roman" pitchFamily="18" charset="0"/>
              </a:rPr>
              <a:t>Qua </a:t>
            </a:r>
            <a:r>
              <a:rPr lang="en-US" b="1" dirty="0" err="1">
                <a:solidFill>
                  <a:srgbClr val="002060"/>
                </a:solidFill>
                <a:latin typeface="Times New Roman" pitchFamily="18" charset="0"/>
                <a:ea typeface="Arial-Rounded" panose="020B0500000000000000" pitchFamily="34" charset="0"/>
                <a:cs typeface="Times New Roman" pitchFamily="18" charset="0"/>
              </a:rPr>
              <a:t>câu</a:t>
            </a:r>
            <a:r>
              <a:rPr lang="en-US" b="1" dirty="0">
                <a:solidFill>
                  <a:srgbClr val="002060"/>
                </a:solidFill>
                <a:latin typeface="Times New Roman" pitchFamily="18" charset="0"/>
                <a:ea typeface="Arial-Rounded" panose="020B0500000000000000" pitchFamily="34" charset="0"/>
                <a:cs typeface="Times New Roman" pitchFamily="18" charset="0"/>
              </a:rPr>
              <a:t> </a:t>
            </a:r>
            <a:r>
              <a:rPr lang="en-US" b="1" dirty="0" err="1">
                <a:solidFill>
                  <a:srgbClr val="002060"/>
                </a:solidFill>
                <a:latin typeface="Times New Roman" pitchFamily="18" charset="0"/>
                <a:ea typeface="Arial-Rounded" panose="020B0500000000000000" pitchFamily="34" charset="0"/>
                <a:cs typeface="Times New Roman" pitchFamily="18" charset="0"/>
              </a:rPr>
              <a:t>chuyện</a:t>
            </a:r>
            <a:r>
              <a:rPr lang="en-US" b="1" dirty="0">
                <a:solidFill>
                  <a:srgbClr val="002060"/>
                </a:solidFill>
                <a:latin typeface="Times New Roman" pitchFamily="18" charset="0"/>
                <a:ea typeface="Arial-Rounded" panose="020B0500000000000000" pitchFamily="34" charset="0"/>
                <a:cs typeface="Times New Roman" pitchFamily="18" charset="0"/>
              </a:rPr>
              <a:t>, </a:t>
            </a:r>
            <a:r>
              <a:rPr lang="en-US" b="1" dirty="0" err="1">
                <a:solidFill>
                  <a:srgbClr val="002060"/>
                </a:solidFill>
                <a:latin typeface="Times New Roman" pitchFamily="18" charset="0"/>
                <a:ea typeface="Arial-Rounded" panose="020B0500000000000000" pitchFamily="34" charset="0"/>
                <a:cs typeface="Times New Roman" pitchFamily="18" charset="0"/>
              </a:rPr>
              <a:t>thấy</a:t>
            </a:r>
            <a:r>
              <a:rPr lang="en-US" b="1" dirty="0">
                <a:solidFill>
                  <a:srgbClr val="002060"/>
                </a:solidFill>
                <a:latin typeface="Times New Roman" pitchFamily="18" charset="0"/>
                <a:ea typeface="Arial-Rounded" panose="020B0500000000000000" pitchFamily="34" charset="0"/>
                <a:cs typeface="Times New Roman" pitchFamily="18" charset="0"/>
              </a:rPr>
              <a:t> </a:t>
            </a:r>
            <a:r>
              <a:rPr lang="en-US" b="1" dirty="0" err="1">
                <a:solidFill>
                  <a:srgbClr val="002060"/>
                </a:solidFill>
                <a:latin typeface="Times New Roman" pitchFamily="18" charset="0"/>
                <a:ea typeface="Arial-Rounded" panose="020B0500000000000000" pitchFamily="34" charset="0"/>
                <a:cs typeface="Times New Roman" pitchFamily="18" charset="0"/>
              </a:rPr>
              <a:t>được</a:t>
            </a:r>
            <a:r>
              <a:rPr lang="en-US" b="1" dirty="0">
                <a:solidFill>
                  <a:srgbClr val="002060"/>
                </a:solidFill>
                <a:latin typeface="Times New Roman" pitchFamily="18" charset="0"/>
                <a:ea typeface="Arial-Rounded" panose="020B0500000000000000" pitchFamily="34" charset="0"/>
                <a:cs typeface="Times New Roman" pitchFamily="18" charset="0"/>
              </a:rPr>
              <a:t> </a:t>
            </a:r>
            <a:r>
              <a:rPr lang="en-US" b="1" dirty="0" err="1">
                <a:solidFill>
                  <a:srgbClr val="002060"/>
                </a:solidFill>
                <a:latin typeface="Times New Roman" pitchFamily="18" charset="0"/>
                <a:ea typeface="Arial-Rounded" panose="020B0500000000000000" pitchFamily="34" charset="0"/>
                <a:cs typeface="Times New Roman" pitchFamily="18" charset="0"/>
              </a:rPr>
              <a:t>tình</a:t>
            </a:r>
            <a:r>
              <a:rPr lang="en-US" b="1" dirty="0">
                <a:solidFill>
                  <a:srgbClr val="002060"/>
                </a:solidFill>
                <a:latin typeface="Times New Roman" pitchFamily="18" charset="0"/>
                <a:ea typeface="Arial-Rounded" panose="020B0500000000000000" pitchFamily="34" charset="0"/>
                <a:cs typeface="Times New Roman" pitchFamily="18" charset="0"/>
              </a:rPr>
              <a:t> </a:t>
            </a:r>
            <a:r>
              <a:rPr lang="en-US" b="1" dirty="0" err="1">
                <a:solidFill>
                  <a:srgbClr val="002060"/>
                </a:solidFill>
                <a:latin typeface="Times New Roman" pitchFamily="18" charset="0"/>
                <a:ea typeface="Arial-Rounded" panose="020B0500000000000000" pitchFamily="34" charset="0"/>
                <a:cs typeface="Times New Roman" pitchFamily="18" charset="0"/>
              </a:rPr>
              <a:t>yêu</a:t>
            </a:r>
            <a:r>
              <a:rPr lang="en-US" b="1" dirty="0">
                <a:solidFill>
                  <a:srgbClr val="002060"/>
                </a:solidFill>
                <a:latin typeface="Times New Roman" pitchFamily="18" charset="0"/>
                <a:ea typeface="Arial-Rounded" panose="020B0500000000000000" pitchFamily="34" charset="0"/>
                <a:cs typeface="Times New Roman" pitchFamily="18" charset="0"/>
              </a:rPr>
              <a:t> </a:t>
            </a:r>
            <a:r>
              <a:rPr lang="en-US" b="1" dirty="0" err="1">
                <a:solidFill>
                  <a:srgbClr val="002060"/>
                </a:solidFill>
                <a:latin typeface="Times New Roman" pitchFamily="18" charset="0"/>
                <a:ea typeface="Arial-Rounded" panose="020B0500000000000000" pitchFamily="34" charset="0"/>
                <a:cs typeface="Times New Roman" pitchFamily="18" charset="0"/>
              </a:rPr>
              <a:t>thương</a:t>
            </a:r>
            <a:r>
              <a:rPr lang="en-US" b="1" dirty="0">
                <a:solidFill>
                  <a:srgbClr val="002060"/>
                </a:solidFill>
                <a:latin typeface="Times New Roman" pitchFamily="18" charset="0"/>
                <a:ea typeface="Arial-Rounded" panose="020B0500000000000000" pitchFamily="34" charset="0"/>
                <a:cs typeface="Times New Roman" pitchFamily="18" charset="0"/>
              </a:rPr>
              <a:t>, </a:t>
            </a:r>
            <a:r>
              <a:rPr lang="en-US" b="1" dirty="0" err="1">
                <a:solidFill>
                  <a:srgbClr val="002060"/>
                </a:solidFill>
                <a:latin typeface="Times New Roman" pitchFamily="18" charset="0"/>
                <a:ea typeface="Arial-Rounded" panose="020B0500000000000000" pitchFamily="34" charset="0"/>
                <a:cs typeface="Times New Roman" pitchFamily="18" charset="0"/>
              </a:rPr>
              <a:t>sự</a:t>
            </a:r>
            <a:r>
              <a:rPr lang="en-US" b="1" dirty="0">
                <a:solidFill>
                  <a:srgbClr val="002060"/>
                </a:solidFill>
                <a:latin typeface="Times New Roman" pitchFamily="18" charset="0"/>
                <a:ea typeface="Arial-Rounded" panose="020B0500000000000000" pitchFamily="34" charset="0"/>
                <a:cs typeface="Times New Roman" pitchFamily="18" charset="0"/>
              </a:rPr>
              <a:t> </a:t>
            </a:r>
            <a:r>
              <a:rPr lang="en-US" b="1" dirty="0" err="1">
                <a:solidFill>
                  <a:srgbClr val="002060"/>
                </a:solidFill>
                <a:latin typeface="Times New Roman" pitchFamily="18" charset="0"/>
                <a:ea typeface="Arial-Rounded" panose="020B0500000000000000" pitchFamily="34" charset="0"/>
                <a:cs typeface="Times New Roman" pitchFamily="18" charset="0"/>
              </a:rPr>
              <a:t>gắn</a:t>
            </a:r>
            <a:r>
              <a:rPr lang="en-US" b="1" dirty="0">
                <a:solidFill>
                  <a:srgbClr val="002060"/>
                </a:solidFill>
                <a:latin typeface="Times New Roman" pitchFamily="18" charset="0"/>
                <a:ea typeface="Arial-Rounded" panose="020B0500000000000000" pitchFamily="34" charset="0"/>
                <a:cs typeface="Times New Roman" pitchFamily="18" charset="0"/>
              </a:rPr>
              <a:t> </a:t>
            </a:r>
            <a:r>
              <a:rPr lang="en-US" b="1" dirty="0" err="1">
                <a:solidFill>
                  <a:srgbClr val="002060"/>
                </a:solidFill>
                <a:latin typeface="Times New Roman" pitchFamily="18" charset="0"/>
                <a:ea typeface="Arial-Rounded" panose="020B0500000000000000" pitchFamily="34" charset="0"/>
                <a:cs typeface="Times New Roman" pitchFamily="18" charset="0"/>
              </a:rPr>
              <a:t>bó</a:t>
            </a:r>
            <a:r>
              <a:rPr lang="en-US" b="1" dirty="0">
                <a:solidFill>
                  <a:srgbClr val="002060"/>
                </a:solidFill>
                <a:latin typeface="Times New Roman" pitchFamily="18" charset="0"/>
                <a:ea typeface="Arial-Rounded" panose="020B0500000000000000" pitchFamily="34" charset="0"/>
                <a:cs typeface="Times New Roman" pitchFamily="18" charset="0"/>
              </a:rPr>
              <a:t>, </a:t>
            </a:r>
            <a:r>
              <a:rPr lang="en-US" b="1" dirty="0" err="1">
                <a:solidFill>
                  <a:srgbClr val="002060"/>
                </a:solidFill>
                <a:latin typeface="Times New Roman" pitchFamily="18" charset="0"/>
                <a:ea typeface="Arial-Rounded" panose="020B0500000000000000" pitchFamily="34" charset="0"/>
                <a:cs typeface="Times New Roman" pitchFamily="18" charset="0"/>
              </a:rPr>
              <a:t>sâu</a:t>
            </a:r>
            <a:r>
              <a:rPr lang="en-US" b="1" dirty="0">
                <a:solidFill>
                  <a:srgbClr val="002060"/>
                </a:solidFill>
                <a:latin typeface="Times New Roman" pitchFamily="18" charset="0"/>
                <a:ea typeface="Arial-Rounded" panose="020B0500000000000000" pitchFamily="34" charset="0"/>
                <a:cs typeface="Times New Roman" pitchFamily="18" charset="0"/>
              </a:rPr>
              <a:t> </a:t>
            </a:r>
            <a:r>
              <a:rPr lang="en-US" b="1" dirty="0" err="1">
                <a:solidFill>
                  <a:srgbClr val="002060"/>
                </a:solidFill>
                <a:latin typeface="Times New Roman" pitchFamily="18" charset="0"/>
                <a:ea typeface="Arial-Rounded" panose="020B0500000000000000" pitchFamily="34" charset="0"/>
                <a:cs typeface="Times New Roman" pitchFamily="18" charset="0"/>
              </a:rPr>
              <a:t>sắc</a:t>
            </a:r>
            <a:r>
              <a:rPr lang="en-US" b="1" dirty="0">
                <a:solidFill>
                  <a:srgbClr val="002060"/>
                </a:solidFill>
                <a:latin typeface="Times New Roman" pitchFamily="18" charset="0"/>
                <a:ea typeface="Arial-Rounded" panose="020B0500000000000000" pitchFamily="34" charset="0"/>
                <a:cs typeface="Times New Roman" pitchFamily="18" charset="0"/>
              </a:rPr>
              <a:t> </a:t>
            </a:r>
            <a:r>
              <a:rPr lang="en-US" b="1" dirty="0" err="1">
                <a:solidFill>
                  <a:srgbClr val="002060"/>
                </a:solidFill>
                <a:latin typeface="Times New Roman" pitchFamily="18" charset="0"/>
                <a:ea typeface="Arial-Rounded" panose="020B0500000000000000" pitchFamily="34" charset="0"/>
                <a:cs typeface="Times New Roman" pitchFamily="18" charset="0"/>
              </a:rPr>
              <a:t>của</a:t>
            </a:r>
            <a:r>
              <a:rPr lang="en-US" b="1" dirty="0">
                <a:solidFill>
                  <a:srgbClr val="002060"/>
                </a:solidFill>
                <a:latin typeface="Times New Roman" pitchFamily="18" charset="0"/>
                <a:ea typeface="Arial-Rounded" panose="020B0500000000000000" pitchFamily="34" charset="0"/>
                <a:cs typeface="Times New Roman" pitchFamily="18" charset="0"/>
              </a:rPr>
              <a:t> </a:t>
            </a:r>
            <a:r>
              <a:rPr lang="en-US" b="1" dirty="0" err="1">
                <a:solidFill>
                  <a:srgbClr val="002060"/>
                </a:solidFill>
                <a:latin typeface="Times New Roman" pitchFamily="18" charset="0"/>
                <a:ea typeface="Arial-Rounded" panose="020B0500000000000000" pitchFamily="34" charset="0"/>
                <a:cs typeface="Times New Roman" pitchFamily="18" charset="0"/>
              </a:rPr>
              <a:t>hai</a:t>
            </a:r>
            <a:r>
              <a:rPr lang="en-US" b="1" dirty="0">
                <a:solidFill>
                  <a:srgbClr val="002060"/>
                </a:solidFill>
                <a:latin typeface="Times New Roman" pitchFamily="18" charset="0"/>
                <a:ea typeface="Arial-Rounded" panose="020B0500000000000000" pitchFamily="34" charset="0"/>
                <a:cs typeface="Times New Roman" pitchFamily="18" charset="0"/>
              </a:rPr>
              <a:t> </a:t>
            </a:r>
            <a:r>
              <a:rPr lang="en-US" b="1" dirty="0" err="1">
                <a:solidFill>
                  <a:srgbClr val="002060"/>
                </a:solidFill>
                <a:latin typeface="Times New Roman" pitchFamily="18" charset="0"/>
                <a:ea typeface="Arial-Rounded" panose="020B0500000000000000" pitchFamily="34" charset="0"/>
                <a:cs typeface="Times New Roman" pitchFamily="18" charset="0"/>
              </a:rPr>
              <a:t>bà</a:t>
            </a:r>
            <a:r>
              <a:rPr lang="en-US" b="1" dirty="0">
                <a:solidFill>
                  <a:srgbClr val="002060"/>
                </a:solidFill>
                <a:latin typeface="Times New Roman" pitchFamily="18" charset="0"/>
                <a:ea typeface="Arial-Rounded" panose="020B0500000000000000" pitchFamily="34" charset="0"/>
                <a:cs typeface="Times New Roman" pitchFamily="18" charset="0"/>
              </a:rPr>
              <a:t> </a:t>
            </a:r>
            <a:r>
              <a:rPr lang="en-US" b="1" dirty="0" err="1">
                <a:solidFill>
                  <a:srgbClr val="002060"/>
                </a:solidFill>
                <a:latin typeface="Times New Roman" pitchFamily="18" charset="0"/>
                <a:ea typeface="Arial-Rounded" panose="020B0500000000000000" pitchFamily="34" charset="0"/>
                <a:cs typeface="Times New Roman" pitchFamily="18" charset="0"/>
              </a:rPr>
              <a:t>cháu</a:t>
            </a:r>
            <a:r>
              <a:rPr lang="en-US" b="1" dirty="0">
                <a:solidFill>
                  <a:srgbClr val="002060"/>
                </a:solidFill>
                <a:latin typeface="Times New Roman" pitchFamily="18" charset="0"/>
                <a:ea typeface="Arial-Rounded" panose="020B0500000000000000" pitchFamily="34" charset="0"/>
                <a:cs typeface="Times New Roman" pitchFamily="18" charset="0"/>
              </a:rPr>
              <a:t>. </a:t>
            </a:r>
            <a:r>
              <a:rPr lang="en-US" b="1" dirty="0" err="1">
                <a:solidFill>
                  <a:srgbClr val="002060"/>
                </a:solidFill>
                <a:latin typeface="Times New Roman" pitchFamily="18" charset="0"/>
                <a:ea typeface="Arial-Rounded" panose="020B0500000000000000" pitchFamily="34" charset="0"/>
                <a:cs typeface="Times New Roman" pitchFamily="18" charset="0"/>
              </a:rPr>
              <a:t>Tình</a:t>
            </a:r>
            <a:r>
              <a:rPr lang="en-US" b="1" dirty="0">
                <a:solidFill>
                  <a:srgbClr val="002060"/>
                </a:solidFill>
                <a:latin typeface="Times New Roman" pitchFamily="18" charset="0"/>
                <a:ea typeface="Arial-Rounded" panose="020B0500000000000000" pitchFamily="34" charset="0"/>
                <a:cs typeface="Times New Roman" pitchFamily="18" charset="0"/>
              </a:rPr>
              <a:t> </a:t>
            </a:r>
            <a:r>
              <a:rPr lang="en-US" b="1" dirty="0" err="1">
                <a:solidFill>
                  <a:srgbClr val="002060"/>
                </a:solidFill>
                <a:latin typeface="Times New Roman" pitchFamily="18" charset="0"/>
                <a:ea typeface="Arial-Rounded" panose="020B0500000000000000" pitchFamily="34" charset="0"/>
                <a:cs typeface="Times New Roman" pitchFamily="18" charset="0"/>
              </a:rPr>
              <a:t>cảm</a:t>
            </a:r>
            <a:r>
              <a:rPr lang="en-US" b="1" dirty="0">
                <a:solidFill>
                  <a:srgbClr val="002060"/>
                </a:solidFill>
                <a:latin typeface="Times New Roman" pitchFamily="18" charset="0"/>
                <a:ea typeface="Arial-Rounded" panose="020B0500000000000000" pitchFamily="34" charset="0"/>
                <a:cs typeface="Times New Roman" pitchFamily="18" charset="0"/>
              </a:rPr>
              <a:t> </a:t>
            </a:r>
            <a:r>
              <a:rPr lang="en-US" b="1" dirty="0" err="1">
                <a:solidFill>
                  <a:srgbClr val="002060"/>
                </a:solidFill>
                <a:latin typeface="Times New Roman" pitchFamily="18" charset="0"/>
                <a:ea typeface="Arial-Rounded" panose="020B0500000000000000" pitchFamily="34" charset="0"/>
                <a:cs typeface="Times New Roman" pitchFamily="18" charset="0"/>
              </a:rPr>
              <a:t>ấy</a:t>
            </a:r>
            <a:r>
              <a:rPr lang="en-US" b="1" dirty="0">
                <a:solidFill>
                  <a:srgbClr val="002060"/>
                </a:solidFill>
                <a:latin typeface="Times New Roman" pitchFamily="18" charset="0"/>
                <a:ea typeface="Arial-Rounded" panose="020B0500000000000000" pitchFamily="34" charset="0"/>
                <a:cs typeface="Times New Roman" pitchFamily="18" charset="0"/>
              </a:rPr>
              <a:t> </a:t>
            </a:r>
            <a:r>
              <a:rPr lang="en-US" b="1" dirty="0" err="1">
                <a:solidFill>
                  <a:srgbClr val="002060"/>
                </a:solidFill>
                <a:latin typeface="Times New Roman" pitchFamily="18" charset="0"/>
                <a:ea typeface="Arial-Rounded" panose="020B0500000000000000" pitchFamily="34" charset="0"/>
                <a:cs typeface="Times New Roman" pitchFamily="18" charset="0"/>
              </a:rPr>
              <a:t>còn</a:t>
            </a:r>
            <a:r>
              <a:rPr lang="en-US" b="1" dirty="0">
                <a:solidFill>
                  <a:srgbClr val="002060"/>
                </a:solidFill>
                <a:latin typeface="Times New Roman" pitchFamily="18" charset="0"/>
                <a:ea typeface="Arial-Rounded" panose="020B0500000000000000" pitchFamily="34" charset="0"/>
                <a:cs typeface="Times New Roman" pitchFamily="18" charset="0"/>
              </a:rPr>
              <a:t> </a:t>
            </a:r>
            <a:r>
              <a:rPr lang="en-US" b="1" dirty="0" err="1">
                <a:solidFill>
                  <a:srgbClr val="002060"/>
                </a:solidFill>
                <a:latin typeface="Times New Roman" pitchFamily="18" charset="0"/>
                <a:ea typeface="Arial-Rounded" panose="020B0500000000000000" pitchFamily="34" charset="0"/>
                <a:cs typeface="Times New Roman" pitchFamily="18" charset="0"/>
              </a:rPr>
              <a:t>quý</a:t>
            </a:r>
            <a:r>
              <a:rPr lang="en-US" b="1" dirty="0">
                <a:solidFill>
                  <a:srgbClr val="002060"/>
                </a:solidFill>
                <a:latin typeface="Times New Roman" pitchFamily="18" charset="0"/>
                <a:ea typeface="Arial-Rounded" panose="020B0500000000000000" pitchFamily="34" charset="0"/>
                <a:cs typeface="Times New Roman" pitchFamily="18" charset="0"/>
              </a:rPr>
              <a:t> </a:t>
            </a:r>
            <a:r>
              <a:rPr lang="en-US" b="1" dirty="0" err="1">
                <a:solidFill>
                  <a:srgbClr val="002060"/>
                </a:solidFill>
                <a:latin typeface="Times New Roman" pitchFamily="18" charset="0"/>
                <a:ea typeface="Arial-Rounded" panose="020B0500000000000000" pitchFamily="34" charset="0"/>
                <a:cs typeface="Times New Roman" pitchFamily="18" charset="0"/>
              </a:rPr>
              <a:t>giá</a:t>
            </a:r>
            <a:r>
              <a:rPr lang="en-US" b="1" dirty="0">
                <a:solidFill>
                  <a:srgbClr val="002060"/>
                </a:solidFill>
                <a:latin typeface="Times New Roman" pitchFamily="18" charset="0"/>
                <a:ea typeface="Arial-Rounded" panose="020B0500000000000000" pitchFamily="34" charset="0"/>
                <a:cs typeface="Times New Roman" pitchFamily="18" charset="0"/>
              </a:rPr>
              <a:t> </a:t>
            </a:r>
            <a:r>
              <a:rPr lang="en-US" b="1" dirty="0" err="1">
                <a:solidFill>
                  <a:srgbClr val="002060"/>
                </a:solidFill>
                <a:latin typeface="Times New Roman" pitchFamily="18" charset="0"/>
                <a:ea typeface="Arial-Rounded" panose="020B0500000000000000" pitchFamily="34" charset="0"/>
                <a:cs typeface="Times New Roman" pitchFamily="18" charset="0"/>
              </a:rPr>
              <a:t>hơn</a:t>
            </a:r>
            <a:r>
              <a:rPr lang="en-US" b="1" dirty="0">
                <a:solidFill>
                  <a:srgbClr val="002060"/>
                </a:solidFill>
                <a:latin typeface="Times New Roman" pitchFamily="18" charset="0"/>
                <a:ea typeface="Arial-Rounded" panose="020B0500000000000000" pitchFamily="34" charset="0"/>
                <a:cs typeface="Times New Roman" pitchFamily="18" charset="0"/>
              </a:rPr>
              <a:t> </a:t>
            </a:r>
            <a:r>
              <a:rPr lang="en-US" b="1" dirty="0" err="1">
                <a:solidFill>
                  <a:srgbClr val="002060"/>
                </a:solidFill>
                <a:latin typeface="Times New Roman" pitchFamily="18" charset="0"/>
                <a:ea typeface="Arial-Rounded" panose="020B0500000000000000" pitchFamily="34" charset="0"/>
                <a:cs typeface="Times New Roman" pitchFamily="18" charset="0"/>
              </a:rPr>
              <a:t>cả</a:t>
            </a:r>
            <a:r>
              <a:rPr lang="en-US" b="1" dirty="0">
                <a:solidFill>
                  <a:srgbClr val="002060"/>
                </a:solidFill>
                <a:latin typeface="Times New Roman" pitchFamily="18" charset="0"/>
                <a:ea typeface="Arial-Rounded" panose="020B0500000000000000" pitchFamily="34" charset="0"/>
                <a:cs typeface="Times New Roman" pitchFamily="18" charset="0"/>
              </a:rPr>
              <a:t> </a:t>
            </a:r>
            <a:r>
              <a:rPr lang="en-US" b="1" dirty="0" err="1">
                <a:solidFill>
                  <a:srgbClr val="002060"/>
                </a:solidFill>
                <a:latin typeface="Times New Roman" pitchFamily="18" charset="0"/>
                <a:ea typeface="Arial-Rounded" panose="020B0500000000000000" pitchFamily="34" charset="0"/>
                <a:cs typeface="Times New Roman" pitchFamily="18" charset="0"/>
              </a:rPr>
              <a:t>vàng</a:t>
            </a:r>
            <a:r>
              <a:rPr lang="en-US" b="1" dirty="0">
                <a:solidFill>
                  <a:srgbClr val="002060"/>
                </a:solidFill>
                <a:latin typeface="Times New Roman" pitchFamily="18" charset="0"/>
                <a:ea typeface="Arial-Rounded" panose="020B0500000000000000" pitchFamily="34" charset="0"/>
                <a:cs typeface="Times New Roman" pitchFamily="18" charset="0"/>
              </a:rPr>
              <a:t> </a:t>
            </a:r>
            <a:r>
              <a:rPr lang="en-US" b="1" dirty="0" err="1">
                <a:solidFill>
                  <a:srgbClr val="002060"/>
                </a:solidFill>
                <a:latin typeface="Times New Roman" pitchFamily="18" charset="0"/>
                <a:ea typeface="Arial-Rounded" panose="020B0500000000000000" pitchFamily="34" charset="0"/>
                <a:cs typeface="Times New Roman" pitchFamily="18" charset="0"/>
              </a:rPr>
              <a:t>bạc</a:t>
            </a:r>
            <a:r>
              <a:rPr lang="en-US" b="1" dirty="0">
                <a:solidFill>
                  <a:srgbClr val="002060"/>
                </a:solidFill>
                <a:latin typeface="Times New Roman" pitchFamily="18" charset="0"/>
                <a:ea typeface="Arial-Rounded" panose="020B0500000000000000" pitchFamily="34" charset="0"/>
                <a:cs typeface="Times New Roman" pitchFamily="18" charset="0"/>
              </a:rPr>
              <a:t>, </a:t>
            </a:r>
            <a:r>
              <a:rPr lang="en-US" b="1" dirty="0" err="1">
                <a:solidFill>
                  <a:srgbClr val="002060"/>
                </a:solidFill>
                <a:latin typeface="Times New Roman" pitchFamily="18" charset="0"/>
                <a:ea typeface="Arial-Rounded" panose="020B0500000000000000" pitchFamily="34" charset="0"/>
                <a:cs typeface="Times New Roman" pitchFamily="18" charset="0"/>
              </a:rPr>
              <a:t>châu</a:t>
            </a:r>
            <a:r>
              <a:rPr lang="en-US" b="1" dirty="0">
                <a:solidFill>
                  <a:srgbClr val="002060"/>
                </a:solidFill>
                <a:latin typeface="Times New Roman" pitchFamily="18" charset="0"/>
                <a:ea typeface="Arial-Rounded" panose="020B0500000000000000" pitchFamily="34" charset="0"/>
                <a:cs typeface="Times New Roman" pitchFamily="18" charset="0"/>
              </a:rPr>
              <a:t> </a:t>
            </a:r>
            <a:r>
              <a:rPr lang="en-US" b="1" dirty="0" err="1">
                <a:solidFill>
                  <a:srgbClr val="002060"/>
                </a:solidFill>
                <a:latin typeface="Times New Roman" pitchFamily="18" charset="0"/>
                <a:ea typeface="Arial-Rounded" panose="020B0500000000000000" pitchFamily="34" charset="0"/>
                <a:cs typeface="Times New Roman" pitchFamily="18" charset="0"/>
              </a:rPr>
              <a:t>báu</a:t>
            </a:r>
            <a:r>
              <a:rPr lang="en-US" b="1" dirty="0">
                <a:solidFill>
                  <a:srgbClr val="002060"/>
                </a:solidFill>
                <a:latin typeface="Times New Roman" pitchFamily="18" charset="0"/>
                <a:ea typeface="Arial-Rounded" panose="020B0500000000000000" pitchFamily="34" charset="0"/>
                <a:cs typeface="Times New Roman" pitchFamily="18" charset="0"/>
              </a:rPr>
              <a:t>. </a:t>
            </a:r>
            <a:endParaRPr lang="vi-VN" b="1" dirty="0">
              <a:solidFill>
                <a:srgbClr val="002060"/>
              </a:solidFill>
              <a:latin typeface="Times New Roman" pitchFamily="18" charset="0"/>
              <a:ea typeface="Arial-Rounded" panose="020B0500000000000000" pitchFamily="34" charset="0"/>
              <a:cs typeface="Times New Roman" pitchFamily="18" charset="0"/>
            </a:endParaRPr>
          </a:p>
        </p:txBody>
      </p:sp>
      <p:grpSp>
        <p:nvGrpSpPr>
          <p:cNvPr id="13" name="Group 12">
            <a:extLst>
              <a:ext uri="{FF2B5EF4-FFF2-40B4-BE49-F238E27FC236}">
                <a16:creationId xmlns:a16="http://schemas.microsoft.com/office/drawing/2014/main" xmlns="" id="{3012AD46-2552-419D-A70B-A6E42D8FC514}"/>
              </a:ext>
            </a:extLst>
          </p:cNvPr>
          <p:cNvGrpSpPr/>
          <p:nvPr/>
        </p:nvGrpSpPr>
        <p:grpSpPr>
          <a:xfrm>
            <a:off x="2546099" y="290114"/>
            <a:ext cx="8228461" cy="3125573"/>
            <a:chOff x="5813967" y="540947"/>
            <a:chExt cx="5694730" cy="2293564"/>
          </a:xfrm>
        </p:grpSpPr>
        <p:pic>
          <p:nvPicPr>
            <p:cNvPr id="14" name="PA_图片 6">
              <a:extLst>
                <a:ext uri="{FF2B5EF4-FFF2-40B4-BE49-F238E27FC236}">
                  <a16:creationId xmlns:a16="http://schemas.microsoft.com/office/drawing/2014/main" xmlns="" id="{273C5EE2-E360-46F5-BF6E-F05F2C13F051}"/>
                </a:ext>
              </a:extLst>
            </p:cNvPr>
            <p:cNvPicPr>
              <a:picLocks noChangeAspect="1"/>
            </p:cNvPicPr>
            <p:nvPr>
              <p:custDataLst>
                <p:tags r:id="rId1"/>
              </p:custDataLst>
            </p:nvPr>
          </p:nvPicPr>
          <p:blipFill>
            <a:blip r:embed="rId9" cstate="print">
              <a:duotone>
                <a:schemeClr val="accent1">
                  <a:shade val="45000"/>
                  <a:satMod val="135000"/>
                </a:schemeClr>
                <a:prstClr val="white"/>
              </a:duotone>
              <a:extLst>
                <a:ext uri="{28A0092B-C50C-407E-A947-70E740481C1C}">
                  <a14:useLocalDpi xmlns:a14="http://schemas.microsoft.com/office/drawing/2010/main" xmlns="" val="0"/>
                </a:ext>
              </a:extLst>
            </a:blip>
            <a:stretch>
              <a:fillRect/>
            </a:stretch>
          </p:blipFill>
          <p:spPr>
            <a:xfrm>
              <a:off x="5813967" y="540947"/>
              <a:ext cx="5694730" cy="2293564"/>
            </a:xfrm>
            <a:prstGeom prst="rect">
              <a:avLst/>
            </a:prstGeom>
          </p:spPr>
        </p:pic>
        <p:sp>
          <p:nvSpPr>
            <p:cNvPr id="15" name="TextBox 14">
              <a:extLst>
                <a:ext uri="{FF2B5EF4-FFF2-40B4-BE49-F238E27FC236}">
                  <a16:creationId xmlns:a16="http://schemas.microsoft.com/office/drawing/2014/main" xmlns="" id="{13C086A4-A30D-4661-A368-FD913D013250}"/>
                </a:ext>
              </a:extLst>
            </p:cNvPr>
            <p:cNvSpPr txBox="1"/>
            <p:nvPr/>
          </p:nvSpPr>
          <p:spPr>
            <a:xfrm>
              <a:off x="7206857" y="1128772"/>
              <a:ext cx="2908948" cy="951622"/>
            </a:xfrm>
            <a:prstGeom prst="rect">
              <a:avLst/>
            </a:prstGeom>
            <a:noFill/>
          </p:spPr>
          <p:txBody>
            <a:bodyPr wrap="square" rtlCol="0">
              <a:spAutoFit/>
            </a:bodyPr>
            <a:lstStyle/>
            <a:p>
              <a:pPr algn="ctr">
                <a:lnSpc>
                  <a:spcPct val="150000"/>
                </a:lnSpc>
              </a:pPr>
              <a:r>
                <a:rPr lang="en-US" sz="2800" b="1" dirty="0" err="1">
                  <a:solidFill>
                    <a:srgbClr val="002060"/>
                  </a:solidFill>
                  <a:latin typeface="Times New Roman" pitchFamily="18" charset="0"/>
                  <a:ea typeface="Arial-Rounded" panose="020B0500000000000000" pitchFamily="34" charset="0"/>
                  <a:cs typeface="Times New Roman" pitchFamily="18" charset="0"/>
                </a:rPr>
                <a:t>Em</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học</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được</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bài</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học</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gì</a:t>
              </a:r>
              <a:r>
                <a:rPr lang="en-US" sz="2800" b="1" dirty="0">
                  <a:solidFill>
                    <a:srgbClr val="002060"/>
                  </a:solidFill>
                  <a:latin typeface="Times New Roman" pitchFamily="18" charset="0"/>
                  <a:ea typeface="Arial-Rounded" panose="020B0500000000000000" pitchFamily="34" charset="0"/>
                  <a:cs typeface="Times New Roman" pitchFamily="18" charset="0"/>
                </a:rPr>
                <a:t> qua </a:t>
              </a:r>
              <a:r>
                <a:rPr lang="en-US" sz="2800" b="1" dirty="0" err="1">
                  <a:solidFill>
                    <a:srgbClr val="002060"/>
                  </a:solidFill>
                  <a:latin typeface="Times New Roman" pitchFamily="18" charset="0"/>
                  <a:ea typeface="Arial-Rounded" panose="020B0500000000000000" pitchFamily="34" charset="0"/>
                  <a:cs typeface="Times New Roman" pitchFamily="18" charset="0"/>
                </a:rPr>
                <a:t>câu</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chuyện</a:t>
              </a:r>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en-US" sz="2800" b="1" dirty="0" err="1">
                  <a:solidFill>
                    <a:srgbClr val="002060"/>
                  </a:solidFill>
                  <a:latin typeface="Times New Roman" pitchFamily="18" charset="0"/>
                  <a:ea typeface="Arial-Rounded" panose="020B0500000000000000" pitchFamily="34" charset="0"/>
                  <a:cs typeface="Times New Roman" pitchFamily="18" charset="0"/>
                </a:rPr>
                <a:t>trên</a:t>
              </a:r>
              <a:r>
                <a:rPr lang="en-US" sz="2800" b="1" dirty="0">
                  <a:solidFill>
                    <a:srgbClr val="002060"/>
                  </a:solidFill>
                  <a:latin typeface="Times New Roman" pitchFamily="18" charset="0"/>
                  <a:ea typeface="Arial-Rounded" panose="020B0500000000000000" pitchFamily="34" charset="0"/>
                  <a:cs typeface="Times New Roman" pitchFamily="18" charset="0"/>
                </a:rPr>
                <a:t>?</a:t>
              </a:r>
            </a:p>
          </p:txBody>
        </p:sp>
      </p:grpSp>
      <p:sp>
        <p:nvSpPr>
          <p:cNvPr id="20" name="Text Box 1736">
            <a:extLst>
              <a:ext uri="{FF2B5EF4-FFF2-40B4-BE49-F238E27FC236}">
                <a16:creationId xmlns:a16="http://schemas.microsoft.com/office/drawing/2014/main" xmlns="" id="{32EFC0D2-1895-4188-A941-482007E304C7}"/>
              </a:ext>
            </a:extLst>
          </p:cNvPr>
          <p:cNvSpPr txBox="1">
            <a:spLocks noChangeArrowheads="1"/>
          </p:cNvSpPr>
          <p:nvPr/>
        </p:nvSpPr>
        <p:spPr bwMode="auto">
          <a:xfrm>
            <a:off x="2460246" y="5196554"/>
            <a:ext cx="9605726"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en-US" b="1" dirty="0">
                <a:solidFill>
                  <a:srgbClr val="002060"/>
                </a:solidFill>
                <a:latin typeface="Times New Roman" pitchFamily="18" charset="0"/>
                <a:ea typeface="Arial-Rounded" panose="020B0500000000000000" pitchFamily="34" charset="0"/>
                <a:cs typeface="Times New Roman" pitchFamily="18" charset="0"/>
              </a:rPr>
              <a:t>Ca </a:t>
            </a:r>
            <a:r>
              <a:rPr lang="en-US" b="1" dirty="0" err="1">
                <a:solidFill>
                  <a:srgbClr val="002060"/>
                </a:solidFill>
                <a:latin typeface="Times New Roman" pitchFamily="18" charset="0"/>
                <a:ea typeface="Arial-Rounded" panose="020B0500000000000000" pitchFamily="34" charset="0"/>
                <a:cs typeface="Times New Roman" pitchFamily="18" charset="0"/>
              </a:rPr>
              <a:t>ngợi</a:t>
            </a:r>
            <a:r>
              <a:rPr lang="en-US" b="1" dirty="0">
                <a:solidFill>
                  <a:srgbClr val="002060"/>
                </a:solidFill>
                <a:latin typeface="Times New Roman" pitchFamily="18" charset="0"/>
                <a:ea typeface="Arial-Rounded" panose="020B0500000000000000" pitchFamily="34" charset="0"/>
                <a:cs typeface="Times New Roman" pitchFamily="18" charset="0"/>
              </a:rPr>
              <a:t> </a:t>
            </a:r>
            <a:r>
              <a:rPr lang="en-US" b="1" dirty="0" err="1">
                <a:solidFill>
                  <a:srgbClr val="002060"/>
                </a:solidFill>
                <a:latin typeface="Times New Roman" pitchFamily="18" charset="0"/>
                <a:ea typeface="Arial-Rounded" panose="020B0500000000000000" pitchFamily="34" charset="0"/>
                <a:cs typeface="Times New Roman" pitchFamily="18" charset="0"/>
              </a:rPr>
              <a:t>sự</a:t>
            </a:r>
            <a:r>
              <a:rPr lang="en-US" b="1" dirty="0">
                <a:solidFill>
                  <a:srgbClr val="002060"/>
                </a:solidFill>
                <a:latin typeface="Times New Roman" pitchFamily="18" charset="0"/>
                <a:ea typeface="Arial-Rounded" panose="020B0500000000000000" pitchFamily="34" charset="0"/>
                <a:cs typeface="Times New Roman" pitchFamily="18" charset="0"/>
              </a:rPr>
              <a:t> </a:t>
            </a:r>
            <a:r>
              <a:rPr lang="en-US" b="1" dirty="0" err="1">
                <a:solidFill>
                  <a:srgbClr val="002060"/>
                </a:solidFill>
                <a:latin typeface="Times New Roman" pitchFamily="18" charset="0"/>
                <a:ea typeface="Arial-Rounded" panose="020B0500000000000000" pitchFamily="34" charset="0"/>
                <a:cs typeface="Times New Roman" pitchFamily="18" charset="0"/>
              </a:rPr>
              <a:t>hiếu</a:t>
            </a:r>
            <a:r>
              <a:rPr lang="en-US" b="1" dirty="0">
                <a:solidFill>
                  <a:srgbClr val="002060"/>
                </a:solidFill>
                <a:latin typeface="Times New Roman" pitchFamily="18" charset="0"/>
                <a:ea typeface="Arial-Rounded" panose="020B0500000000000000" pitchFamily="34" charset="0"/>
                <a:cs typeface="Times New Roman" pitchFamily="18" charset="0"/>
              </a:rPr>
              <a:t> </a:t>
            </a:r>
            <a:r>
              <a:rPr lang="en-US" b="1" dirty="0" err="1">
                <a:solidFill>
                  <a:srgbClr val="002060"/>
                </a:solidFill>
                <a:latin typeface="Times New Roman" pitchFamily="18" charset="0"/>
                <a:ea typeface="Arial-Rounded" panose="020B0500000000000000" pitchFamily="34" charset="0"/>
                <a:cs typeface="Times New Roman" pitchFamily="18" charset="0"/>
              </a:rPr>
              <a:t>thảo</a:t>
            </a:r>
            <a:r>
              <a:rPr lang="en-US" b="1" dirty="0">
                <a:solidFill>
                  <a:srgbClr val="002060"/>
                </a:solidFill>
                <a:latin typeface="Times New Roman" pitchFamily="18" charset="0"/>
                <a:ea typeface="Arial-Rounded" panose="020B0500000000000000" pitchFamily="34" charset="0"/>
                <a:cs typeface="Times New Roman" pitchFamily="18" charset="0"/>
              </a:rPr>
              <a:t> </a:t>
            </a:r>
            <a:r>
              <a:rPr lang="en-US" b="1" dirty="0" err="1">
                <a:solidFill>
                  <a:srgbClr val="002060"/>
                </a:solidFill>
                <a:latin typeface="Times New Roman" pitchFamily="18" charset="0"/>
                <a:ea typeface="Arial-Rounded" panose="020B0500000000000000" pitchFamily="34" charset="0"/>
                <a:cs typeface="Times New Roman" pitchFamily="18" charset="0"/>
              </a:rPr>
              <a:t>của</a:t>
            </a:r>
            <a:r>
              <a:rPr lang="en-US" b="1" dirty="0">
                <a:solidFill>
                  <a:srgbClr val="002060"/>
                </a:solidFill>
                <a:latin typeface="Times New Roman" pitchFamily="18" charset="0"/>
                <a:ea typeface="Arial-Rounded" panose="020B0500000000000000" pitchFamily="34" charset="0"/>
                <a:cs typeface="Times New Roman" pitchFamily="18" charset="0"/>
              </a:rPr>
              <a:t> </a:t>
            </a:r>
            <a:r>
              <a:rPr lang="en-US" b="1" dirty="0" err="1">
                <a:solidFill>
                  <a:srgbClr val="002060"/>
                </a:solidFill>
                <a:latin typeface="Times New Roman" pitchFamily="18" charset="0"/>
                <a:ea typeface="Arial-Rounded" panose="020B0500000000000000" pitchFamily="34" charset="0"/>
                <a:cs typeface="Times New Roman" pitchFamily="18" charset="0"/>
              </a:rPr>
              <a:t>hai</a:t>
            </a:r>
            <a:r>
              <a:rPr lang="en-US" b="1" dirty="0">
                <a:solidFill>
                  <a:srgbClr val="002060"/>
                </a:solidFill>
                <a:latin typeface="Times New Roman" pitchFamily="18" charset="0"/>
                <a:ea typeface="Arial-Rounded" panose="020B0500000000000000" pitchFamily="34" charset="0"/>
                <a:cs typeface="Times New Roman" pitchFamily="18" charset="0"/>
              </a:rPr>
              <a:t> </a:t>
            </a:r>
            <a:r>
              <a:rPr lang="en-US" b="1" dirty="0" err="1">
                <a:solidFill>
                  <a:srgbClr val="002060"/>
                </a:solidFill>
                <a:latin typeface="Times New Roman" pitchFamily="18" charset="0"/>
                <a:ea typeface="Arial-Rounded" panose="020B0500000000000000" pitchFamily="34" charset="0"/>
                <a:cs typeface="Times New Roman" pitchFamily="18" charset="0"/>
              </a:rPr>
              <a:t>anh</a:t>
            </a:r>
            <a:r>
              <a:rPr lang="en-US" b="1" dirty="0">
                <a:solidFill>
                  <a:srgbClr val="002060"/>
                </a:solidFill>
                <a:latin typeface="Times New Roman" pitchFamily="18" charset="0"/>
                <a:ea typeface="Arial-Rounded" panose="020B0500000000000000" pitchFamily="34" charset="0"/>
                <a:cs typeface="Times New Roman" pitchFamily="18" charset="0"/>
              </a:rPr>
              <a:t> </a:t>
            </a:r>
            <a:r>
              <a:rPr lang="en-US" b="1" dirty="0" err="1">
                <a:solidFill>
                  <a:srgbClr val="002060"/>
                </a:solidFill>
                <a:latin typeface="Times New Roman" pitchFamily="18" charset="0"/>
                <a:ea typeface="Arial-Rounded" panose="020B0500000000000000" pitchFamily="34" charset="0"/>
                <a:cs typeface="Times New Roman" pitchFamily="18" charset="0"/>
              </a:rPr>
              <a:t>em</a:t>
            </a:r>
            <a:r>
              <a:rPr lang="en-US" b="1" dirty="0">
                <a:solidFill>
                  <a:srgbClr val="002060"/>
                </a:solidFill>
                <a:latin typeface="Times New Roman" pitchFamily="18" charset="0"/>
                <a:ea typeface="Arial-Rounded" panose="020B0500000000000000" pitchFamily="34" charset="0"/>
                <a:cs typeface="Times New Roman" pitchFamily="18" charset="0"/>
              </a:rPr>
              <a:t> </a:t>
            </a:r>
            <a:r>
              <a:rPr lang="en-US" b="1" dirty="0" err="1">
                <a:solidFill>
                  <a:srgbClr val="002060"/>
                </a:solidFill>
                <a:latin typeface="Times New Roman" pitchFamily="18" charset="0"/>
                <a:ea typeface="Arial-Rounded" panose="020B0500000000000000" pitchFamily="34" charset="0"/>
                <a:cs typeface="Times New Roman" pitchFamily="18" charset="0"/>
              </a:rPr>
              <a:t>với</a:t>
            </a:r>
            <a:r>
              <a:rPr lang="en-US" b="1" dirty="0">
                <a:solidFill>
                  <a:srgbClr val="002060"/>
                </a:solidFill>
                <a:latin typeface="Times New Roman" pitchFamily="18" charset="0"/>
                <a:ea typeface="Arial-Rounded" panose="020B0500000000000000" pitchFamily="34" charset="0"/>
                <a:cs typeface="Times New Roman" pitchFamily="18" charset="0"/>
              </a:rPr>
              <a:t> </a:t>
            </a:r>
            <a:r>
              <a:rPr lang="en-US" b="1" dirty="0" err="1">
                <a:solidFill>
                  <a:srgbClr val="002060"/>
                </a:solidFill>
                <a:latin typeface="Times New Roman" pitchFamily="18" charset="0"/>
                <a:ea typeface="Arial-Rounded" panose="020B0500000000000000" pitchFamily="34" charset="0"/>
                <a:cs typeface="Times New Roman" pitchFamily="18" charset="0"/>
              </a:rPr>
              <a:t>bà</a:t>
            </a:r>
            <a:r>
              <a:rPr lang="en-US" b="1" dirty="0">
                <a:solidFill>
                  <a:srgbClr val="002060"/>
                </a:solidFill>
                <a:latin typeface="Times New Roman" pitchFamily="18" charset="0"/>
                <a:ea typeface="Arial-Rounded" panose="020B0500000000000000" pitchFamily="34" charset="0"/>
                <a:cs typeface="Times New Roman" pitchFamily="18" charset="0"/>
              </a:rPr>
              <a:t> </a:t>
            </a:r>
            <a:r>
              <a:rPr lang="en-US" b="1" dirty="0" err="1">
                <a:solidFill>
                  <a:srgbClr val="002060"/>
                </a:solidFill>
                <a:latin typeface="Times New Roman" pitchFamily="18" charset="0"/>
                <a:ea typeface="Arial-Rounded" panose="020B0500000000000000" pitchFamily="34" charset="0"/>
                <a:cs typeface="Times New Roman" pitchFamily="18" charset="0"/>
              </a:rPr>
              <a:t>của</a:t>
            </a:r>
            <a:r>
              <a:rPr lang="en-US" b="1" dirty="0">
                <a:solidFill>
                  <a:srgbClr val="002060"/>
                </a:solidFill>
                <a:latin typeface="Times New Roman" pitchFamily="18" charset="0"/>
                <a:ea typeface="Arial-Rounded" panose="020B0500000000000000" pitchFamily="34" charset="0"/>
                <a:cs typeface="Times New Roman" pitchFamily="18" charset="0"/>
              </a:rPr>
              <a:t> </a:t>
            </a:r>
            <a:r>
              <a:rPr lang="en-US" b="1" dirty="0" err="1">
                <a:solidFill>
                  <a:srgbClr val="002060"/>
                </a:solidFill>
                <a:latin typeface="Times New Roman" pitchFamily="18" charset="0"/>
                <a:ea typeface="Arial-Rounded" panose="020B0500000000000000" pitchFamily="34" charset="0"/>
                <a:cs typeface="Times New Roman" pitchFamily="18" charset="0"/>
              </a:rPr>
              <a:t>mình</a:t>
            </a:r>
            <a:r>
              <a:rPr lang="en-US" b="1" dirty="0">
                <a:solidFill>
                  <a:srgbClr val="002060"/>
                </a:solidFill>
                <a:latin typeface="Times New Roman" pitchFamily="18" charset="0"/>
                <a:ea typeface="Arial-Rounded" panose="020B0500000000000000" pitchFamily="34" charset="0"/>
                <a:cs typeface="Times New Roman" pitchFamily="18" charset="0"/>
              </a:rPr>
              <a:t>.</a:t>
            </a:r>
            <a:endParaRPr lang="vi-VN" b="1" dirty="0">
              <a:solidFill>
                <a:srgbClr val="002060"/>
              </a:solidFill>
              <a:latin typeface="Times New Roman" pitchFamily="18" charset="0"/>
              <a:ea typeface="Arial-Rounded" panose="020B0500000000000000" pitchFamily="34" charset="0"/>
              <a:cs typeface="Times New Roman" pitchFamily="18" charset="0"/>
            </a:endParaRPr>
          </a:p>
        </p:txBody>
      </p:sp>
    </p:spTree>
    <p:extLst>
      <p:ext uri="{BB962C8B-B14F-4D97-AF65-F5344CB8AC3E}">
        <p14:creationId xmlns:p14="http://schemas.microsoft.com/office/powerpoint/2010/main" xmlns="" val="1183397216"/>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A3213FFB-3BBC-4771-8468-6F69DE5A12BA}"/>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29105" y="3573378"/>
            <a:ext cx="3618832" cy="3618832"/>
          </a:xfrm>
          <a:prstGeom prst="rect">
            <a:avLst/>
          </a:prstGeom>
        </p:spPr>
      </p:pic>
      <p:pic>
        <p:nvPicPr>
          <p:cNvPr id="4" name="Picture 3">
            <a:extLst>
              <a:ext uri="{FF2B5EF4-FFF2-40B4-BE49-F238E27FC236}">
                <a16:creationId xmlns:a16="http://schemas.microsoft.com/office/drawing/2014/main" xmlns="" id="{2F064F70-C329-4F08-88EE-14497E760473}"/>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778958" y="3298503"/>
            <a:ext cx="4231231" cy="4231231"/>
          </a:xfrm>
          <a:prstGeom prst="rect">
            <a:avLst/>
          </a:prstGeom>
        </p:spPr>
      </p:pic>
      <p:pic>
        <p:nvPicPr>
          <p:cNvPr id="16" name="图片 6">
            <a:extLst>
              <a:ext uri="{FF2B5EF4-FFF2-40B4-BE49-F238E27FC236}">
                <a16:creationId xmlns:a16="http://schemas.microsoft.com/office/drawing/2014/main" xmlns="" id="{F239F57B-F203-4AE3-AB1C-0AC06A6CC6BC}"/>
              </a:ext>
            </a:extLst>
          </p:cNvPr>
          <p:cNvPicPr>
            <a:picLocks noChangeAspect="1"/>
          </p:cNvPicPr>
          <p:nvPr/>
        </p:nvPicPr>
        <p:blipFill rotWithShape="1">
          <a:blip r:embed="rId4" cstate="print">
            <a:extLst>
              <a:ext uri="{BEBA8EAE-BF5A-486C-A8C5-ECC9F3942E4B}">
                <a14:imgProps xmlns:a14="http://schemas.microsoft.com/office/drawing/2010/main" xmlns="">
                  <a14:imgLayer r:embed="rId5">
                    <a14:imgEffect>
                      <a14:saturation sat="300000"/>
                    </a14:imgEffect>
                    <a14:imgEffect>
                      <a14:brightnessContrast contrast="40000"/>
                    </a14:imgEffect>
                  </a14:imgLayer>
                </a14:imgProps>
              </a:ext>
              <a:ext uri="{28A0092B-C50C-407E-A947-70E740481C1C}">
                <a14:useLocalDpi xmlns:a14="http://schemas.microsoft.com/office/drawing/2010/main" xmlns=""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xmlns=""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xmlns=""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xmlns=""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xmlns="" id="{7F334468-1D62-4D62-9BEF-8558D344C468}"/>
              </a:ext>
            </a:extLst>
          </p:cNvPr>
          <p:cNvSpPr txBox="1"/>
          <p:nvPr/>
        </p:nvSpPr>
        <p:spPr>
          <a:xfrm>
            <a:off x="423778" y="1334807"/>
            <a:ext cx="11586411" cy="2699970"/>
          </a:xfrm>
          <a:prstGeom prst="rect">
            <a:avLst/>
          </a:prstGeom>
          <a:noFill/>
        </p:spPr>
        <p:txBody>
          <a:bodyPr wrap="square" rtlCol="0">
            <a:spAutoFit/>
          </a:bodyPr>
          <a:lstStyle/>
          <a:p>
            <a:pPr algn="ctr"/>
            <a:r>
              <a:rPr lang="en-US" sz="4000" b="1" dirty="0" err="1">
                <a:solidFill>
                  <a:srgbClr val="FF0000"/>
                </a:solidFill>
                <a:latin typeface="Times New Roman" pitchFamily="18" charset="0"/>
                <a:ea typeface="Arial-Rounded" panose="020B0500000000000000" pitchFamily="34" charset="0"/>
                <a:cs typeface="Times New Roman" pitchFamily="18" charset="0"/>
              </a:rPr>
              <a:t>Liên</a:t>
            </a:r>
            <a:r>
              <a:rPr lang="en-US" sz="4000" b="1" dirty="0">
                <a:solidFill>
                  <a:srgbClr val="FF0000"/>
                </a:solidFill>
                <a:latin typeface="Times New Roman" pitchFamily="18" charset="0"/>
                <a:ea typeface="Arial-Rounded" panose="020B0500000000000000" pitchFamily="34" charset="0"/>
                <a:cs typeface="Times New Roman" pitchFamily="18" charset="0"/>
              </a:rPr>
              <a:t> </a:t>
            </a:r>
            <a:r>
              <a:rPr lang="en-US" sz="4000" b="1" dirty="0" err="1">
                <a:solidFill>
                  <a:srgbClr val="FF0000"/>
                </a:solidFill>
                <a:latin typeface="Times New Roman" pitchFamily="18" charset="0"/>
                <a:ea typeface="Arial-Rounded" panose="020B0500000000000000" pitchFamily="34" charset="0"/>
                <a:cs typeface="Times New Roman" pitchFamily="18" charset="0"/>
              </a:rPr>
              <a:t>hệ</a:t>
            </a:r>
            <a:r>
              <a:rPr lang="en-US" sz="4000" b="1" dirty="0">
                <a:solidFill>
                  <a:srgbClr val="FF0000"/>
                </a:solidFill>
                <a:latin typeface="Times New Roman" pitchFamily="18" charset="0"/>
                <a:ea typeface="Arial-Rounded" panose="020B0500000000000000" pitchFamily="34" charset="0"/>
                <a:cs typeface="Times New Roman" pitchFamily="18" charset="0"/>
              </a:rPr>
              <a:t>:</a:t>
            </a:r>
          </a:p>
          <a:p>
            <a:pPr algn="ctr"/>
            <a:endParaRPr lang="en-US" sz="4000" b="1" dirty="0">
              <a:solidFill>
                <a:srgbClr val="FF0000"/>
              </a:solidFill>
              <a:latin typeface="Times New Roman" pitchFamily="18" charset="0"/>
              <a:ea typeface="Arial-Rounded" panose="020B0500000000000000" pitchFamily="34" charset="0"/>
              <a:cs typeface="Times New Roman" pitchFamily="18" charset="0"/>
            </a:endParaRPr>
          </a:p>
          <a:p>
            <a:pPr>
              <a:lnSpc>
                <a:spcPct val="150000"/>
              </a:lnSpc>
            </a:pPr>
            <a:r>
              <a:rPr lang="en-US" sz="3200" b="1" dirty="0" err="1">
                <a:solidFill>
                  <a:srgbClr val="002060"/>
                </a:solidFill>
                <a:latin typeface="Times New Roman" pitchFamily="18" charset="0"/>
                <a:ea typeface="Arial-Rounded" panose="020B0500000000000000" pitchFamily="34" charset="0"/>
                <a:cs typeface="Times New Roman" pitchFamily="18" charset="0"/>
              </a:rPr>
              <a:t>Để</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để</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thể</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hiện</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tình</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cảm</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của</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mình</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với</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ông</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bà</a:t>
            </a:r>
            <a:r>
              <a:rPr lang="en-US" sz="3200" b="1" dirty="0">
                <a:solidFill>
                  <a:srgbClr val="002060"/>
                </a:solidFill>
                <a:latin typeface="Times New Roman" pitchFamily="18" charset="0"/>
                <a:ea typeface="Arial-Rounded" panose="020B0500000000000000" pitchFamily="34" charset="0"/>
                <a:cs typeface="Times New Roman" pitchFamily="18" charset="0"/>
              </a:rPr>
              <a:t>, con </a:t>
            </a:r>
            <a:r>
              <a:rPr lang="en-US" sz="3200" b="1" dirty="0" err="1">
                <a:solidFill>
                  <a:srgbClr val="002060"/>
                </a:solidFill>
                <a:latin typeface="Times New Roman" pitchFamily="18" charset="0"/>
                <a:ea typeface="Arial-Rounded" panose="020B0500000000000000" pitchFamily="34" charset="0"/>
                <a:cs typeface="Times New Roman" pitchFamily="18" charset="0"/>
              </a:rPr>
              <a:t>đã</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làm</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gì</a:t>
            </a:r>
            <a:r>
              <a:rPr lang="en-US" sz="3200" b="1" dirty="0">
                <a:solidFill>
                  <a:srgbClr val="002060"/>
                </a:solidFill>
                <a:latin typeface="Times New Roman" pitchFamily="18" charset="0"/>
                <a:ea typeface="Arial-Rounded" panose="020B0500000000000000" pitchFamily="34" charset="0"/>
                <a:cs typeface="Times New Roman" pitchFamily="18" charset="0"/>
              </a:rPr>
              <a:t>?	</a:t>
            </a:r>
          </a:p>
          <a:p>
            <a:pPr>
              <a:lnSpc>
                <a:spcPct val="150000"/>
              </a:lnSpc>
            </a:pPr>
            <a:r>
              <a:rPr lang="en-US" sz="3200" b="1" dirty="0">
                <a:solidFill>
                  <a:srgbClr val="002060"/>
                </a:solidFill>
                <a:latin typeface="Times New Roman" pitchFamily="18" charset="0"/>
                <a:ea typeface="Arial-Rounded" panose="020B0500000000000000" pitchFamily="34" charset="0"/>
                <a:cs typeface="Times New Roman" pitchFamily="18" charset="0"/>
              </a:rPr>
              <a:t>Con </a:t>
            </a:r>
            <a:r>
              <a:rPr lang="en-US" sz="3200" b="1" dirty="0" err="1">
                <a:solidFill>
                  <a:srgbClr val="002060"/>
                </a:solidFill>
                <a:latin typeface="Times New Roman" pitchFamily="18" charset="0"/>
                <a:ea typeface="Arial-Rounded" panose="020B0500000000000000" pitchFamily="34" charset="0"/>
                <a:cs typeface="Times New Roman" pitchFamily="18" charset="0"/>
              </a:rPr>
              <a:t>có</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thể</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nói</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một</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câu</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để</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thể</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hiện</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tình</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cảm</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của</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mình</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với</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ông</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bà</a:t>
            </a:r>
            <a:r>
              <a:rPr lang="en-US" sz="3200" b="1" dirty="0">
                <a:solidFill>
                  <a:srgbClr val="002060"/>
                </a:solidFill>
                <a:latin typeface="Times New Roman" pitchFamily="18" charset="0"/>
                <a:ea typeface="Arial-Rounded" panose="020B0500000000000000" pitchFamily="34" charset="0"/>
                <a:cs typeface="Times New Roman" pitchFamily="18" charset="0"/>
              </a:rPr>
              <a:t>. </a:t>
            </a:r>
          </a:p>
        </p:txBody>
      </p:sp>
      <p:pic>
        <p:nvPicPr>
          <p:cNvPr id="3" name="Picture 2">
            <a:extLst>
              <a:ext uri="{FF2B5EF4-FFF2-40B4-BE49-F238E27FC236}">
                <a16:creationId xmlns:a16="http://schemas.microsoft.com/office/drawing/2014/main" xmlns="" id="{4CC2CC96-37BA-4813-8362-30E3F1EE12DB}"/>
              </a:ext>
            </a:extLst>
          </p:cNvPr>
          <p:cNvPicPr>
            <a:picLocks noChangeAspect="1"/>
          </p:cNvPicPr>
          <p:nvPr/>
        </p:nvPicPr>
        <p:blipFill rotWithShape="1">
          <a:blip r:embed="rId6" cstate="print">
            <a:extLst>
              <a:ext uri="{BEBA8EAE-BF5A-486C-A8C5-ECC9F3942E4B}">
                <a14:imgProps xmlns:a14="http://schemas.microsoft.com/office/drawing/2010/main" xmlns="">
                  <a14:imgLayer r:embed="rId7">
                    <a14:imgEffect>
                      <a14:backgroundRemoval t="5828" b="56954" l="12780" r="88658">
                        <a14:foregroundMark x1="42652" y1="33642" x2="59904" y2="31126"/>
                        <a14:foregroundMark x1="44569" y1="29139" x2="41534" y2="34570"/>
                        <a14:foregroundMark x1="47764" y1="49934" x2="54313" y2="54305"/>
                        <a14:foregroundMark x1="44728" y1="44503" x2="47444" y2="54967"/>
                        <a14:foregroundMark x1="14217" y1="27550" x2="15176" y2="25828"/>
                        <a14:foregroundMark x1="16294" y1="24901" x2="20767" y2="24901"/>
                        <a14:foregroundMark x1="21246" y1="25828" x2="22524" y2="28874"/>
                        <a14:foregroundMark x1="22524" y1="29669" x2="17891" y2="34437"/>
                        <a14:foregroundMark x1="18211" y1="38013" x2="18211" y2="38013"/>
                        <a14:foregroundMark x1="26837" y1="11258" x2="26837" y2="10464"/>
                        <a14:foregroundMark x1="27476" y1="9669" x2="29872" y2="9272"/>
                        <a14:foregroundMark x1="29872" y1="9272" x2="31629" y2="10464"/>
                        <a14:foregroundMark x1="31789" y1="11126" x2="31789" y2="12450"/>
                        <a14:foregroundMark x1="31789" y1="12715" x2="29073" y2="15762"/>
                        <a14:foregroundMark x1="29393" y1="18675" x2="29393" y2="18675"/>
                        <a14:foregroundMark x1="73003" y1="14967" x2="73003" y2="12583"/>
                        <a14:foregroundMark x1="75559" y1="23709" x2="75559" y2="23709"/>
                        <a14:foregroundMark x1="44888" y1="55762" x2="53195" y2="55364"/>
                      </a14:backgroundRemoval>
                    </a14:imgEffect>
                  </a14:imgLayer>
                </a14:imgProps>
              </a:ext>
              <a:ext uri="{28A0092B-C50C-407E-A947-70E740481C1C}">
                <a14:useLocalDpi xmlns:a14="http://schemas.microsoft.com/office/drawing/2010/main" xmlns="" val="0"/>
              </a:ext>
            </a:extLst>
          </a:blip>
          <a:srcRect l="12354" t="6128" r="10981" b="43731"/>
          <a:stretch/>
        </p:blipFill>
        <p:spPr>
          <a:xfrm>
            <a:off x="181811" y="107949"/>
            <a:ext cx="3110711" cy="2453716"/>
          </a:xfrm>
          <a:prstGeom prst="rect">
            <a:avLst/>
          </a:prstGeom>
        </p:spPr>
      </p:pic>
      <p:pic>
        <p:nvPicPr>
          <p:cNvPr id="7" name="Picture 6">
            <a:extLst>
              <a:ext uri="{FF2B5EF4-FFF2-40B4-BE49-F238E27FC236}">
                <a16:creationId xmlns:a16="http://schemas.microsoft.com/office/drawing/2014/main" xmlns="" id="{EDDE5B38-1D4C-4213-BE45-D4160FBD9C46}"/>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9590395" y="-77787"/>
            <a:ext cx="2528062" cy="2699971"/>
          </a:xfrm>
          <a:prstGeom prst="rect">
            <a:avLst/>
          </a:prstGeom>
        </p:spPr>
      </p:pic>
    </p:spTree>
    <p:extLst>
      <p:ext uri="{BB962C8B-B14F-4D97-AF65-F5344CB8AC3E}">
        <p14:creationId xmlns:p14="http://schemas.microsoft.com/office/powerpoint/2010/main" xmlns="" val="538200925"/>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xmlns="" id="{F239F57B-F203-4AE3-AB1C-0AC06A6CC6BC}"/>
              </a:ext>
            </a:extLst>
          </p:cNvPr>
          <p:cNvPicPr>
            <a:picLocks noChangeAspect="1"/>
          </p:cNvPicPr>
          <p:nvPr/>
        </p:nvPicPr>
        <p:blipFill rotWithShape="1">
          <a:blip r:embed="rId2" cstate="print">
            <a:extLst>
              <a:ext uri="{BEBA8EAE-BF5A-486C-A8C5-ECC9F3942E4B}">
                <a14:imgProps xmlns:a14="http://schemas.microsoft.com/office/drawing/2010/main" xmlns="">
                  <a14:imgLayer r:embed="rId3">
                    <a14:imgEffect>
                      <a14:saturation sat="300000"/>
                    </a14:imgEffect>
                    <a14:imgEffect>
                      <a14:brightnessContrast contrast="40000"/>
                    </a14:imgEffect>
                  </a14:imgLayer>
                </a14:imgProps>
              </a:ext>
              <a:ext uri="{28A0092B-C50C-407E-A947-70E740481C1C}">
                <a14:useLocalDpi xmlns:a14="http://schemas.microsoft.com/office/drawing/2010/main" xmlns=""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xmlns=""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xmlns=""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9" name="Rectangle: Top Corners Rounded 18">
              <a:extLst>
                <a:ext uri="{FF2B5EF4-FFF2-40B4-BE49-F238E27FC236}">
                  <a16:creationId xmlns:a16="http://schemas.microsoft.com/office/drawing/2014/main" xmlns=""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grpSp>
      <p:sp>
        <p:nvSpPr>
          <p:cNvPr id="11" name="AutoShape 5">
            <a:extLst>
              <a:ext uri="{FF2B5EF4-FFF2-40B4-BE49-F238E27FC236}">
                <a16:creationId xmlns:a16="http://schemas.microsoft.com/office/drawing/2014/main" xmlns="" id="{5D128685-5AC5-4F6A-BFDE-98194CDDCE8A}"/>
              </a:ext>
            </a:extLst>
          </p:cNvPr>
          <p:cNvSpPr>
            <a:spLocks noChangeArrowheads="1"/>
          </p:cNvSpPr>
          <p:nvPr/>
        </p:nvSpPr>
        <p:spPr bwMode="gray">
          <a:xfrm>
            <a:off x="1569780" y="1500276"/>
            <a:ext cx="9637294" cy="868007"/>
          </a:xfrm>
          <a:prstGeom prst="roundRect">
            <a:avLst>
              <a:gd name="adj" fmla="val 41152"/>
            </a:avLst>
          </a:prstGeom>
          <a:noFill/>
          <a:ln w="38100">
            <a:prstDash val="lgDashDot"/>
            <a:headEnd/>
            <a:tailEnd/>
          </a:ln>
        </p:spPr>
        <p:style>
          <a:lnRef idx="1">
            <a:schemeClr val="accent5"/>
          </a:lnRef>
          <a:fillRef idx="3">
            <a:schemeClr val="accent5"/>
          </a:fillRef>
          <a:effectRef idx="2">
            <a:schemeClr val="accent5"/>
          </a:effectRef>
          <a:fontRef idx="minor">
            <a:schemeClr val="lt1"/>
          </a:fontRef>
        </p:style>
        <p:txBody>
          <a:bodyPr wrap="none" anchor="ctr"/>
          <a:lstStyle/>
          <a:p>
            <a:pPr eaLnBrk="1" hangingPunct="1"/>
            <a:endParaRPr lang="vi-VN" sz="2667">
              <a:latin typeface="Times New Roman" pitchFamily="18" charset="0"/>
              <a:cs typeface="Times New Roman" pitchFamily="18" charset="0"/>
            </a:endParaRPr>
          </a:p>
        </p:txBody>
      </p:sp>
      <p:sp>
        <p:nvSpPr>
          <p:cNvPr id="23" name="Rectangle 22">
            <a:extLst>
              <a:ext uri="{FF2B5EF4-FFF2-40B4-BE49-F238E27FC236}">
                <a16:creationId xmlns:a16="http://schemas.microsoft.com/office/drawing/2014/main" xmlns="" id="{1C6249FF-40ED-4813-9521-BA7C63C23B84}"/>
              </a:ext>
            </a:extLst>
          </p:cNvPr>
          <p:cNvSpPr/>
          <p:nvPr/>
        </p:nvSpPr>
        <p:spPr>
          <a:xfrm>
            <a:off x="1929064" y="1611115"/>
            <a:ext cx="9168062" cy="646331"/>
          </a:xfrm>
          <a:prstGeom prst="rect">
            <a:avLst/>
          </a:prstGeom>
        </p:spPr>
        <p:txBody>
          <a:bodyPr wrap="square">
            <a:spAutoFit/>
          </a:bodyPr>
          <a:lstStyle/>
          <a:p>
            <a:r>
              <a:rPr lang="en-US" sz="3600" b="1" dirty="0" err="1">
                <a:solidFill>
                  <a:srgbClr val="002060"/>
                </a:solidFill>
                <a:latin typeface="Times New Roman" pitchFamily="18" charset="0"/>
                <a:ea typeface="Arial-Rounded" panose="020B0500000000000000" pitchFamily="34" charset="0"/>
                <a:cs typeface="Times New Roman" pitchFamily="18" charset="0"/>
              </a:rPr>
              <a:t>Kể</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cho</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người</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thân</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nghe</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câu</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chuyện</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Bà</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cháu</a:t>
            </a:r>
            <a:r>
              <a:rPr lang="en-US" sz="3600" b="1" dirty="0">
                <a:solidFill>
                  <a:srgbClr val="002060"/>
                </a:solidFill>
                <a:latin typeface="Times New Roman" pitchFamily="18" charset="0"/>
                <a:ea typeface="Arial-Rounded" panose="020B0500000000000000" pitchFamily="34" charset="0"/>
                <a:cs typeface="Times New Roman" pitchFamily="18" charset="0"/>
              </a:rPr>
              <a:t>.</a:t>
            </a:r>
          </a:p>
        </p:txBody>
      </p:sp>
      <p:sp>
        <p:nvSpPr>
          <p:cNvPr id="24" name="TextBox 23">
            <a:extLst>
              <a:ext uri="{FF2B5EF4-FFF2-40B4-BE49-F238E27FC236}">
                <a16:creationId xmlns:a16="http://schemas.microsoft.com/office/drawing/2014/main" xmlns="" id="{4BB6FCE6-B2E6-4DE9-B59D-948A8C80FD58}"/>
              </a:ext>
            </a:extLst>
          </p:cNvPr>
          <p:cNvSpPr txBox="1"/>
          <p:nvPr/>
        </p:nvSpPr>
        <p:spPr>
          <a:xfrm>
            <a:off x="1027073" y="2479122"/>
            <a:ext cx="11353421" cy="3693319"/>
          </a:xfrm>
          <a:prstGeom prst="rect">
            <a:avLst/>
          </a:prstGeom>
          <a:noFill/>
        </p:spPr>
        <p:txBody>
          <a:bodyPr wrap="square" rtlCol="0">
            <a:spAutoFit/>
          </a:bodyPr>
          <a:lstStyle/>
          <a:p>
            <a:r>
              <a:rPr lang="en-US" sz="3200" b="1" dirty="0">
                <a:solidFill>
                  <a:srgbClr val="FF0000"/>
                </a:solidFill>
                <a:latin typeface="Times New Roman" pitchFamily="18" charset="0"/>
                <a:ea typeface="Arial-Rounded" panose="020B0500000000000000" pitchFamily="34" charset="0"/>
                <a:cs typeface="Times New Roman" pitchFamily="18" charset="0"/>
              </a:rPr>
              <a:t>G: </a:t>
            </a:r>
          </a:p>
          <a:p>
            <a:pPr marL="457200" indent="-457200">
              <a:spcBef>
                <a:spcPts val="600"/>
              </a:spcBef>
              <a:spcAft>
                <a:spcPts val="600"/>
              </a:spcAft>
              <a:buFontTx/>
              <a:buChar char="-"/>
            </a:pPr>
            <a:r>
              <a:rPr lang="en-US" sz="3200" b="1" dirty="0" err="1">
                <a:solidFill>
                  <a:srgbClr val="002060"/>
                </a:solidFill>
                <a:latin typeface="Times New Roman" pitchFamily="18" charset="0"/>
                <a:ea typeface="Arial-Rounded" panose="020B0500000000000000" pitchFamily="34" charset="0"/>
                <a:cs typeface="Times New Roman" pitchFamily="18" charset="0"/>
              </a:rPr>
              <a:t>Xem</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lại</a:t>
            </a:r>
            <a:r>
              <a:rPr lang="en-US" sz="3200" b="1" dirty="0">
                <a:solidFill>
                  <a:srgbClr val="002060"/>
                </a:solidFill>
                <a:latin typeface="Times New Roman" pitchFamily="18" charset="0"/>
                <a:ea typeface="Arial-Rounded" panose="020B0500000000000000" pitchFamily="34" charset="0"/>
                <a:cs typeface="Times New Roman" pitchFamily="18" charset="0"/>
              </a:rPr>
              <a:t> 4 </a:t>
            </a:r>
            <a:r>
              <a:rPr lang="en-US" sz="3200" b="1" dirty="0" err="1">
                <a:solidFill>
                  <a:srgbClr val="002060"/>
                </a:solidFill>
                <a:latin typeface="Times New Roman" pitchFamily="18" charset="0"/>
                <a:ea typeface="Arial-Rounded" panose="020B0500000000000000" pitchFamily="34" charset="0"/>
                <a:cs typeface="Times New Roman" pitchFamily="18" charset="0"/>
              </a:rPr>
              <a:t>bức</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tranh</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nhớ</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lại</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nội</a:t>
            </a:r>
            <a:r>
              <a:rPr lang="en-US" sz="3200" b="1" dirty="0">
                <a:solidFill>
                  <a:srgbClr val="002060"/>
                </a:solidFill>
                <a:latin typeface="Times New Roman" pitchFamily="18" charset="0"/>
                <a:ea typeface="Arial-Rounded" panose="020B0500000000000000" pitchFamily="34" charset="0"/>
                <a:cs typeface="Times New Roman" pitchFamily="18" charset="0"/>
              </a:rPr>
              <a:t> dung </a:t>
            </a:r>
            <a:r>
              <a:rPr lang="en-US" sz="3200" b="1" dirty="0" err="1">
                <a:solidFill>
                  <a:srgbClr val="002060"/>
                </a:solidFill>
                <a:latin typeface="Times New Roman" pitchFamily="18" charset="0"/>
                <a:ea typeface="Arial-Rounded" panose="020B0500000000000000" pitchFamily="34" charset="0"/>
                <a:cs typeface="Times New Roman" pitchFamily="18" charset="0"/>
              </a:rPr>
              <a:t>câu</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chuyện</a:t>
            </a:r>
            <a:r>
              <a:rPr lang="en-US" sz="3200" b="1" dirty="0">
                <a:solidFill>
                  <a:srgbClr val="002060"/>
                </a:solidFill>
                <a:latin typeface="Times New Roman" pitchFamily="18" charset="0"/>
                <a:ea typeface="Arial-Rounded" panose="020B0500000000000000" pitchFamily="34" charset="0"/>
                <a:cs typeface="Times New Roman" pitchFamily="18" charset="0"/>
              </a:rPr>
              <a:t>:</a:t>
            </a:r>
          </a:p>
          <a:p>
            <a:r>
              <a:rPr lang="en-US" sz="3200" b="1" dirty="0">
                <a:solidFill>
                  <a:srgbClr val="002060"/>
                </a:solidFill>
                <a:latin typeface="Times New Roman" pitchFamily="18" charset="0"/>
                <a:ea typeface="Arial-Rounded" panose="020B0500000000000000" pitchFamily="34" charset="0"/>
                <a:cs typeface="Times New Roman" pitchFamily="18" charset="0"/>
              </a:rPr>
              <a:t>	+ </a:t>
            </a:r>
            <a:r>
              <a:rPr lang="en-US" sz="3200" b="1" dirty="0" err="1">
                <a:solidFill>
                  <a:srgbClr val="002060"/>
                </a:solidFill>
                <a:latin typeface="Times New Roman" pitchFamily="18" charset="0"/>
                <a:ea typeface="Arial-Rounded" panose="020B0500000000000000" pitchFamily="34" charset="0"/>
                <a:cs typeface="Times New Roman" pitchFamily="18" charset="0"/>
              </a:rPr>
              <a:t>Các</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nhân</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vật</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trong</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câu</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chuyện</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là</a:t>
            </a:r>
            <a:r>
              <a:rPr lang="en-US" sz="3200" b="1" dirty="0">
                <a:solidFill>
                  <a:srgbClr val="002060"/>
                </a:solidFill>
                <a:latin typeface="Times New Roman" pitchFamily="18" charset="0"/>
                <a:ea typeface="Arial-Rounded" panose="020B0500000000000000" pitchFamily="34" charset="0"/>
                <a:cs typeface="Times New Roman" pitchFamily="18" charset="0"/>
              </a:rPr>
              <a:t> ai?</a:t>
            </a:r>
          </a:p>
          <a:p>
            <a:r>
              <a:rPr lang="en-US" sz="3200" b="1" dirty="0">
                <a:solidFill>
                  <a:srgbClr val="002060"/>
                </a:solidFill>
                <a:latin typeface="Times New Roman" pitchFamily="18" charset="0"/>
                <a:ea typeface="Arial-Rounded" panose="020B0500000000000000" pitchFamily="34" charset="0"/>
                <a:cs typeface="Times New Roman" pitchFamily="18" charset="0"/>
              </a:rPr>
              <a:t>	+ </a:t>
            </a:r>
            <a:r>
              <a:rPr lang="en-US" sz="3200" b="1" dirty="0" err="1">
                <a:solidFill>
                  <a:srgbClr val="002060"/>
                </a:solidFill>
                <a:latin typeface="Times New Roman" pitchFamily="18" charset="0"/>
                <a:ea typeface="Arial-Rounded" panose="020B0500000000000000" pitchFamily="34" charset="0"/>
                <a:cs typeface="Times New Roman" pitchFamily="18" charset="0"/>
              </a:rPr>
              <a:t>Nhớ</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lại</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nội</a:t>
            </a:r>
            <a:r>
              <a:rPr lang="en-US" sz="3200" b="1" dirty="0">
                <a:solidFill>
                  <a:srgbClr val="002060"/>
                </a:solidFill>
                <a:latin typeface="Times New Roman" pitchFamily="18" charset="0"/>
                <a:ea typeface="Arial-Rounded" panose="020B0500000000000000" pitchFamily="34" charset="0"/>
                <a:cs typeface="Times New Roman" pitchFamily="18" charset="0"/>
              </a:rPr>
              <a:t> dung </a:t>
            </a:r>
            <a:r>
              <a:rPr lang="en-US" sz="3200" b="1" dirty="0" err="1">
                <a:solidFill>
                  <a:srgbClr val="002060"/>
                </a:solidFill>
                <a:latin typeface="Times New Roman" pitchFamily="18" charset="0"/>
                <a:ea typeface="Arial-Rounded" panose="020B0500000000000000" pitchFamily="34" charset="0"/>
                <a:cs typeface="Times New Roman" pitchFamily="18" charset="0"/>
              </a:rPr>
              <a:t>của</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từng</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đoạn</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của</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câu</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chuyện</a:t>
            </a:r>
            <a:r>
              <a:rPr lang="en-US" sz="3200" b="1" dirty="0">
                <a:solidFill>
                  <a:srgbClr val="002060"/>
                </a:solidFill>
                <a:latin typeface="Times New Roman" pitchFamily="18" charset="0"/>
                <a:ea typeface="Arial-Rounded" panose="020B0500000000000000" pitchFamily="34" charset="0"/>
                <a:cs typeface="Times New Roman" pitchFamily="18" charset="0"/>
              </a:rPr>
              <a:t>.</a:t>
            </a:r>
          </a:p>
          <a:p>
            <a:r>
              <a:rPr lang="en-US" sz="3200" b="1" dirty="0">
                <a:solidFill>
                  <a:srgbClr val="002060"/>
                </a:solidFill>
                <a:latin typeface="Times New Roman" pitchFamily="18" charset="0"/>
                <a:ea typeface="Arial-Rounded" panose="020B0500000000000000" pitchFamily="34" charset="0"/>
                <a:cs typeface="Times New Roman" pitchFamily="18" charset="0"/>
              </a:rPr>
              <a:t>	+ </a:t>
            </a:r>
            <a:r>
              <a:rPr lang="en-US" sz="3200" b="1" dirty="0" err="1">
                <a:solidFill>
                  <a:srgbClr val="002060"/>
                </a:solidFill>
                <a:latin typeface="Times New Roman" pitchFamily="18" charset="0"/>
                <a:ea typeface="Arial-Rounded" panose="020B0500000000000000" pitchFamily="34" charset="0"/>
                <a:cs typeface="Times New Roman" pitchFamily="18" charset="0"/>
              </a:rPr>
              <a:t>Nói</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lại</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được</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lời</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nói</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của</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nhân</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vật</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trong</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câu</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chuyện</a:t>
            </a:r>
            <a:r>
              <a:rPr lang="en-US" sz="3200" b="1" dirty="0">
                <a:solidFill>
                  <a:srgbClr val="002060"/>
                </a:solidFill>
                <a:latin typeface="Times New Roman" pitchFamily="18" charset="0"/>
                <a:ea typeface="Arial-Rounded" panose="020B0500000000000000" pitchFamily="34" charset="0"/>
                <a:cs typeface="Times New Roman" pitchFamily="18" charset="0"/>
              </a:rPr>
              <a:t>.</a:t>
            </a:r>
          </a:p>
          <a:p>
            <a:pPr marL="457200" indent="-457200">
              <a:buFontTx/>
              <a:buChar char="-"/>
            </a:pPr>
            <a:r>
              <a:rPr lang="en-US" sz="3200" b="1" dirty="0">
                <a:solidFill>
                  <a:srgbClr val="002060"/>
                </a:solidFill>
                <a:latin typeface="Times New Roman" pitchFamily="18" charset="0"/>
                <a:ea typeface="Arial-Rounded" panose="020B0500000000000000" pitchFamily="34" charset="0"/>
                <a:cs typeface="Times New Roman" pitchFamily="18" charset="0"/>
              </a:rPr>
              <a:t>Chia </a:t>
            </a:r>
            <a:r>
              <a:rPr lang="en-US" sz="3200" b="1" dirty="0" err="1">
                <a:solidFill>
                  <a:srgbClr val="002060"/>
                </a:solidFill>
                <a:latin typeface="Times New Roman" pitchFamily="18" charset="0"/>
                <a:ea typeface="Arial-Rounded" panose="020B0500000000000000" pitchFamily="34" charset="0"/>
                <a:cs typeface="Times New Roman" pitchFamily="18" charset="0"/>
              </a:rPr>
              <a:t>sẻ</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với</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người</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thân</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về</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nội</a:t>
            </a:r>
            <a:r>
              <a:rPr lang="en-US" sz="3200" b="1" dirty="0">
                <a:solidFill>
                  <a:srgbClr val="002060"/>
                </a:solidFill>
                <a:latin typeface="Times New Roman" pitchFamily="18" charset="0"/>
                <a:ea typeface="Arial-Rounded" panose="020B0500000000000000" pitchFamily="34" charset="0"/>
                <a:cs typeface="Times New Roman" pitchFamily="18" charset="0"/>
              </a:rPr>
              <a:t> dung, ý </a:t>
            </a:r>
            <a:r>
              <a:rPr lang="en-US" sz="3200" b="1" dirty="0" err="1">
                <a:solidFill>
                  <a:srgbClr val="002060"/>
                </a:solidFill>
                <a:latin typeface="Times New Roman" pitchFamily="18" charset="0"/>
                <a:ea typeface="Arial-Rounded" panose="020B0500000000000000" pitchFamily="34" charset="0"/>
                <a:cs typeface="Times New Roman" pitchFamily="18" charset="0"/>
              </a:rPr>
              <a:t>nghĩa</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câu</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chuyện</a:t>
            </a:r>
            <a:r>
              <a:rPr lang="en-US" sz="3200" b="1" dirty="0">
                <a:solidFill>
                  <a:srgbClr val="002060"/>
                </a:solidFill>
                <a:latin typeface="Times New Roman" pitchFamily="18" charset="0"/>
                <a:ea typeface="Arial-Rounded" panose="020B0500000000000000" pitchFamily="34" charset="0"/>
                <a:cs typeface="Times New Roman" pitchFamily="18" charset="0"/>
              </a:rPr>
              <a:t>.</a:t>
            </a:r>
          </a:p>
          <a:p>
            <a:pPr marL="457200" indent="-457200">
              <a:buFontTx/>
              <a:buChar char="-"/>
            </a:pPr>
            <a:r>
              <a:rPr lang="en-US" sz="3200" b="1" dirty="0" err="1">
                <a:solidFill>
                  <a:srgbClr val="002060"/>
                </a:solidFill>
                <a:latin typeface="Times New Roman" pitchFamily="18" charset="0"/>
                <a:ea typeface="Arial-Rounded" panose="020B0500000000000000" pitchFamily="34" charset="0"/>
                <a:cs typeface="Times New Roman" pitchFamily="18" charset="0"/>
              </a:rPr>
              <a:t>Lắng</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nghe</a:t>
            </a:r>
            <a:r>
              <a:rPr lang="en-US" sz="3200" b="1" dirty="0">
                <a:solidFill>
                  <a:srgbClr val="002060"/>
                </a:solidFill>
                <a:latin typeface="Times New Roman" pitchFamily="18" charset="0"/>
                <a:ea typeface="Arial-Rounded" panose="020B0500000000000000" pitchFamily="34" charset="0"/>
                <a:cs typeface="Times New Roman" pitchFamily="18" charset="0"/>
              </a:rPr>
              <a:t> ý </a:t>
            </a:r>
            <a:r>
              <a:rPr lang="en-US" sz="3200" b="1" dirty="0" err="1">
                <a:solidFill>
                  <a:srgbClr val="002060"/>
                </a:solidFill>
                <a:latin typeface="Times New Roman" pitchFamily="18" charset="0"/>
                <a:ea typeface="Arial-Rounded" panose="020B0500000000000000" pitchFamily="34" charset="0"/>
                <a:cs typeface="Times New Roman" pitchFamily="18" charset="0"/>
              </a:rPr>
              <a:t>kiến</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của</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người</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thân</a:t>
            </a:r>
            <a:r>
              <a:rPr lang="en-US" sz="3200" b="1" dirty="0">
                <a:solidFill>
                  <a:srgbClr val="002060"/>
                </a:solidFill>
                <a:latin typeface="Times New Roman" pitchFamily="18" charset="0"/>
                <a:ea typeface="Arial-Rounded" panose="020B0500000000000000" pitchFamily="34" charset="0"/>
                <a:cs typeface="Times New Roman" pitchFamily="18" charset="0"/>
              </a:rPr>
              <a:t>. </a:t>
            </a:r>
          </a:p>
        </p:txBody>
      </p:sp>
      <p:sp>
        <p:nvSpPr>
          <p:cNvPr id="10" name="TextBox 9">
            <a:extLst>
              <a:ext uri="{FF2B5EF4-FFF2-40B4-BE49-F238E27FC236}">
                <a16:creationId xmlns:a16="http://schemas.microsoft.com/office/drawing/2014/main" xmlns="" id="{4B4E6A23-6C9F-46AB-91C1-C6EA47F21058}"/>
              </a:ext>
            </a:extLst>
          </p:cNvPr>
          <p:cNvSpPr txBox="1"/>
          <p:nvPr/>
        </p:nvSpPr>
        <p:spPr>
          <a:xfrm>
            <a:off x="143695" y="412773"/>
            <a:ext cx="4144525" cy="707886"/>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4000" dirty="0">
                <a:solidFill>
                  <a:srgbClr val="FF0000"/>
                </a:solidFill>
                <a:effectLst>
                  <a:reflection blurRad="6350" stA="55000" endA="300" endPos="45500" dir="5400000" sy="-100000" algn="bl" rotWithShape="0"/>
                </a:effectLst>
                <a:latin typeface="Times New Roman" pitchFamily="18" charset="0"/>
                <a:cs typeface="Times New Roman" pitchFamily="18" charset="0"/>
              </a:rPr>
              <a:t>VẬN DỤNG</a:t>
            </a:r>
          </a:p>
        </p:txBody>
      </p:sp>
    </p:spTree>
    <p:extLst>
      <p:ext uri="{BB962C8B-B14F-4D97-AF65-F5344CB8AC3E}">
        <p14:creationId xmlns:p14="http://schemas.microsoft.com/office/powerpoint/2010/main" xmlns="" val="4129930255"/>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left)">
                                      <p:cBhvr>
                                        <p:cTn id="1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3" grpId="0"/>
      <p:bldP spid="24"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xmlns="" id="{F239F57B-F203-4AE3-AB1C-0AC06A6CC6BC}"/>
              </a:ext>
            </a:extLst>
          </p:cNvPr>
          <p:cNvPicPr>
            <a:picLocks noChangeAspect="1"/>
          </p:cNvPicPr>
          <p:nvPr/>
        </p:nvPicPr>
        <p:blipFill rotWithShape="1">
          <a:blip r:embed="rId2" cstate="print">
            <a:extLst>
              <a:ext uri="{BEBA8EAE-BF5A-486C-A8C5-ECC9F3942E4B}">
                <a14:imgProps xmlns:a14="http://schemas.microsoft.com/office/drawing/2010/main" xmlns="">
                  <a14:imgLayer r:embed="rId3">
                    <a14:imgEffect>
                      <a14:saturation sat="300000"/>
                    </a14:imgEffect>
                    <a14:imgEffect>
                      <a14:brightnessContrast contrast="40000"/>
                    </a14:imgEffect>
                  </a14:imgLayer>
                </a14:imgProps>
              </a:ext>
              <a:ext uri="{28A0092B-C50C-407E-A947-70E740481C1C}">
                <a14:useLocalDpi xmlns:a14="http://schemas.microsoft.com/office/drawing/2010/main" xmlns=""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xmlns=""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xmlns=""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9" name="Rectangle: Top Corners Rounded 18">
              <a:extLst>
                <a:ext uri="{FF2B5EF4-FFF2-40B4-BE49-F238E27FC236}">
                  <a16:creationId xmlns:a16="http://schemas.microsoft.com/office/drawing/2014/main" xmlns=""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grpSp>
      <p:sp>
        <p:nvSpPr>
          <p:cNvPr id="6" name="TextBox 5">
            <a:extLst>
              <a:ext uri="{FF2B5EF4-FFF2-40B4-BE49-F238E27FC236}">
                <a16:creationId xmlns:a16="http://schemas.microsoft.com/office/drawing/2014/main" xmlns="" id="{7ACEF646-EF93-4CC8-B63F-673BE5B2BFB0}"/>
              </a:ext>
            </a:extLst>
          </p:cNvPr>
          <p:cNvSpPr txBox="1"/>
          <p:nvPr/>
        </p:nvSpPr>
        <p:spPr>
          <a:xfrm>
            <a:off x="2418156" y="1246382"/>
            <a:ext cx="5434965" cy="707886"/>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4000" dirty="0" err="1">
                <a:solidFill>
                  <a:srgbClr val="FF0000"/>
                </a:solidFill>
                <a:effectLst>
                  <a:reflection blurRad="6350" stA="55000" endA="300" endPos="45500" dir="5400000" sy="-100000" algn="bl" rotWithShape="0"/>
                </a:effectLst>
                <a:latin typeface="Times New Roman" pitchFamily="18" charset="0"/>
                <a:cs typeface="Times New Roman" pitchFamily="18" charset="0"/>
              </a:rPr>
              <a:t>Củng</a:t>
            </a:r>
            <a:r>
              <a:rPr lang="en-US" sz="4000" dirty="0">
                <a:solidFill>
                  <a:srgbClr val="FF0000"/>
                </a:solidFill>
                <a:effectLst>
                  <a:reflection blurRad="6350" stA="55000" endA="300" endPos="45500" dir="5400000" sy="-100000" algn="bl" rotWithShape="0"/>
                </a:effectLst>
                <a:latin typeface="Times New Roman" pitchFamily="18" charset="0"/>
                <a:cs typeface="Times New Roman" pitchFamily="18" charset="0"/>
              </a:rPr>
              <a:t> </a:t>
            </a:r>
            <a:r>
              <a:rPr lang="en-US" sz="4000" dirty="0" err="1">
                <a:solidFill>
                  <a:srgbClr val="FF0000"/>
                </a:solidFill>
                <a:effectLst>
                  <a:reflection blurRad="6350" stA="55000" endA="300" endPos="45500" dir="5400000" sy="-100000" algn="bl" rotWithShape="0"/>
                </a:effectLst>
                <a:latin typeface="Times New Roman" pitchFamily="18" charset="0"/>
                <a:cs typeface="Times New Roman" pitchFamily="18" charset="0"/>
              </a:rPr>
              <a:t>cố</a:t>
            </a:r>
            <a:r>
              <a:rPr lang="en-US" sz="4000" dirty="0">
                <a:solidFill>
                  <a:srgbClr val="FF0000"/>
                </a:solidFill>
                <a:effectLst>
                  <a:reflection blurRad="6350" stA="55000" endA="300" endPos="45500" dir="5400000" sy="-100000" algn="bl" rotWithShape="0"/>
                </a:effectLst>
                <a:latin typeface="Times New Roman" pitchFamily="18" charset="0"/>
                <a:cs typeface="Times New Roman" pitchFamily="18" charset="0"/>
              </a:rPr>
              <a:t> - </a:t>
            </a:r>
            <a:r>
              <a:rPr lang="en-US" sz="4000" dirty="0" err="1">
                <a:solidFill>
                  <a:srgbClr val="FF0000"/>
                </a:solidFill>
                <a:effectLst>
                  <a:reflection blurRad="6350" stA="55000" endA="300" endPos="45500" dir="5400000" sy="-100000" algn="bl" rotWithShape="0"/>
                </a:effectLst>
                <a:latin typeface="Times New Roman" pitchFamily="18" charset="0"/>
                <a:cs typeface="Times New Roman" pitchFamily="18" charset="0"/>
              </a:rPr>
              <a:t>dặn</a:t>
            </a:r>
            <a:r>
              <a:rPr lang="en-US" sz="4000" dirty="0">
                <a:solidFill>
                  <a:srgbClr val="FF0000"/>
                </a:solidFill>
                <a:effectLst>
                  <a:reflection blurRad="6350" stA="55000" endA="300" endPos="45500" dir="5400000" sy="-100000" algn="bl" rotWithShape="0"/>
                </a:effectLst>
                <a:latin typeface="Times New Roman" pitchFamily="18" charset="0"/>
                <a:cs typeface="Times New Roman" pitchFamily="18" charset="0"/>
              </a:rPr>
              <a:t> </a:t>
            </a:r>
            <a:r>
              <a:rPr lang="en-US" sz="4000" dirty="0" err="1">
                <a:solidFill>
                  <a:srgbClr val="FF0000"/>
                </a:solidFill>
                <a:effectLst>
                  <a:reflection blurRad="6350" stA="55000" endA="300" endPos="45500" dir="5400000" sy="-100000" algn="bl" rotWithShape="0"/>
                </a:effectLst>
                <a:latin typeface="Times New Roman" pitchFamily="18" charset="0"/>
                <a:cs typeface="Times New Roman" pitchFamily="18" charset="0"/>
              </a:rPr>
              <a:t>dò</a:t>
            </a:r>
            <a:endParaRPr lang="en-US" sz="4000" dirty="0">
              <a:solidFill>
                <a:srgbClr val="FF0000"/>
              </a:solidFill>
              <a:effectLst>
                <a:reflection blurRad="6350" stA="55000" endA="300" endPos="45500" dir="5400000" sy="-100000" algn="bl" rotWithShape="0"/>
              </a:effectLst>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xmlns="" id="{D72DA03E-49DD-41F8-B79F-FB60F57AF135}"/>
              </a:ext>
            </a:extLst>
          </p:cNvPr>
          <p:cNvSpPr txBox="1"/>
          <p:nvPr/>
        </p:nvSpPr>
        <p:spPr>
          <a:xfrm>
            <a:off x="1585477" y="2655010"/>
            <a:ext cx="10084415" cy="2207527"/>
          </a:xfrm>
          <a:prstGeom prst="rect">
            <a:avLst/>
          </a:prstGeom>
          <a:noFill/>
        </p:spPr>
        <p:txBody>
          <a:bodyPr wrap="square">
            <a:spAutoFit/>
          </a:bodyPr>
          <a:lstStyle/>
          <a:p>
            <a:pPr marL="457200" indent="-457200">
              <a:lnSpc>
                <a:spcPct val="150000"/>
              </a:lnSpc>
              <a:buFontTx/>
              <a:buChar char="-"/>
            </a:pPr>
            <a:r>
              <a:rPr lang="en-US" sz="3200" b="1" dirty="0" err="1">
                <a:solidFill>
                  <a:srgbClr val="002060"/>
                </a:solidFill>
                <a:latin typeface="Times New Roman" pitchFamily="18" charset="0"/>
                <a:ea typeface="Arial-Rounded" panose="020B0500000000000000" pitchFamily="34" charset="0"/>
                <a:cs typeface="Times New Roman" pitchFamily="18" charset="0"/>
              </a:rPr>
              <a:t>Kể</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cho</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người</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thân</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nghe</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câu</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chuyện</a:t>
            </a:r>
            <a:r>
              <a:rPr lang="en-US" sz="3200" b="1" dirty="0">
                <a:solidFill>
                  <a:srgbClr val="002060"/>
                </a:solidFill>
                <a:latin typeface="Times New Roman" pitchFamily="18" charset="0"/>
                <a:ea typeface="Arial-Rounded" panose="020B0500000000000000" pitchFamily="34" charset="0"/>
                <a:cs typeface="Times New Roman" pitchFamily="18" charset="0"/>
              </a:rPr>
              <a:t>.</a:t>
            </a:r>
          </a:p>
          <a:p>
            <a:pPr marL="457200" indent="-457200">
              <a:lnSpc>
                <a:spcPct val="150000"/>
              </a:lnSpc>
              <a:buFontTx/>
              <a:buChar char="-"/>
            </a:pPr>
            <a:r>
              <a:rPr lang="en-US" sz="3200" b="1" dirty="0" err="1">
                <a:solidFill>
                  <a:srgbClr val="002060"/>
                </a:solidFill>
                <a:latin typeface="Times New Roman" pitchFamily="18" charset="0"/>
                <a:ea typeface="Arial-Rounded" panose="020B0500000000000000" pitchFamily="34" charset="0"/>
                <a:cs typeface="Times New Roman" pitchFamily="18" charset="0"/>
              </a:rPr>
              <a:t>Xem</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trước</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bài</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sau</a:t>
            </a:r>
            <a:r>
              <a:rPr lang="en-US" sz="3200" b="1" dirty="0">
                <a:solidFill>
                  <a:srgbClr val="002060"/>
                </a:solidFill>
                <a:latin typeface="Times New Roman" pitchFamily="18" charset="0"/>
                <a:ea typeface="Arial-Rounded" panose="020B0500000000000000" pitchFamily="34" charset="0"/>
                <a:cs typeface="Times New Roman" pitchFamily="18" charset="0"/>
              </a:rPr>
              <a:t> : </a:t>
            </a:r>
          </a:p>
          <a:p>
            <a:pPr>
              <a:lnSpc>
                <a:spcPct val="150000"/>
              </a:lnSpc>
            </a:pP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Kể</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chuyện</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Ánh</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sáng</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của</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yêu</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thương</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trang</a:t>
            </a:r>
            <a:r>
              <a:rPr lang="en-US" sz="3200" b="1" dirty="0">
                <a:solidFill>
                  <a:srgbClr val="002060"/>
                </a:solidFill>
                <a:latin typeface="Times New Roman" pitchFamily="18" charset="0"/>
                <a:ea typeface="Arial-Rounded" panose="020B0500000000000000" pitchFamily="34" charset="0"/>
                <a:cs typeface="Times New Roman" pitchFamily="18" charset="0"/>
              </a:rPr>
              <a:t> 132.</a:t>
            </a:r>
          </a:p>
        </p:txBody>
      </p:sp>
      <p:pic>
        <p:nvPicPr>
          <p:cNvPr id="8" name="图片 35">
            <a:extLst>
              <a:ext uri="{FF2B5EF4-FFF2-40B4-BE49-F238E27FC236}">
                <a16:creationId xmlns:a16="http://schemas.microsoft.com/office/drawing/2014/main" xmlns="" id="{6D336546-DCB4-44A1-9408-72467C3E80A9}"/>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9954545" y="1889211"/>
            <a:ext cx="2114756" cy="1620749"/>
          </a:xfrm>
          <a:prstGeom prst="rect">
            <a:avLst/>
          </a:prstGeom>
        </p:spPr>
      </p:pic>
      <p:pic>
        <p:nvPicPr>
          <p:cNvPr id="10" name="图片 39">
            <a:extLst>
              <a:ext uri="{FF2B5EF4-FFF2-40B4-BE49-F238E27FC236}">
                <a16:creationId xmlns:a16="http://schemas.microsoft.com/office/drawing/2014/main" xmlns="" id="{BA3AC262-0CFA-437F-8EEC-1E1473D1C86F}"/>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7201" y="4876677"/>
            <a:ext cx="2341563" cy="1981323"/>
          </a:xfrm>
          <a:prstGeom prst="rect">
            <a:avLst/>
          </a:prstGeom>
        </p:spPr>
      </p:pic>
      <p:pic>
        <p:nvPicPr>
          <p:cNvPr id="11" name="图片 41">
            <a:extLst>
              <a:ext uri="{FF2B5EF4-FFF2-40B4-BE49-F238E27FC236}">
                <a16:creationId xmlns:a16="http://schemas.microsoft.com/office/drawing/2014/main" xmlns="" id="{F0CA763B-28AA-4F2E-B16E-CEE647F245DB}"/>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9924160" y="423862"/>
            <a:ext cx="1331922" cy="2163314"/>
          </a:xfrm>
          <a:prstGeom prst="rect">
            <a:avLst/>
          </a:prstGeom>
        </p:spPr>
      </p:pic>
      <p:pic>
        <p:nvPicPr>
          <p:cNvPr id="12" name="图片 43">
            <a:extLst>
              <a:ext uri="{FF2B5EF4-FFF2-40B4-BE49-F238E27FC236}">
                <a16:creationId xmlns:a16="http://schemas.microsoft.com/office/drawing/2014/main" xmlns="" id="{88688721-FFAF-4DDA-811B-7DEE30BCC51C}"/>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140378" y="3789894"/>
            <a:ext cx="1331922" cy="2149238"/>
          </a:xfrm>
          <a:prstGeom prst="rect">
            <a:avLst/>
          </a:prstGeom>
        </p:spPr>
      </p:pic>
    </p:spTree>
    <p:extLst>
      <p:ext uri="{BB962C8B-B14F-4D97-AF65-F5344CB8AC3E}">
        <p14:creationId xmlns:p14="http://schemas.microsoft.com/office/powerpoint/2010/main" xmlns="" val="1861223507"/>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ppt_w</p:attrName>
                                        </p:attrNameLst>
                                      </p:cBhvr>
                                      <p:tavLst>
                                        <p:tav tm="0">
                                          <p:val>
                                            <p:fltVal val="0"/>
                                          </p:val>
                                        </p:tav>
                                        <p:tav tm="100000">
                                          <p:val>
                                            <p:strVal val="#ppt_w"/>
                                          </p:val>
                                        </p:tav>
                                      </p:tavLst>
                                    </p:anim>
                                    <p:anim calcmode="lin" valueType="num">
                                      <p:cBhvr>
                                        <p:cTn id="8" dur="750" fill="hold"/>
                                        <p:tgtEl>
                                          <p:spTgt spid="10"/>
                                        </p:tgtEl>
                                        <p:attrNameLst>
                                          <p:attrName>ppt_h</p:attrName>
                                        </p:attrNameLst>
                                      </p:cBhvr>
                                      <p:tavLst>
                                        <p:tav tm="0">
                                          <p:val>
                                            <p:fltVal val="0"/>
                                          </p:val>
                                        </p:tav>
                                        <p:tav tm="100000">
                                          <p:val>
                                            <p:strVal val="#ppt_h"/>
                                          </p:val>
                                        </p:tav>
                                      </p:tavLst>
                                    </p:anim>
                                    <p:animEffect transition="in" filter="fade">
                                      <p:cBhvr>
                                        <p:cTn id="9" dur="75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750" fill="hold"/>
                                        <p:tgtEl>
                                          <p:spTgt spid="12"/>
                                        </p:tgtEl>
                                        <p:attrNameLst>
                                          <p:attrName>ppt_w</p:attrName>
                                        </p:attrNameLst>
                                      </p:cBhvr>
                                      <p:tavLst>
                                        <p:tav tm="0">
                                          <p:val>
                                            <p:fltVal val="0"/>
                                          </p:val>
                                        </p:tav>
                                        <p:tav tm="100000">
                                          <p:val>
                                            <p:strVal val="#ppt_w"/>
                                          </p:val>
                                        </p:tav>
                                      </p:tavLst>
                                    </p:anim>
                                    <p:anim calcmode="lin" valueType="num">
                                      <p:cBhvr>
                                        <p:cTn id="13" dur="750" fill="hold"/>
                                        <p:tgtEl>
                                          <p:spTgt spid="12"/>
                                        </p:tgtEl>
                                        <p:attrNameLst>
                                          <p:attrName>ppt_h</p:attrName>
                                        </p:attrNameLst>
                                      </p:cBhvr>
                                      <p:tavLst>
                                        <p:tav tm="0">
                                          <p:val>
                                            <p:fltVal val="0"/>
                                          </p:val>
                                        </p:tav>
                                        <p:tav tm="100000">
                                          <p:val>
                                            <p:strVal val="#ppt_h"/>
                                          </p:val>
                                        </p:tav>
                                      </p:tavLst>
                                    </p:anim>
                                    <p:animEffect transition="in" filter="fade">
                                      <p:cBhvr>
                                        <p:cTn id="14" dur="75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750" fill="hold"/>
                                        <p:tgtEl>
                                          <p:spTgt spid="8"/>
                                        </p:tgtEl>
                                        <p:attrNameLst>
                                          <p:attrName>ppt_w</p:attrName>
                                        </p:attrNameLst>
                                      </p:cBhvr>
                                      <p:tavLst>
                                        <p:tav tm="0">
                                          <p:val>
                                            <p:fltVal val="0"/>
                                          </p:val>
                                        </p:tav>
                                        <p:tav tm="100000">
                                          <p:val>
                                            <p:strVal val="#ppt_w"/>
                                          </p:val>
                                        </p:tav>
                                      </p:tavLst>
                                    </p:anim>
                                    <p:anim calcmode="lin" valueType="num">
                                      <p:cBhvr>
                                        <p:cTn id="18" dur="750" fill="hold"/>
                                        <p:tgtEl>
                                          <p:spTgt spid="8"/>
                                        </p:tgtEl>
                                        <p:attrNameLst>
                                          <p:attrName>ppt_h</p:attrName>
                                        </p:attrNameLst>
                                      </p:cBhvr>
                                      <p:tavLst>
                                        <p:tav tm="0">
                                          <p:val>
                                            <p:fltVal val="0"/>
                                          </p:val>
                                        </p:tav>
                                        <p:tav tm="100000">
                                          <p:val>
                                            <p:strVal val="#ppt_h"/>
                                          </p:val>
                                        </p:tav>
                                      </p:tavLst>
                                    </p:anim>
                                    <p:animEffect transition="in" filter="fade">
                                      <p:cBhvr>
                                        <p:cTn id="19" dur="75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750" fill="hold"/>
                                        <p:tgtEl>
                                          <p:spTgt spid="11"/>
                                        </p:tgtEl>
                                        <p:attrNameLst>
                                          <p:attrName>ppt_w</p:attrName>
                                        </p:attrNameLst>
                                      </p:cBhvr>
                                      <p:tavLst>
                                        <p:tav tm="0">
                                          <p:val>
                                            <p:fltVal val="0"/>
                                          </p:val>
                                        </p:tav>
                                        <p:tav tm="100000">
                                          <p:val>
                                            <p:strVal val="#ppt_w"/>
                                          </p:val>
                                        </p:tav>
                                      </p:tavLst>
                                    </p:anim>
                                    <p:anim calcmode="lin" valueType="num">
                                      <p:cBhvr>
                                        <p:cTn id="23" dur="750" fill="hold"/>
                                        <p:tgtEl>
                                          <p:spTgt spid="11"/>
                                        </p:tgtEl>
                                        <p:attrNameLst>
                                          <p:attrName>ppt_h</p:attrName>
                                        </p:attrNameLst>
                                      </p:cBhvr>
                                      <p:tavLst>
                                        <p:tav tm="0">
                                          <p:val>
                                            <p:fltVal val="0"/>
                                          </p:val>
                                        </p:tav>
                                        <p:tav tm="100000">
                                          <p:val>
                                            <p:strVal val="#ppt_h"/>
                                          </p:val>
                                        </p:tav>
                                      </p:tavLst>
                                    </p:anim>
                                    <p:animEffect transition="in" filter="fade">
                                      <p:cBhvr>
                                        <p:cTn id="24" dur="750"/>
                                        <p:tgtEl>
                                          <p:spTgt spid="11"/>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par>
                          <p:cTn id="28" fill="hold">
                            <p:stCondLst>
                              <p:cond delay="750"/>
                            </p:stCondLst>
                            <p:childTnLst>
                              <p:par>
                                <p:cTn id="29" presetID="16" presetClass="entr" presetSubtype="21"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xmlns="" id="{F239F57B-F203-4AE3-AB1C-0AC06A6CC6BC}"/>
              </a:ext>
            </a:extLst>
          </p:cNvPr>
          <p:cNvPicPr>
            <a:picLocks noChangeAspect="1"/>
          </p:cNvPicPr>
          <p:nvPr/>
        </p:nvPicPr>
        <p:blipFill rotWithShape="1">
          <a:blip r:embed="rId2" cstate="print">
            <a:extLst>
              <a:ext uri="{BEBA8EAE-BF5A-486C-A8C5-ECC9F3942E4B}">
                <a14:imgProps xmlns:a14="http://schemas.microsoft.com/office/drawing/2010/main" xmlns="">
                  <a14:imgLayer r:embed="rId3">
                    <a14:imgEffect>
                      <a14:saturation sat="300000"/>
                    </a14:imgEffect>
                    <a14:imgEffect>
                      <a14:brightnessContrast contrast="40000"/>
                    </a14:imgEffect>
                  </a14:imgLayer>
                </a14:imgProps>
              </a:ext>
              <a:ext uri="{28A0092B-C50C-407E-A947-70E740481C1C}">
                <a14:useLocalDpi xmlns:a14="http://schemas.microsoft.com/office/drawing/2010/main" xmlns=""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xmlns=""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xmlns=""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9" name="Rectangle: Top Corners Rounded 18">
              <a:extLst>
                <a:ext uri="{FF2B5EF4-FFF2-40B4-BE49-F238E27FC236}">
                  <a16:creationId xmlns:a16="http://schemas.microsoft.com/office/drawing/2014/main" xmlns=""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grpSp>
      <p:pic>
        <p:nvPicPr>
          <p:cNvPr id="7" name="图片 39">
            <a:extLst>
              <a:ext uri="{FF2B5EF4-FFF2-40B4-BE49-F238E27FC236}">
                <a16:creationId xmlns:a16="http://schemas.microsoft.com/office/drawing/2014/main" xmlns="" id="{B6A43CE9-BBC5-4E98-BF98-A297DCD67964}"/>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40378" y="1419214"/>
            <a:ext cx="2864392" cy="2423717"/>
          </a:xfrm>
          <a:prstGeom prst="rect">
            <a:avLst/>
          </a:prstGeom>
        </p:spPr>
      </p:pic>
      <p:pic>
        <p:nvPicPr>
          <p:cNvPr id="9" name="图片 43">
            <a:extLst>
              <a:ext uri="{FF2B5EF4-FFF2-40B4-BE49-F238E27FC236}">
                <a16:creationId xmlns:a16="http://schemas.microsoft.com/office/drawing/2014/main" xmlns="" id="{839B62AF-AC7B-4DF2-8D1A-02CAE1D3E419}"/>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53555" y="332431"/>
            <a:ext cx="1629316" cy="2629124"/>
          </a:xfrm>
          <a:prstGeom prst="rect">
            <a:avLst/>
          </a:prstGeom>
        </p:spPr>
      </p:pic>
      <p:pic>
        <p:nvPicPr>
          <p:cNvPr id="10" name="图片 30">
            <a:extLst>
              <a:ext uri="{FF2B5EF4-FFF2-40B4-BE49-F238E27FC236}">
                <a16:creationId xmlns:a16="http://schemas.microsoft.com/office/drawing/2014/main" xmlns="" id="{EBF68672-5F38-4E5A-9D6B-7255921E4234}"/>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9505144" y="2481669"/>
            <a:ext cx="2546478" cy="4324344"/>
          </a:xfrm>
          <a:prstGeom prst="rect">
            <a:avLst/>
          </a:prstGeom>
        </p:spPr>
      </p:pic>
      <p:sp>
        <p:nvSpPr>
          <p:cNvPr id="11" name="TextBox 10">
            <a:extLst>
              <a:ext uri="{FF2B5EF4-FFF2-40B4-BE49-F238E27FC236}">
                <a16:creationId xmlns:a16="http://schemas.microsoft.com/office/drawing/2014/main" xmlns="" id="{3C722568-5BEC-4CC9-9200-292359A25631}"/>
              </a:ext>
            </a:extLst>
          </p:cNvPr>
          <p:cNvSpPr txBox="1"/>
          <p:nvPr/>
        </p:nvSpPr>
        <p:spPr>
          <a:xfrm>
            <a:off x="1996048" y="2824492"/>
            <a:ext cx="7633146" cy="1481175"/>
          </a:xfrm>
          <a:prstGeom prst="rect">
            <a:avLst/>
          </a:prstGeom>
          <a:noFill/>
        </p:spPr>
        <p:txBody>
          <a:bodyPr wrap="square" rtlCol="0">
            <a:spAutoFit/>
          </a:bodyPr>
          <a:lstStyle/>
          <a:p>
            <a:pPr algn="ctr">
              <a:lnSpc>
                <a:spcPct val="150000"/>
              </a:lnSpc>
            </a:pPr>
            <a:r>
              <a:rPr lang="en-US" sz="3200" dirty="0" err="1">
                <a:solidFill>
                  <a:srgbClr val="FF0000"/>
                </a:solidFill>
                <a:latin typeface="Times New Roman" pitchFamily="18" charset="0"/>
                <a:cs typeface="Times New Roman" pitchFamily="18" charset="0"/>
              </a:rPr>
              <a:t>Tạm</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biệt</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và</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hẹn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gặp</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lại</a:t>
            </a:r>
            <a:r>
              <a:rPr lang="en-US" sz="3200" dirty="0">
                <a:solidFill>
                  <a:srgbClr val="FF0000"/>
                </a:solidFill>
                <a:latin typeface="Times New Roman" pitchFamily="18" charset="0"/>
                <a:cs typeface="Times New Roman" pitchFamily="18" charset="0"/>
              </a:rPr>
              <a:t> </a:t>
            </a:r>
          </a:p>
          <a:p>
            <a:pPr algn="ctr">
              <a:lnSpc>
                <a:spcPct val="150000"/>
              </a:lnSpc>
            </a:pPr>
            <a:r>
              <a:rPr lang="en-US" sz="3200" dirty="0" err="1">
                <a:solidFill>
                  <a:srgbClr val="FF0000"/>
                </a:solidFill>
                <a:latin typeface="Times New Roman" pitchFamily="18" charset="0"/>
                <a:cs typeface="Times New Roman" pitchFamily="18" charset="0"/>
              </a:rPr>
              <a:t>các</a:t>
            </a:r>
            <a:r>
              <a:rPr lang="en-US" sz="3200" dirty="0">
                <a:solidFill>
                  <a:srgbClr val="FF0000"/>
                </a:solidFill>
                <a:latin typeface="Times New Roman" pitchFamily="18" charset="0"/>
                <a:cs typeface="Times New Roman" pitchFamily="18" charset="0"/>
              </a:rPr>
              <a:t> con </a:t>
            </a:r>
            <a:r>
              <a:rPr lang="en-US" sz="3200" dirty="0" err="1">
                <a:solidFill>
                  <a:srgbClr val="FF0000"/>
                </a:solidFill>
                <a:latin typeface="Times New Roman" pitchFamily="18" charset="0"/>
                <a:cs typeface="Times New Roman" pitchFamily="18" charset="0"/>
              </a:rPr>
              <a:t>vào</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những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tiết</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học</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sau</a:t>
            </a:r>
            <a:r>
              <a:rPr lang="en-US" sz="3200"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xmlns="" val="3918622132"/>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Effect transition="in" filter="fade">
                                      <p:cBhvr>
                                        <p:cTn id="9" dur="75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750" fill="hold"/>
                                        <p:tgtEl>
                                          <p:spTgt spid="9"/>
                                        </p:tgtEl>
                                        <p:attrNameLst>
                                          <p:attrName>ppt_w</p:attrName>
                                        </p:attrNameLst>
                                      </p:cBhvr>
                                      <p:tavLst>
                                        <p:tav tm="0">
                                          <p:val>
                                            <p:fltVal val="0"/>
                                          </p:val>
                                        </p:tav>
                                        <p:tav tm="100000">
                                          <p:val>
                                            <p:strVal val="#ppt_w"/>
                                          </p:val>
                                        </p:tav>
                                      </p:tavLst>
                                    </p:anim>
                                    <p:anim calcmode="lin" valueType="num">
                                      <p:cBhvr>
                                        <p:cTn id="13" dur="750" fill="hold"/>
                                        <p:tgtEl>
                                          <p:spTgt spid="9"/>
                                        </p:tgtEl>
                                        <p:attrNameLst>
                                          <p:attrName>ppt_h</p:attrName>
                                        </p:attrNameLst>
                                      </p:cBhvr>
                                      <p:tavLst>
                                        <p:tav tm="0">
                                          <p:val>
                                            <p:fltVal val="0"/>
                                          </p:val>
                                        </p:tav>
                                        <p:tav tm="100000">
                                          <p:val>
                                            <p:strVal val="#ppt_h"/>
                                          </p:val>
                                        </p:tav>
                                      </p:tavLst>
                                    </p:anim>
                                    <p:animEffect transition="in" filter="fade">
                                      <p:cBhvr>
                                        <p:cTn id="14" dur="750"/>
                                        <p:tgtEl>
                                          <p:spTgt spid="9"/>
                                        </p:tgtEl>
                                      </p:cBhvr>
                                    </p:animEffect>
                                  </p:childTnLst>
                                </p:cTn>
                              </p:par>
                            </p:childTnLst>
                          </p:cTn>
                        </p:par>
                        <p:par>
                          <p:cTn id="15" fill="hold">
                            <p:stCondLst>
                              <p:cond delay="750"/>
                            </p:stCondLst>
                            <p:childTnLst>
                              <p:par>
                                <p:cTn id="16" presetID="22" presetClass="entr" presetSubtype="4"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750"/>
                                        <p:tgtEl>
                                          <p:spTgt spid="10"/>
                                        </p:tgtEl>
                                      </p:cBhvr>
                                    </p:animEffect>
                                  </p:childTnLst>
                                </p:cTn>
                              </p:par>
                            </p:childTnLst>
                          </p:cTn>
                        </p:par>
                        <p:par>
                          <p:cTn id="19" fill="hold">
                            <p:stCondLst>
                              <p:cond delay="1500"/>
                            </p:stCondLst>
                            <p:childTnLst>
                              <p:par>
                                <p:cTn id="20" presetID="6" presetClass="entr" presetSubtype="16"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2966" y="1261241"/>
            <a:ext cx="10965347" cy="5170646"/>
          </a:xfrm>
          <a:prstGeom prst="rect">
            <a:avLst/>
          </a:prstGeom>
          <a:noFill/>
        </p:spPr>
        <p:txBody>
          <a:bodyPr wrap="square" rtlCol="0">
            <a:spAutoFit/>
          </a:bodyPr>
          <a:lstStyle/>
          <a:p>
            <a:pPr algn="ctr"/>
            <a:r>
              <a:rPr lang="vi-VN" sz="2400" b="1" dirty="0" smtClean="0">
                <a:latin typeface="Times New Roman" pitchFamily="18" charset="0"/>
                <a:cs typeface="Times New Roman" pitchFamily="18" charset="0"/>
              </a:rPr>
              <a:t>YÊU CẦU CẦN ĐẠT: </a:t>
            </a:r>
            <a:endParaRPr lang="vi-VN" sz="2400" dirty="0" smtClean="0">
              <a:latin typeface="Times New Roman" pitchFamily="18" charset="0"/>
              <a:cs typeface="Times New Roman" pitchFamily="18" charset="0"/>
            </a:endParaRPr>
          </a:p>
          <a:p>
            <a:r>
              <a:rPr lang="vi-VN" sz="2400" dirty="0" smtClean="0">
                <a:latin typeface="Times New Roman" pitchFamily="18" charset="0"/>
                <a:cs typeface="Times New Roman" pitchFamily="18" charset="0"/>
              </a:rPr>
              <a:t>- Nhận biết các sự việc trong câu chuyện Bà cháu qua tranh minh hoạ. </a:t>
            </a:r>
          </a:p>
          <a:p>
            <a:r>
              <a:rPr lang="vi-VN" sz="2400" dirty="0" smtClean="0">
                <a:latin typeface="Times New Roman" pitchFamily="18" charset="0"/>
                <a:cs typeface="Times New Roman" pitchFamily="18" charset="0"/>
              </a:rPr>
              <a:t>- Biết trao đổi về nội dung của VB và các chi tiết trong tranh.</a:t>
            </a:r>
          </a:p>
          <a:p>
            <a:r>
              <a:rPr lang="vi-VN" sz="2400" dirty="0" smtClean="0">
                <a:latin typeface="Times New Roman" pitchFamily="18" charset="0"/>
                <a:cs typeface="Times New Roman" pitchFamily="18" charset="0"/>
              </a:rPr>
              <a:t>- Đoán được nội dung câu chuyện qua câu hỏi gợi ý dưới tranh; kể lại được 1 – 2 đoạn của câu chuyện dựa vào tranh và lời gợi ý dưới tranh.</a:t>
            </a:r>
          </a:p>
          <a:p>
            <a:r>
              <a:rPr lang="vi-VN" sz="2400" dirty="0" smtClean="0">
                <a:latin typeface="Times New Roman" pitchFamily="18" charset="0"/>
                <a:cs typeface="Times New Roman" pitchFamily="18" charset="0"/>
              </a:rPr>
              <a:t>- Kể được cho người thân nghe những sự việc cảm động trong câu chuyện (không bắt buộc kể đúng nguyên văn câu chuyện đã nghe). </a:t>
            </a:r>
          </a:p>
          <a:p>
            <a:r>
              <a:rPr lang="vi-VN" sz="2400" dirty="0" smtClean="0">
                <a:latin typeface="Times New Roman" pitchFamily="18" charset="0"/>
                <a:cs typeface="Times New Roman" pitchFamily="18" charset="0"/>
              </a:rPr>
              <a:t>- Biết chia sẻ những trải nghiệm, suy nghĩ, cảm xúc về tình yêu thương, gắn bó của bản thân với ông bà.</a:t>
            </a:r>
          </a:p>
          <a:p>
            <a:r>
              <a:rPr lang="vi-VN" sz="2400" dirty="0" smtClean="0">
                <a:latin typeface="Times New Roman" pitchFamily="18" charset="0"/>
                <a:cs typeface="Times New Roman" pitchFamily="18" charset="0"/>
              </a:rPr>
              <a:t>- Hình thành các NL chung, phát triển NL ngôn ngữ, NL văn học; có khả năng làm việc nhóm. </a:t>
            </a:r>
          </a:p>
          <a:p>
            <a:r>
              <a:rPr lang="vi-VN" sz="2400" dirty="0" smtClean="0">
                <a:latin typeface="Times New Roman" pitchFamily="18" charset="0"/>
                <a:cs typeface="Times New Roman" pitchFamily="18" charset="0"/>
              </a:rPr>
              <a:t>- Yêu nước, chăm chỉ, trách nhiệm, nhân ái, có tình cảm yêu thương đối với ông bà và những người thân trong gia đình, có tinh thần hợp tác trong khi làm việc nhóm.</a:t>
            </a:r>
          </a:p>
          <a:p>
            <a:endParaRPr lang="vi-VN" dirty="0">
              <a:latin typeface="Times New Roman" pitchFamily="18" charset="0"/>
              <a:cs typeface="Times New Roman"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Ông bà hiền lắm">
            <a:hlinkClick r:id="" action="ppaction://media"/>
            <a:extLst>
              <a:ext uri="{FF2B5EF4-FFF2-40B4-BE49-F238E27FC236}">
                <a16:creationId xmlns:a16="http://schemas.microsoft.com/office/drawing/2014/main" xmlns="" id="{7E934E57-282A-4BDF-9D35-54D363BBE3DF}"/>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0" y="0"/>
            <a:ext cx="12192000" cy="6858000"/>
          </a:xfrm>
          <a:prstGeom prst="rect">
            <a:avLst/>
          </a:prstGeom>
        </p:spPr>
      </p:pic>
    </p:spTree>
    <p:extLst>
      <p:ext uri="{BB962C8B-B14F-4D97-AF65-F5344CB8AC3E}">
        <p14:creationId xmlns:p14="http://schemas.microsoft.com/office/powerpoint/2010/main" xmlns="" val="2408080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5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xmlns="" id="{7A807A5E-B68A-410C-AB0D-1D86BD6E42C7}"/>
              </a:ext>
            </a:extLst>
          </p:cNvPr>
          <p:cNvGrpSpPr/>
          <p:nvPr/>
        </p:nvGrpSpPr>
        <p:grpSpPr>
          <a:xfrm>
            <a:off x="0" y="-101600"/>
            <a:ext cx="12192000" cy="368301"/>
            <a:chOff x="0" y="-127508"/>
            <a:chExt cx="12192000" cy="1361811"/>
          </a:xfrm>
        </p:grpSpPr>
        <p:sp>
          <p:nvSpPr>
            <p:cNvPr id="18" name="Rectangle: Top Corners Rounded 17">
              <a:extLst>
                <a:ext uri="{FF2B5EF4-FFF2-40B4-BE49-F238E27FC236}">
                  <a16:creationId xmlns:a16="http://schemas.microsoft.com/office/drawing/2014/main" xmlns=""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9" name="Rectangle: Top Corners Rounded 18">
              <a:extLst>
                <a:ext uri="{FF2B5EF4-FFF2-40B4-BE49-F238E27FC236}">
                  <a16:creationId xmlns:a16="http://schemas.microsoft.com/office/drawing/2014/main" xmlns=""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grpSp>
      <p:sp>
        <p:nvSpPr>
          <p:cNvPr id="29" name="TextBox 28">
            <a:extLst>
              <a:ext uri="{FF2B5EF4-FFF2-40B4-BE49-F238E27FC236}">
                <a16:creationId xmlns:a16="http://schemas.microsoft.com/office/drawing/2014/main" xmlns="" id="{B8DDD4E2-9F38-45E3-AC3E-3F688ECE183C}"/>
              </a:ext>
            </a:extLst>
          </p:cNvPr>
          <p:cNvSpPr txBox="1"/>
          <p:nvPr/>
        </p:nvSpPr>
        <p:spPr>
          <a:xfrm>
            <a:off x="-61248" y="36161"/>
            <a:ext cx="10484842" cy="1077218"/>
          </a:xfrm>
          <a:prstGeom prst="rect">
            <a:avLst/>
          </a:prstGeom>
          <a:noFill/>
        </p:spPr>
        <p:txBody>
          <a:bodyPr wrap="square" rtlCol="0">
            <a:spAutoFit/>
          </a:bodyPr>
          <a:lstStyle/>
          <a:p>
            <a:r>
              <a:rPr lang="en-US" sz="3200" b="1" dirty="0">
                <a:solidFill>
                  <a:srgbClr val="002060"/>
                </a:solidFill>
                <a:latin typeface="Times New Roman" pitchFamily="18" charset="0"/>
                <a:ea typeface="Arial-Rounded" panose="020B0500000000000000" pitchFamily="34" charset="0"/>
                <a:cs typeface="Times New Roman" pitchFamily="18" charset="0"/>
              </a:rPr>
              <a:t>1. </a:t>
            </a:r>
            <a:r>
              <a:rPr lang="en-US" sz="3200" b="1" dirty="0" err="1">
                <a:solidFill>
                  <a:srgbClr val="002060"/>
                </a:solidFill>
                <a:latin typeface="Times New Roman" pitchFamily="18" charset="0"/>
                <a:ea typeface="Arial-Rounded" panose="020B0500000000000000" pitchFamily="34" charset="0"/>
                <a:cs typeface="Times New Roman" pitchFamily="18" charset="0"/>
              </a:rPr>
              <a:t>Dựa</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vào</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câu</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hỏi</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gợi</a:t>
            </a:r>
            <a:r>
              <a:rPr lang="en-US" sz="3200" b="1" dirty="0">
                <a:solidFill>
                  <a:srgbClr val="002060"/>
                </a:solidFill>
                <a:latin typeface="Times New Roman" pitchFamily="18" charset="0"/>
                <a:ea typeface="Arial-Rounded" panose="020B0500000000000000" pitchFamily="34" charset="0"/>
                <a:cs typeface="Times New Roman" pitchFamily="18" charset="0"/>
              </a:rPr>
              <a:t> ý, </a:t>
            </a:r>
            <a:r>
              <a:rPr lang="en-US" sz="3200" b="1" dirty="0" err="1">
                <a:solidFill>
                  <a:srgbClr val="002060"/>
                </a:solidFill>
                <a:latin typeface="Times New Roman" pitchFamily="18" charset="0"/>
                <a:ea typeface="Arial-Rounded" panose="020B0500000000000000" pitchFamily="34" charset="0"/>
                <a:cs typeface="Times New Roman" pitchFamily="18" charset="0"/>
              </a:rPr>
              <a:t>đoán</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nội</a:t>
            </a:r>
            <a:r>
              <a:rPr lang="en-US" sz="3200" b="1" dirty="0">
                <a:solidFill>
                  <a:srgbClr val="002060"/>
                </a:solidFill>
                <a:latin typeface="Times New Roman" pitchFamily="18" charset="0"/>
                <a:ea typeface="Arial-Rounded" panose="020B0500000000000000" pitchFamily="34" charset="0"/>
                <a:cs typeface="Times New Roman" pitchFamily="18" charset="0"/>
              </a:rPr>
              <a:t> dung </a:t>
            </a:r>
            <a:r>
              <a:rPr lang="en-US" sz="3200" b="1" dirty="0" err="1">
                <a:solidFill>
                  <a:srgbClr val="002060"/>
                </a:solidFill>
                <a:latin typeface="Times New Roman" pitchFamily="18" charset="0"/>
                <a:ea typeface="Arial-Rounded" panose="020B0500000000000000" pitchFamily="34" charset="0"/>
                <a:cs typeface="Times New Roman" pitchFamily="18" charset="0"/>
              </a:rPr>
              <a:t>của</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từng</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bức</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tranh</a:t>
            </a:r>
            <a:r>
              <a:rPr lang="en-US" sz="3200" b="1" dirty="0">
                <a:solidFill>
                  <a:srgbClr val="002060"/>
                </a:solidFill>
                <a:latin typeface="Times New Roman" pitchFamily="18" charset="0"/>
                <a:ea typeface="Arial-Rounded" panose="020B0500000000000000" pitchFamily="34" charset="0"/>
                <a:cs typeface="Times New Roman" pitchFamily="18" charset="0"/>
              </a:rPr>
              <a:t>.</a:t>
            </a:r>
          </a:p>
        </p:txBody>
      </p:sp>
      <p:sp>
        <p:nvSpPr>
          <p:cNvPr id="30" name="文本框 22">
            <a:extLst>
              <a:ext uri="{FF2B5EF4-FFF2-40B4-BE49-F238E27FC236}">
                <a16:creationId xmlns:a16="http://schemas.microsoft.com/office/drawing/2014/main" xmlns="" id="{6EEFBF5C-D1B4-4D41-94E2-42A0732A8414}"/>
              </a:ext>
            </a:extLst>
          </p:cNvPr>
          <p:cNvSpPr txBox="1"/>
          <p:nvPr/>
        </p:nvSpPr>
        <p:spPr>
          <a:xfrm>
            <a:off x="4776505" y="1840087"/>
            <a:ext cx="2397932" cy="707886"/>
          </a:xfrm>
          <a:prstGeom prst="rect">
            <a:avLst/>
          </a:prstGeom>
          <a:noFill/>
        </p:spPr>
        <p:txBody>
          <a:bodyPr wrap="square" rtlCol="0">
            <a:spAutoFit/>
          </a:bodyPr>
          <a:lstStyle/>
          <a:p>
            <a:pPr algn="ctr"/>
            <a:r>
              <a:rPr lang="en-US" altLang="zh-CN" sz="4000" dirty="0" err="1">
                <a:solidFill>
                  <a:srgbClr val="FF0000"/>
                </a:solidFill>
                <a:latin typeface="Times New Roman" pitchFamily="18" charset="0"/>
                <a:ea typeface="思源黑体 CN Bold" panose="020B0800000000000000" pitchFamily="34" charset="-122"/>
                <a:cs typeface="Times New Roman" pitchFamily="18" charset="0"/>
              </a:rPr>
              <a:t>Bà</a:t>
            </a:r>
            <a:r>
              <a:rPr lang="en-US" altLang="zh-CN" sz="4000" dirty="0">
                <a:solidFill>
                  <a:srgbClr val="FF0000"/>
                </a:solidFill>
                <a:latin typeface="Times New Roman" pitchFamily="18" charset="0"/>
                <a:ea typeface="思源黑体 CN Bold" panose="020B0800000000000000" pitchFamily="34" charset="-122"/>
                <a:cs typeface="Times New Roman" pitchFamily="18" charset="0"/>
              </a:rPr>
              <a:t> </a:t>
            </a:r>
            <a:r>
              <a:rPr lang="en-US" altLang="zh-CN" sz="4000" dirty="0" err="1">
                <a:solidFill>
                  <a:srgbClr val="FF0000"/>
                </a:solidFill>
                <a:latin typeface="Times New Roman" pitchFamily="18" charset="0"/>
                <a:ea typeface="思源黑体 CN Bold" panose="020B0800000000000000" pitchFamily="34" charset="-122"/>
                <a:cs typeface="Times New Roman" pitchFamily="18" charset="0"/>
              </a:rPr>
              <a:t>cháu</a:t>
            </a:r>
            <a:endParaRPr lang="zh-CN" altLang="en-US" sz="4000" dirty="0">
              <a:solidFill>
                <a:srgbClr val="FF0000"/>
              </a:solidFill>
              <a:latin typeface="Times New Roman" pitchFamily="18" charset="0"/>
              <a:ea typeface="思源黑体 CN Bold" panose="020B0800000000000000" pitchFamily="34" charset="-122"/>
              <a:cs typeface="Times New Roman" pitchFamily="18" charset="0"/>
            </a:endParaRPr>
          </a:p>
        </p:txBody>
      </p:sp>
      <p:grpSp>
        <p:nvGrpSpPr>
          <p:cNvPr id="48" name="Group 47">
            <a:extLst>
              <a:ext uri="{FF2B5EF4-FFF2-40B4-BE49-F238E27FC236}">
                <a16:creationId xmlns:a16="http://schemas.microsoft.com/office/drawing/2014/main" xmlns="" id="{A3D0D834-AD22-423B-858F-C01B589F246F}"/>
              </a:ext>
            </a:extLst>
          </p:cNvPr>
          <p:cNvGrpSpPr/>
          <p:nvPr/>
        </p:nvGrpSpPr>
        <p:grpSpPr>
          <a:xfrm>
            <a:off x="1702622" y="3612796"/>
            <a:ext cx="4072957" cy="2902085"/>
            <a:chOff x="178610" y="3543299"/>
            <a:chExt cx="4072957" cy="2902085"/>
          </a:xfrm>
        </p:grpSpPr>
        <p:pic>
          <p:nvPicPr>
            <p:cNvPr id="26" name="Picture 25">
              <a:extLst>
                <a:ext uri="{FF2B5EF4-FFF2-40B4-BE49-F238E27FC236}">
                  <a16:creationId xmlns:a16="http://schemas.microsoft.com/office/drawing/2014/main" xmlns="" id="{9F15C08A-C389-418D-A847-8516FA806CC6}"/>
                </a:ext>
              </a:extLst>
            </p:cNvPr>
            <p:cNvPicPr>
              <a:picLocks noChangeAspect="1"/>
            </p:cNvPicPr>
            <p:nvPr/>
          </p:nvPicPr>
          <p:blipFill>
            <a:blip r:embed="rId2" cstate="print"/>
            <a:stretch>
              <a:fillRect/>
            </a:stretch>
          </p:blipFill>
          <p:spPr>
            <a:xfrm>
              <a:off x="178610" y="3543299"/>
              <a:ext cx="4072957" cy="2586371"/>
            </a:xfrm>
            <a:prstGeom prst="rect">
              <a:avLst/>
            </a:prstGeom>
          </p:spPr>
        </p:pic>
        <p:sp>
          <p:nvSpPr>
            <p:cNvPr id="42" name="Rectangle: Rounded Corners 41">
              <a:extLst>
                <a:ext uri="{FF2B5EF4-FFF2-40B4-BE49-F238E27FC236}">
                  <a16:creationId xmlns:a16="http://schemas.microsoft.com/office/drawing/2014/main" xmlns="" id="{A3A7D960-ADAF-4407-AC94-C1979CEBAE5B}"/>
                </a:ext>
              </a:extLst>
            </p:cNvPr>
            <p:cNvSpPr/>
            <p:nvPr/>
          </p:nvSpPr>
          <p:spPr>
            <a:xfrm>
              <a:off x="660266" y="5765813"/>
              <a:ext cx="3139384" cy="679571"/>
            </a:xfrm>
            <a:prstGeom prst="roundRect">
              <a:avLst/>
            </a:prstGeom>
            <a:solidFill>
              <a:schemeClr val="bg1">
                <a:alpha val="7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Times New Roman" pitchFamily="18" charset="0"/>
                  <a:ea typeface="Arial-Rounded" panose="020B0500000000000000" pitchFamily="34" charset="0"/>
                  <a:cs typeface="Times New Roman" pitchFamily="18" charset="0"/>
                </a:rPr>
                <a:t>Vắng</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bà</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hai</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anh</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em</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cảm</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thấy</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thế</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nào</a:t>
              </a:r>
              <a:r>
                <a:rPr lang="en-US" sz="2400" b="1" dirty="0">
                  <a:solidFill>
                    <a:srgbClr val="002060"/>
                  </a:solidFill>
                  <a:latin typeface="Times New Roman" pitchFamily="18" charset="0"/>
                  <a:ea typeface="Arial-Rounded" panose="020B0500000000000000" pitchFamily="34" charset="0"/>
                  <a:cs typeface="Times New Roman" pitchFamily="18" charset="0"/>
                </a:rPr>
                <a:t>?</a:t>
              </a:r>
            </a:p>
          </p:txBody>
        </p:sp>
      </p:grpSp>
      <p:grpSp>
        <p:nvGrpSpPr>
          <p:cNvPr id="45" name="Group 44">
            <a:extLst>
              <a:ext uri="{FF2B5EF4-FFF2-40B4-BE49-F238E27FC236}">
                <a16:creationId xmlns:a16="http://schemas.microsoft.com/office/drawing/2014/main" xmlns="" id="{8E20E77E-2BC8-4869-82E8-0014599DE29F}"/>
              </a:ext>
            </a:extLst>
          </p:cNvPr>
          <p:cNvGrpSpPr/>
          <p:nvPr/>
        </p:nvGrpSpPr>
        <p:grpSpPr>
          <a:xfrm>
            <a:off x="7174437" y="799281"/>
            <a:ext cx="4072958" cy="2752033"/>
            <a:chOff x="4281307" y="1107635"/>
            <a:chExt cx="4072958" cy="2752033"/>
          </a:xfrm>
        </p:grpSpPr>
        <p:pic>
          <p:nvPicPr>
            <p:cNvPr id="25" name="Picture 24">
              <a:extLst>
                <a:ext uri="{FF2B5EF4-FFF2-40B4-BE49-F238E27FC236}">
                  <a16:creationId xmlns:a16="http://schemas.microsoft.com/office/drawing/2014/main" xmlns="" id="{87E63692-ACA4-4A85-9827-D4879445A2E8}"/>
                </a:ext>
              </a:extLst>
            </p:cNvPr>
            <p:cNvPicPr>
              <a:picLocks noChangeAspect="1"/>
            </p:cNvPicPr>
            <p:nvPr/>
          </p:nvPicPr>
          <p:blipFill>
            <a:blip r:embed="rId3" cstate="print"/>
            <a:stretch>
              <a:fillRect/>
            </a:stretch>
          </p:blipFill>
          <p:spPr>
            <a:xfrm>
              <a:off x="4281307" y="1107635"/>
              <a:ext cx="4072958" cy="2476791"/>
            </a:xfrm>
            <a:prstGeom prst="rect">
              <a:avLst/>
            </a:prstGeom>
          </p:spPr>
        </p:pic>
        <p:sp>
          <p:nvSpPr>
            <p:cNvPr id="43" name="Rectangle: Rounded Corners 42">
              <a:extLst>
                <a:ext uri="{FF2B5EF4-FFF2-40B4-BE49-F238E27FC236}">
                  <a16:creationId xmlns:a16="http://schemas.microsoft.com/office/drawing/2014/main" xmlns="" id="{9997E357-B005-4854-9018-AE10C9551A03}"/>
                </a:ext>
              </a:extLst>
            </p:cNvPr>
            <p:cNvSpPr/>
            <p:nvPr/>
          </p:nvSpPr>
          <p:spPr>
            <a:xfrm>
              <a:off x="4626347" y="3180096"/>
              <a:ext cx="3238500" cy="679572"/>
            </a:xfrm>
            <a:prstGeom prst="roundRect">
              <a:avLst/>
            </a:prstGeom>
            <a:solidFill>
              <a:schemeClr val="bg1">
                <a:alpha val="7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Times New Roman" pitchFamily="18" charset="0"/>
                  <a:ea typeface="Arial-Rounded" panose="020B0500000000000000" pitchFamily="34" charset="0"/>
                  <a:cs typeface="Times New Roman" pitchFamily="18" charset="0"/>
                </a:rPr>
                <a:t>Khi </a:t>
              </a:r>
              <a:r>
                <a:rPr lang="en-US" sz="2400" b="1" dirty="0" err="1">
                  <a:solidFill>
                    <a:srgbClr val="002060"/>
                  </a:solidFill>
                  <a:latin typeface="Times New Roman" pitchFamily="18" charset="0"/>
                  <a:ea typeface="Arial-Rounded" panose="020B0500000000000000" pitchFamily="34" charset="0"/>
                  <a:cs typeface="Times New Roman" pitchFamily="18" charset="0"/>
                </a:rPr>
                <a:t>bà</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mất</a:t>
              </a:r>
              <a:r>
                <a:rPr lang="en-US" sz="2400" b="1" dirty="0">
                  <a:solidFill>
                    <a:srgbClr val="002060"/>
                  </a:solidFill>
                  <a:latin typeface="Times New Roman" pitchFamily="18" charset="0"/>
                  <a:ea typeface="Arial-Rounded" panose="020B0500000000000000" pitchFamily="34" charset="0"/>
                  <a:cs typeface="Times New Roman" pitchFamily="18" charset="0"/>
                </a:rPr>
                <a:t>, </a:t>
              </a:r>
            </a:p>
            <a:p>
              <a:pPr algn="ctr"/>
              <a:r>
                <a:rPr lang="en-US" sz="2400" b="1" dirty="0" err="1">
                  <a:solidFill>
                    <a:srgbClr val="002060"/>
                  </a:solidFill>
                  <a:latin typeface="Times New Roman" pitchFamily="18" charset="0"/>
                  <a:ea typeface="Arial-Rounded" panose="020B0500000000000000" pitchFamily="34" charset="0"/>
                  <a:cs typeface="Times New Roman" pitchFamily="18" charset="0"/>
                </a:rPr>
                <a:t>hai</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anh</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em</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đã</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làm</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gì</a:t>
              </a:r>
              <a:r>
                <a:rPr lang="en-US" sz="2400" b="1" dirty="0">
                  <a:solidFill>
                    <a:srgbClr val="002060"/>
                  </a:solidFill>
                  <a:latin typeface="Times New Roman" pitchFamily="18" charset="0"/>
                  <a:ea typeface="Arial-Rounded" panose="020B0500000000000000" pitchFamily="34" charset="0"/>
                  <a:cs typeface="Times New Roman" pitchFamily="18" charset="0"/>
                </a:rPr>
                <a:t>?</a:t>
              </a:r>
              <a:endParaRPr lang="en-US" sz="2600" b="1" dirty="0">
                <a:solidFill>
                  <a:srgbClr val="002060"/>
                </a:solidFill>
                <a:latin typeface="Times New Roman" pitchFamily="18" charset="0"/>
                <a:ea typeface="Arial-Rounded" panose="020B0500000000000000" pitchFamily="34" charset="0"/>
                <a:cs typeface="Times New Roman" pitchFamily="18" charset="0"/>
              </a:endParaRPr>
            </a:p>
          </p:txBody>
        </p:sp>
      </p:grpSp>
      <p:grpSp>
        <p:nvGrpSpPr>
          <p:cNvPr id="46" name="Group 45">
            <a:extLst>
              <a:ext uri="{FF2B5EF4-FFF2-40B4-BE49-F238E27FC236}">
                <a16:creationId xmlns:a16="http://schemas.microsoft.com/office/drawing/2014/main" xmlns="" id="{357BA2D3-A49D-4C1D-BD5C-DB610680FC9F}"/>
              </a:ext>
            </a:extLst>
          </p:cNvPr>
          <p:cNvGrpSpPr/>
          <p:nvPr/>
        </p:nvGrpSpPr>
        <p:grpSpPr>
          <a:xfrm>
            <a:off x="6257235" y="3735664"/>
            <a:ext cx="3939933" cy="2809217"/>
            <a:chOff x="4251566" y="3671697"/>
            <a:chExt cx="3939933" cy="2809217"/>
          </a:xfrm>
        </p:grpSpPr>
        <p:pic>
          <p:nvPicPr>
            <p:cNvPr id="27" name="Picture 26">
              <a:extLst>
                <a:ext uri="{FF2B5EF4-FFF2-40B4-BE49-F238E27FC236}">
                  <a16:creationId xmlns:a16="http://schemas.microsoft.com/office/drawing/2014/main" xmlns="" id="{731D83B5-62C5-498C-91A5-414ED28AB664}"/>
                </a:ext>
              </a:extLst>
            </p:cNvPr>
            <p:cNvPicPr>
              <a:picLocks noChangeAspect="1"/>
            </p:cNvPicPr>
            <p:nvPr/>
          </p:nvPicPr>
          <p:blipFill>
            <a:blip r:embed="rId4" cstate="print"/>
            <a:stretch>
              <a:fillRect/>
            </a:stretch>
          </p:blipFill>
          <p:spPr>
            <a:xfrm>
              <a:off x="4251566" y="3671697"/>
              <a:ext cx="3939933" cy="2471900"/>
            </a:xfrm>
            <a:prstGeom prst="rect">
              <a:avLst/>
            </a:prstGeom>
          </p:spPr>
        </p:pic>
        <p:sp>
          <p:nvSpPr>
            <p:cNvPr id="44" name="Rectangle: Rounded Corners 43">
              <a:extLst>
                <a:ext uri="{FF2B5EF4-FFF2-40B4-BE49-F238E27FC236}">
                  <a16:creationId xmlns:a16="http://schemas.microsoft.com/office/drawing/2014/main" xmlns="" id="{74D039D1-4B86-41DC-A67B-154F6CBB4F34}"/>
                </a:ext>
              </a:extLst>
            </p:cNvPr>
            <p:cNvSpPr/>
            <p:nvPr/>
          </p:nvSpPr>
          <p:spPr>
            <a:xfrm>
              <a:off x="5083018" y="5801343"/>
              <a:ext cx="2510186" cy="679571"/>
            </a:xfrm>
            <a:prstGeom prst="roundRect">
              <a:avLst/>
            </a:prstGeom>
            <a:solidFill>
              <a:schemeClr val="bg1">
                <a:alpha val="7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Times New Roman" pitchFamily="18" charset="0"/>
                  <a:ea typeface="Arial-Rounded" panose="020B0500000000000000" pitchFamily="34" charset="0"/>
                  <a:cs typeface="Times New Roman" pitchFamily="18" charset="0"/>
                </a:rPr>
                <a:t>Câu</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chuyện</a:t>
              </a:r>
              <a:r>
                <a:rPr lang="en-US" sz="2400" b="1" dirty="0">
                  <a:solidFill>
                    <a:srgbClr val="002060"/>
                  </a:solidFill>
                  <a:latin typeface="Times New Roman" pitchFamily="18" charset="0"/>
                  <a:ea typeface="Arial-Rounded" panose="020B0500000000000000" pitchFamily="34" charset="0"/>
                  <a:cs typeface="Times New Roman" pitchFamily="18" charset="0"/>
                </a:rPr>
                <a:t> </a:t>
              </a:r>
            </a:p>
            <a:p>
              <a:pPr algn="ctr"/>
              <a:r>
                <a:rPr lang="en-US" sz="2400" b="1" dirty="0" err="1">
                  <a:solidFill>
                    <a:srgbClr val="002060"/>
                  </a:solidFill>
                  <a:latin typeface="Times New Roman" pitchFamily="18" charset="0"/>
                  <a:ea typeface="Arial-Rounded" panose="020B0500000000000000" pitchFamily="34" charset="0"/>
                  <a:cs typeface="Times New Roman" pitchFamily="18" charset="0"/>
                </a:rPr>
                <a:t>kết</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thúc</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thế</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nào</a:t>
              </a:r>
              <a:r>
                <a:rPr lang="en-US" sz="2400" b="1" dirty="0">
                  <a:solidFill>
                    <a:srgbClr val="002060"/>
                  </a:solidFill>
                  <a:latin typeface="Times New Roman" pitchFamily="18" charset="0"/>
                  <a:ea typeface="Arial-Rounded" panose="020B0500000000000000" pitchFamily="34" charset="0"/>
                  <a:cs typeface="Times New Roman" pitchFamily="18" charset="0"/>
                </a:rPr>
                <a:t>?</a:t>
              </a:r>
            </a:p>
          </p:txBody>
        </p:sp>
      </p:grpSp>
      <p:grpSp>
        <p:nvGrpSpPr>
          <p:cNvPr id="20" name="Group 19">
            <a:extLst>
              <a:ext uri="{FF2B5EF4-FFF2-40B4-BE49-F238E27FC236}">
                <a16:creationId xmlns:a16="http://schemas.microsoft.com/office/drawing/2014/main" xmlns="" id="{7FFAA4C1-B6D3-4117-B5BF-43C657CB9130}"/>
              </a:ext>
            </a:extLst>
          </p:cNvPr>
          <p:cNvGrpSpPr/>
          <p:nvPr/>
        </p:nvGrpSpPr>
        <p:grpSpPr>
          <a:xfrm>
            <a:off x="703546" y="725086"/>
            <a:ext cx="4072959" cy="2848109"/>
            <a:chOff x="583789" y="604550"/>
            <a:chExt cx="4072959" cy="2848109"/>
          </a:xfrm>
        </p:grpSpPr>
        <p:pic>
          <p:nvPicPr>
            <p:cNvPr id="21" name="Picture 20">
              <a:extLst>
                <a:ext uri="{FF2B5EF4-FFF2-40B4-BE49-F238E27FC236}">
                  <a16:creationId xmlns:a16="http://schemas.microsoft.com/office/drawing/2014/main" xmlns="" id="{D7901A59-8A76-492E-8365-3EC00E0BC4D5}"/>
                </a:ext>
              </a:extLst>
            </p:cNvPr>
            <p:cNvPicPr>
              <a:picLocks noChangeAspect="1"/>
            </p:cNvPicPr>
            <p:nvPr/>
          </p:nvPicPr>
          <p:blipFill>
            <a:blip r:embed="rId5" cstate="print"/>
            <a:stretch>
              <a:fillRect/>
            </a:stretch>
          </p:blipFill>
          <p:spPr>
            <a:xfrm>
              <a:off x="583789" y="604550"/>
              <a:ext cx="4072959" cy="2586372"/>
            </a:xfrm>
            <a:prstGeom prst="rect">
              <a:avLst/>
            </a:prstGeom>
          </p:spPr>
        </p:pic>
        <p:sp>
          <p:nvSpPr>
            <p:cNvPr id="22" name="Rectangle: Rounded Corners 21">
              <a:extLst>
                <a:ext uri="{FF2B5EF4-FFF2-40B4-BE49-F238E27FC236}">
                  <a16:creationId xmlns:a16="http://schemas.microsoft.com/office/drawing/2014/main" xmlns="" id="{7EF6F1B3-D840-4AE7-9161-4644E7C65F45}"/>
                </a:ext>
              </a:extLst>
            </p:cNvPr>
            <p:cNvSpPr/>
            <p:nvPr/>
          </p:nvSpPr>
          <p:spPr>
            <a:xfrm>
              <a:off x="1214785" y="2773088"/>
              <a:ext cx="2696040" cy="679571"/>
            </a:xfrm>
            <a:prstGeom prst="roundRect">
              <a:avLst/>
            </a:prstGeom>
            <a:solidFill>
              <a:schemeClr val="bg1">
                <a:alpha val="7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Times New Roman" pitchFamily="18" charset="0"/>
                  <a:ea typeface="Arial-Rounded" panose="020B0500000000000000" pitchFamily="34" charset="0"/>
                  <a:cs typeface="Times New Roman" pitchFamily="18" charset="0"/>
                </a:rPr>
                <a:t>Cô</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tiên</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cho</a:t>
              </a:r>
              <a:endParaRPr lang="en-US" sz="2400" b="1" dirty="0">
                <a:solidFill>
                  <a:srgbClr val="002060"/>
                </a:solidFill>
                <a:latin typeface="Times New Roman" pitchFamily="18" charset="0"/>
                <a:ea typeface="Arial-Rounded" panose="020B0500000000000000" pitchFamily="34" charset="0"/>
                <a:cs typeface="Times New Roman" pitchFamily="18" charset="0"/>
              </a:endParaRPr>
            </a:p>
            <a:p>
              <a:pPr algn="ct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hai</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anh</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em</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cái</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gì</a:t>
              </a:r>
              <a:r>
                <a:rPr lang="en-US" sz="2400" b="1" dirty="0">
                  <a:solidFill>
                    <a:srgbClr val="002060"/>
                  </a:solidFill>
                  <a:latin typeface="Times New Roman" pitchFamily="18" charset="0"/>
                  <a:ea typeface="Arial-Rounded" panose="020B0500000000000000" pitchFamily="34" charset="0"/>
                  <a:cs typeface="Times New Roman" pitchFamily="18" charset="0"/>
                </a:rPr>
                <a:t>?</a:t>
              </a:r>
            </a:p>
          </p:txBody>
        </p:sp>
      </p:grpSp>
      <p:pic>
        <p:nvPicPr>
          <p:cNvPr id="23" name="Picture 22">
            <a:extLst>
              <a:ext uri="{FF2B5EF4-FFF2-40B4-BE49-F238E27FC236}">
                <a16:creationId xmlns:a16="http://schemas.microsoft.com/office/drawing/2014/main" xmlns="" id="{EA51FAF7-CCA1-48F3-B027-FB15E9366B33}"/>
              </a:ext>
            </a:extLst>
          </p:cNvPr>
          <p:cNvPicPr>
            <a:picLocks noChangeAspect="1"/>
          </p:cNvPicPr>
          <p:nvPr/>
        </p:nvPicPr>
        <p:blipFill rotWithShape="1">
          <a:blip r:embed="rId6" cstate="print">
            <a:extLst>
              <a:ext uri="{BEBA8EAE-BF5A-486C-A8C5-ECC9F3942E4B}">
                <a14:imgProps xmlns:a14="http://schemas.microsoft.com/office/drawing/2010/main" xmlns="">
                  <a14:imgLayer r:embed="rId7">
                    <a14:imgEffect>
                      <a14:backgroundRemoval t="5828" b="56954" l="12780" r="88658">
                        <a14:foregroundMark x1="42652" y1="33642" x2="59904" y2="31126"/>
                        <a14:foregroundMark x1="44569" y1="29139" x2="41534" y2="34570"/>
                        <a14:foregroundMark x1="47764" y1="49934" x2="54313" y2="54305"/>
                        <a14:foregroundMark x1="44728" y1="44503" x2="47444" y2="54967"/>
                        <a14:foregroundMark x1="14217" y1="27550" x2="15176" y2="25828"/>
                        <a14:foregroundMark x1="16294" y1="24901" x2="20767" y2="24901"/>
                        <a14:foregroundMark x1="21246" y1="25828" x2="22524" y2="28874"/>
                        <a14:foregroundMark x1="22524" y1="29669" x2="17891" y2="34437"/>
                        <a14:foregroundMark x1="18211" y1="38013" x2="18211" y2="38013"/>
                        <a14:foregroundMark x1="26837" y1="11258" x2="26837" y2="10464"/>
                        <a14:foregroundMark x1="27476" y1="9669" x2="29872" y2="9272"/>
                        <a14:foregroundMark x1="29872" y1="9272" x2="31629" y2="10464"/>
                        <a14:foregroundMark x1="31789" y1="11126" x2="31789" y2="12450"/>
                        <a14:foregroundMark x1="31789" y1="12715" x2="29073" y2="15762"/>
                        <a14:foregroundMark x1="29393" y1="18675" x2="29393" y2="18675"/>
                        <a14:foregroundMark x1="73003" y1="14967" x2="73003" y2="12583"/>
                        <a14:foregroundMark x1="75559" y1="23709" x2="75559" y2="23709"/>
                        <a14:foregroundMark x1="44888" y1="55762" x2="53195" y2="55364"/>
                      </a14:backgroundRemoval>
                    </a14:imgEffect>
                  </a14:imgLayer>
                </a14:imgProps>
              </a:ext>
              <a:ext uri="{28A0092B-C50C-407E-A947-70E740481C1C}">
                <a14:useLocalDpi xmlns:a14="http://schemas.microsoft.com/office/drawing/2010/main" xmlns="" val="0"/>
              </a:ext>
            </a:extLst>
          </a:blip>
          <a:srcRect l="12354" t="6128" r="10981" b="43731"/>
          <a:stretch/>
        </p:blipFill>
        <p:spPr>
          <a:xfrm>
            <a:off x="489534" y="884692"/>
            <a:ext cx="2193028" cy="1729852"/>
          </a:xfrm>
          <a:prstGeom prst="rect">
            <a:avLst/>
          </a:prstGeom>
        </p:spPr>
      </p:pic>
      <p:sp>
        <p:nvSpPr>
          <p:cNvPr id="24" name="TextBox 23">
            <a:extLst>
              <a:ext uri="{FF2B5EF4-FFF2-40B4-BE49-F238E27FC236}">
                <a16:creationId xmlns:a16="http://schemas.microsoft.com/office/drawing/2014/main" xmlns="" id="{E27FD127-3D8D-49F0-B2B1-F096EA896BE2}"/>
              </a:ext>
            </a:extLst>
          </p:cNvPr>
          <p:cNvSpPr txBox="1"/>
          <p:nvPr/>
        </p:nvSpPr>
        <p:spPr>
          <a:xfrm>
            <a:off x="259122" y="3121180"/>
            <a:ext cx="3589225" cy="1077218"/>
          </a:xfrm>
          <a:prstGeom prst="rect">
            <a:avLst/>
          </a:prstGeom>
          <a:noFill/>
        </p:spPr>
        <p:txBody>
          <a:bodyPr wrap="square" rtlCol="0">
            <a:spAutoFit/>
          </a:bodyPr>
          <a:lstStyle/>
          <a:p>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Các</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nhân</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vật</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trong</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tranh</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là</a:t>
            </a:r>
            <a:r>
              <a:rPr lang="en-US" sz="3200" b="1" dirty="0">
                <a:solidFill>
                  <a:srgbClr val="FF0000"/>
                </a:solidFill>
                <a:latin typeface="Times New Roman" pitchFamily="18" charset="0"/>
                <a:ea typeface="Arial-Rounded" panose="020B0500000000000000" pitchFamily="34" charset="0"/>
                <a:cs typeface="Times New Roman" pitchFamily="18" charset="0"/>
              </a:rPr>
              <a:t> ai?</a:t>
            </a:r>
          </a:p>
        </p:txBody>
      </p:sp>
      <p:sp>
        <p:nvSpPr>
          <p:cNvPr id="31" name="TextBox 30">
            <a:extLst>
              <a:ext uri="{FF2B5EF4-FFF2-40B4-BE49-F238E27FC236}">
                <a16:creationId xmlns:a16="http://schemas.microsoft.com/office/drawing/2014/main" xmlns="" id="{9C9CEB47-8330-419C-97DA-693714FF1959}"/>
              </a:ext>
            </a:extLst>
          </p:cNvPr>
          <p:cNvSpPr txBox="1"/>
          <p:nvPr/>
        </p:nvSpPr>
        <p:spPr>
          <a:xfrm>
            <a:off x="259122" y="4558327"/>
            <a:ext cx="3589225" cy="1077218"/>
          </a:xfrm>
          <a:prstGeom prst="rect">
            <a:avLst/>
          </a:prstGeom>
          <a:noFill/>
        </p:spPr>
        <p:txBody>
          <a:bodyPr wrap="square" rtlCol="0">
            <a:spAutoFit/>
          </a:bodyPr>
          <a:lstStyle/>
          <a:p>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Câu</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chuyện</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xảy</a:t>
            </a:r>
            <a:r>
              <a:rPr lang="en-US" sz="3200" b="1" dirty="0">
                <a:solidFill>
                  <a:srgbClr val="FF0000"/>
                </a:solidFill>
                <a:latin typeface="Times New Roman" pitchFamily="18" charset="0"/>
                <a:ea typeface="Arial-Rounded" panose="020B0500000000000000" pitchFamily="34" charset="0"/>
                <a:cs typeface="Times New Roman" pitchFamily="18" charset="0"/>
              </a:rPr>
              <a:t> ra </a:t>
            </a:r>
            <a:r>
              <a:rPr lang="en-US" sz="3200" b="1" dirty="0" err="1">
                <a:solidFill>
                  <a:srgbClr val="FF0000"/>
                </a:solidFill>
                <a:latin typeface="Times New Roman" pitchFamily="18" charset="0"/>
                <a:ea typeface="Arial-Rounded" panose="020B0500000000000000" pitchFamily="34" charset="0"/>
                <a:cs typeface="Times New Roman" pitchFamily="18" charset="0"/>
              </a:rPr>
              <a:t>khi</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nào</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Vì</a:t>
            </a:r>
            <a:r>
              <a:rPr lang="en-US" sz="3200" b="1" dirty="0">
                <a:solidFill>
                  <a:srgbClr val="FF0000"/>
                </a:solidFill>
                <a:latin typeface="Times New Roman" pitchFamily="18" charset="0"/>
                <a:ea typeface="Arial-Rounded" panose="020B0500000000000000" pitchFamily="34" charset="0"/>
                <a:cs typeface="Times New Roman" pitchFamily="18" charset="0"/>
              </a:rPr>
              <a:t> </a:t>
            </a:r>
            <a:r>
              <a:rPr lang="en-US" sz="3200" b="1" dirty="0" err="1">
                <a:solidFill>
                  <a:srgbClr val="FF0000"/>
                </a:solidFill>
                <a:latin typeface="Times New Roman" pitchFamily="18" charset="0"/>
                <a:ea typeface="Arial-Rounded" panose="020B0500000000000000" pitchFamily="34" charset="0"/>
                <a:cs typeface="Times New Roman" pitchFamily="18" charset="0"/>
              </a:rPr>
              <a:t>sao</a:t>
            </a:r>
            <a:r>
              <a:rPr lang="en-US" sz="3200" b="1" dirty="0">
                <a:solidFill>
                  <a:srgbClr val="FF0000"/>
                </a:solidFill>
                <a:latin typeface="Times New Roman" pitchFamily="18" charset="0"/>
                <a:ea typeface="Arial-Rounded" panose="020B0500000000000000" pitchFamily="34" charset="0"/>
                <a:cs typeface="Times New Roman" pitchFamily="18" charset="0"/>
              </a:rPr>
              <a:t>?</a:t>
            </a:r>
          </a:p>
        </p:txBody>
      </p:sp>
    </p:spTree>
    <p:extLst>
      <p:ext uri="{BB962C8B-B14F-4D97-AF65-F5344CB8AC3E}">
        <p14:creationId xmlns:p14="http://schemas.microsoft.com/office/powerpoint/2010/main" xmlns="" val="2147928794"/>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4.16667E-6 2.59259E-6 L 0.17344 -0.20116 " pathEditMode="relative" rAng="0" ptsTypes="AA">
                                      <p:cBhvr>
                                        <p:cTn id="11" dur="1000" fill="hold"/>
                                        <p:tgtEl>
                                          <p:spTgt spid="30"/>
                                        </p:tgtEl>
                                        <p:attrNameLst>
                                          <p:attrName>ppt_x</p:attrName>
                                          <p:attrName>ppt_y</p:attrName>
                                        </p:attrNameLst>
                                      </p:cBhvr>
                                      <p:rCtr x="8672" y="-10069"/>
                                    </p:animMotion>
                                  </p:childTnLst>
                                </p:cTn>
                              </p:par>
                              <p:par>
                                <p:cTn id="12" presetID="42" presetClass="path" presetSubtype="0" accel="50000" decel="50000" fill="hold" nodeType="withEffect">
                                  <p:stCondLst>
                                    <p:cond delay="0"/>
                                  </p:stCondLst>
                                  <p:childTnLst>
                                    <p:animMotion origin="layout" path="M 1.25E-6 3.7037E-7 L 0.06771 0.05116 " pathEditMode="relative" rAng="0" ptsTypes="AA">
                                      <p:cBhvr>
                                        <p:cTn id="13" dur="1000" fill="hold"/>
                                        <p:tgtEl>
                                          <p:spTgt spid="45"/>
                                        </p:tgtEl>
                                        <p:attrNameLst>
                                          <p:attrName>ppt_x</p:attrName>
                                          <p:attrName>ppt_y</p:attrName>
                                        </p:attrNameLst>
                                      </p:cBhvr>
                                      <p:rCtr x="3385" y="2546"/>
                                    </p:animMotion>
                                  </p:childTnLst>
                                </p:cTn>
                              </p:par>
                              <p:par>
                                <p:cTn id="14" presetID="42" presetClass="path" presetSubtype="0" accel="50000" decel="50000" fill="hold" nodeType="withEffect">
                                  <p:stCondLst>
                                    <p:cond delay="0"/>
                                  </p:stCondLst>
                                  <p:childTnLst>
                                    <p:animMotion origin="layout" path="M 4.16667E-7 2.96296E-6 L 0.14922 0.02893 " pathEditMode="relative" rAng="0" ptsTypes="AA">
                                      <p:cBhvr>
                                        <p:cTn id="15" dur="1000" fill="hold"/>
                                        <p:tgtEl>
                                          <p:spTgt spid="46"/>
                                        </p:tgtEl>
                                        <p:attrNameLst>
                                          <p:attrName>ppt_x</p:attrName>
                                          <p:attrName>ppt_y</p:attrName>
                                        </p:attrNameLst>
                                      </p:cBhvr>
                                      <p:rCtr x="7461" y="1435"/>
                                    </p:animMotion>
                                  </p:childTnLst>
                                </p:cTn>
                              </p:par>
                              <p:par>
                                <p:cTn id="16" presetID="42" presetClass="path" presetSubtype="0" accel="50000" decel="50000" fill="hold" nodeType="withEffect">
                                  <p:stCondLst>
                                    <p:cond delay="0"/>
                                  </p:stCondLst>
                                  <p:childTnLst>
                                    <p:animMotion origin="layout" path="M -6.25E-7 4.07407E-6 L 0.1819 0.03518 " pathEditMode="relative" rAng="0" ptsTypes="AA">
                                      <p:cBhvr>
                                        <p:cTn id="17" dur="1000" fill="hold"/>
                                        <p:tgtEl>
                                          <p:spTgt spid="48"/>
                                        </p:tgtEl>
                                        <p:attrNameLst>
                                          <p:attrName>ppt_x</p:attrName>
                                          <p:attrName>ppt_y</p:attrName>
                                        </p:attrNameLst>
                                      </p:cBhvr>
                                      <p:rCtr x="9089" y="1759"/>
                                    </p:animMotion>
                                  </p:childTnLst>
                                </p:cTn>
                              </p:par>
                              <p:par>
                                <p:cTn id="18" presetID="42" presetClass="path" presetSubtype="0" accel="50000" decel="50000" fill="hold" nodeType="withEffect">
                                  <p:stCondLst>
                                    <p:cond delay="0"/>
                                  </p:stCondLst>
                                  <p:childTnLst>
                                    <p:animMotion origin="layout" path="M 4.16667E-7 4.07407E-6 L 0.26575 0.04953 " pathEditMode="relative" rAng="0" ptsTypes="AA">
                                      <p:cBhvr>
                                        <p:cTn id="19" dur="1000" fill="hold"/>
                                        <p:tgtEl>
                                          <p:spTgt spid="20"/>
                                        </p:tgtEl>
                                        <p:attrNameLst>
                                          <p:attrName>ppt_x</p:attrName>
                                          <p:attrName>ppt_y</p:attrName>
                                        </p:attrNameLst>
                                      </p:cBhvr>
                                      <p:rCtr x="13281" y="2477"/>
                                    </p:animMotion>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down)">
                                      <p:cBhvr>
                                        <p:cTn id="24" dur="500"/>
                                        <p:tgtEl>
                                          <p:spTgt spid="23"/>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left)">
                                      <p:cBhvr>
                                        <p:cTn id="27" dur="500"/>
                                        <p:tgtEl>
                                          <p:spTgt spid="24"/>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wipe(left)">
                                      <p:cBhvr>
                                        <p:cTn id="3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24" grpId="0"/>
      <p:bldP spid="3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xmlns=""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xmlns=""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9" name="Rectangle: Top Corners Rounded 18">
              <a:extLst>
                <a:ext uri="{FF2B5EF4-FFF2-40B4-BE49-F238E27FC236}">
                  <a16:creationId xmlns:a16="http://schemas.microsoft.com/office/drawing/2014/main" xmlns=""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grpSp>
      <p:sp>
        <p:nvSpPr>
          <p:cNvPr id="15" name="TextBox 14">
            <a:extLst>
              <a:ext uri="{FF2B5EF4-FFF2-40B4-BE49-F238E27FC236}">
                <a16:creationId xmlns:a16="http://schemas.microsoft.com/office/drawing/2014/main" xmlns="" id="{53087DBF-FC69-4454-BCF3-680DC93E74C2}"/>
              </a:ext>
            </a:extLst>
          </p:cNvPr>
          <p:cNvSpPr txBox="1"/>
          <p:nvPr/>
        </p:nvSpPr>
        <p:spPr>
          <a:xfrm>
            <a:off x="8317370" y="726963"/>
            <a:ext cx="3797170" cy="3539430"/>
          </a:xfrm>
          <a:prstGeom prst="rect">
            <a:avLst/>
          </a:prstGeom>
          <a:noFill/>
        </p:spPr>
        <p:txBody>
          <a:bodyPr wrap="square" rtlCol="0">
            <a:spAutoFit/>
          </a:bodyPr>
          <a:lstStyle/>
          <a:p>
            <a:pPr algn="ctr"/>
            <a:r>
              <a:rPr lang="en-US" sz="3200" b="1" dirty="0">
                <a:solidFill>
                  <a:srgbClr val="002060"/>
                </a:solidFill>
                <a:latin typeface="Times New Roman" pitchFamily="18" charset="0"/>
                <a:ea typeface="Arial-Rounded" panose="020B0500000000000000" pitchFamily="34" charset="0"/>
                <a:cs typeface="Times New Roman" pitchFamily="18" charset="0"/>
              </a:rPr>
              <a:t>Quan </a:t>
            </a:r>
            <a:r>
              <a:rPr lang="en-US" sz="3200" b="1" dirty="0" err="1">
                <a:solidFill>
                  <a:srgbClr val="002060"/>
                </a:solidFill>
                <a:latin typeface="Times New Roman" pitchFamily="18" charset="0"/>
                <a:ea typeface="Arial-Rounded" panose="020B0500000000000000" pitchFamily="34" charset="0"/>
                <a:cs typeface="Times New Roman" pitchFamily="18" charset="0"/>
              </a:rPr>
              <a:t>sát</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kĩ</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từng</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bức</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tranh</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ngôi</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nhà</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cây</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cối</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nét</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mặt</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của</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cá</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nhân</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vật</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trong</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bức</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tranh</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rồi</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đoán</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nội</a:t>
            </a:r>
            <a:r>
              <a:rPr lang="en-US" sz="3200" b="1" dirty="0">
                <a:solidFill>
                  <a:srgbClr val="002060"/>
                </a:solidFill>
                <a:latin typeface="Times New Roman" pitchFamily="18" charset="0"/>
                <a:ea typeface="Arial-Rounded" panose="020B0500000000000000" pitchFamily="34" charset="0"/>
                <a:cs typeface="Times New Roman" pitchFamily="18" charset="0"/>
              </a:rPr>
              <a:t> dung </a:t>
            </a:r>
            <a:r>
              <a:rPr lang="en-US" sz="3200" b="1" dirty="0" err="1">
                <a:solidFill>
                  <a:srgbClr val="002060"/>
                </a:solidFill>
                <a:latin typeface="Times New Roman" pitchFamily="18" charset="0"/>
                <a:ea typeface="Arial-Rounded" panose="020B0500000000000000" pitchFamily="34" charset="0"/>
                <a:cs typeface="Times New Roman" pitchFamily="18" charset="0"/>
              </a:rPr>
              <a:t>của</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từng</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tranh</a:t>
            </a:r>
            <a:r>
              <a:rPr lang="en-US" sz="3200" b="1" dirty="0">
                <a:solidFill>
                  <a:srgbClr val="002060"/>
                </a:solidFill>
                <a:latin typeface="Times New Roman" pitchFamily="18" charset="0"/>
                <a:ea typeface="Arial-Rounded" panose="020B0500000000000000" pitchFamily="34" charset="0"/>
                <a:cs typeface="Times New Roman" pitchFamily="18" charset="0"/>
              </a:rPr>
              <a:t>.</a:t>
            </a:r>
          </a:p>
        </p:txBody>
      </p:sp>
      <p:grpSp>
        <p:nvGrpSpPr>
          <p:cNvPr id="21" name="Group 20">
            <a:extLst>
              <a:ext uri="{FF2B5EF4-FFF2-40B4-BE49-F238E27FC236}">
                <a16:creationId xmlns:a16="http://schemas.microsoft.com/office/drawing/2014/main" xmlns="" id="{25EA07D2-4F5A-4726-B032-B686A340421A}"/>
              </a:ext>
            </a:extLst>
          </p:cNvPr>
          <p:cNvGrpSpPr/>
          <p:nvPr/>
        </p:nvGrpSpPr>
        <p:grpSpPr>
          <a:xfrm>
            <a:off x="4063364" y="3584967"/>
            <a:ext cx="4072957" cy="2902085"/>
            <a:chOff x="178610" y="3543299"/>
            <a:chExt cx="4072957" cy="2902085"/>
          </a:xfrm>
        </p:grpSpPr>
        <p:pic>
          <p:nvPicPr>
            <p:cNvPr id="22" name="Picture 21">
              <a:extLst>
                <a:ext uri="{FF2B5EF4-FFF2-40B4-BE49-F238E27FC236}">
                  <a16:creationId xmlns:a16="http://schemas.microsoft.com/office/drawing/2014/main" xmlns="" id="{E819BB35-E83F-474D-AAB9-23FA49362DE5}"/>
                </a:ext>
              </a:extLst>
            </p:cNvPr>
            <p:cNvPicPr>
              <a:picLocks noChangeAspect="1"/>
            </p:cNvPicPr>
            <p:nvPr/>
          </p:nvPicPr>
          <p:blipFill>
            <a:blip r:embed="rId3" cstate="print"/>
            <a:stretch>
              <a:fillRect/>
            </a:stretch>
          </p:blipFill>
          <p:spPr>
            <a:xfrm>
              <a:off x="178610" y="3543299"/>
              <a:ext cx="4072957" cy="2586371"/>
            </a:xfrm>
            <a:prstGeom prst="rect">
              <a:avLst/>
            </a:prstGeom>
          </p:spPr>
        </p:pic>
        <p:sp>
          <p:nvSpPr>
            <p:cNvPr id="23" name="Rectangle: Rounded Corners 22">
              <a:extLst>
                <a:ext uri="{FF2B5EF4-FFF2-40B4-BE49-F238E27FC236}">
                  <a16:creationId xmlns:a16="http://schemas.microsoft.com/office/drawing/2014/main" xmlns="" id="{48C3ECEE-77FD-4214-8E20-58333EB5832A}"/>
                </a:ext>
              </a:extLst>
            </p:cNvPr>
            <p:cNvSpPr/>
            <p:nvPr/>
          </p:nvSpPr>
          <p:spPr>
            <a:xfrm>
              <a:off x="660266" y="5765813"/>
              <a:ext cx="3139384" cy="679571"/>
            </a:xfrm>
            <a:prstGeom prst="roundRect">
              <a:avLst/>
            </a:prstGeom>
            <a:solidFill>
              <a:schemeClr val="bg1">
                <a:alpha val="7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Times New Roman" pitchFamily="18" charset="0"/>
                  <a:ea typeface="Arial-Rounded" panose="020B0500000000000000" pitchFamily="34" charset="0"/>
                  <a:cs typeface="Times New Roman" pitchFamily="18" charset="0"/>
                </a:rPr>
                <a:t>Vắng</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bà</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hai</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anh</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em</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cảm</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thấy</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thế</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nào</a:t>
              </a:r>
              <a:r>
                <a:rPr lang="en-US" sz="2400" b="1" dirty="0">
                  <a:solidFill>
                    <a:srgbClr val="002060"/>
                  </a:solidFill>
                  <a:latin typeface="Times New Roman" pitchFamily="18" charset="0"/>
                  <a:ea typeface="Arial-Rounded" panose="020B0500000000000000" pitchFamily="34" charset="0"/>
                  <a:cs typeface="Times New Roman" pitchFamily="18" charset="0"/>
                </a:rPr>
                <a:t>?</a:t>
              </a:r>
            </a:p>
          </p:txBody>
        </p:sp>
      </p:grpSp>
      <p:grpSp>
        <p:nvGrpSpPr>
          <p:cNvPr id="24" name="Group 23">
            <a:extLst>
              <a:ext uri="{FF2B5EF4-FFF2-40B4-BE49-F238E27FC236}">
                <a16:creationId xmlns:a16="http://schemas.microsoft.com/office/drawing/2014/main" xmlns="" id="{87EA9D29-3007-4DE1-8AFF-39681646DF4E}"/>
              </a:ext>
            </a:extLst>
          </p:cNvPr>
          <p:cNvGrpSpPr/>
          <p:nvPr/>
        </p:nvGrpSpPr>
        <p:grpSpPr>
          <a:xfrm>
            <a:off x="4244412" y="832934"/>
            <a:ext cx="4072958" cy="2752033"/>
            <a:chOff x="4281307" y="1107635"/>
            <a:chExt cx="4072958" cy="2752033"/>
          </a:xfrm>
        </p:grpSpPr>
        <p:pic>
          <p:nvPicPr>
            <p:cNvPr id="25" name="Picture 24">
              <a:extLst>
                <a:ext uri="{FF2B5EF4-FFF2-40B4-BE49-F238E27FC236}">
                  <a16:creationId xmlns:a16="http://schemas.microsoft.com/office/drawing/2014/main" xmlns="" id="{7D5FFDBA-1AA7-4AEC-B69E-F5013A2852C4}"/>
                </a:ext>
              </a:extLst>
            </p:cNvPr>
            <p:cNvPicPr>
              <a:picLocks noChangeAspect="1"/>
            </p:cNvPicPr>
            <p:nvPr/>
          </p:nvPicPr>
          <p:blipFill>
            <a:blip r:embed="rId4" cstate="print"/>
            <a:stretch>
              <a:fillRect/>
            </a:stretch>
          </p:blipFill>
          <p:spPr>
            <a:xfrm>
              <a:off x="4281307" y="1107635"/>
              <a:ext cx="4072958" cy="2476791"/>
            </a:xfrm>
            <a:prstGeom prst="rect">
              <a:avLst/>
            </a:prstGeom>
          </p:spPr>
        </p:pic>
        <p:sp>
          <p:nvSpPr>
            <p:cNvPr id="26" name="Rectangle: Rounded Corners 25">
              <a:extLst>
                <a:ext uri="{FF2B5EF4-FFF2-40B4-BE49-F238E27FC236}">
                  <a16:creationId xmlns:a16="http://schemas.microsoft.com/office/drawing/2014/main" xmlns="" id="{30B37F86-DE64-44FB-8D7C-9BFBCE9AD0A0}"/>
                </a:ext>
              </a:extLst>
            </p:cNvPr>
            <p:cNvSpPr/>
            <p:nvPr/>
          </p:nvSpPr>
          <p:spPr>
            <a:xfrm>
              <a:off x="4626347" y="3180096"/>
              <a:ext cx="3238500" cy="679572"/>
            </a:xfrm>
            <a:prstGeom prst="roundRect">
              <a:avLst/>
            </a:prstGeom>
            <a:solidFill>
              <a:schemeClr val="bg1">
                <a:alpha val="7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Times New Roman" pitchFamily="18" charset="0"/>
                  <a:ea typeface="Arial-Rounded" panose="020B0500000000000000" pitchFamily="34" charset="0"/>
                  <a:cs typeface="Times New Roman" pitchFamily="18" charset="0"/>
                </a:rPr>
                <a:t>Khi </a:t>
              </a:r>
              <a:r>
                <a:rPr lang="en-US" sz="2400" b="1" dirty="0" err="1">
                  <a:solidFill>
                    <a:srgbClr val="002060"/>
                  </a:solidFill>
                  <a:latin typeface="Times New Roman" pitchFamily="18" charset="0"/>
                  <a:ea typeface="Arial-Rounded" panose="020B0500000000000000" pitchFamily="34" charset="0"/>
                  <a:cs typeface="Times New Roman" pitchFamily="18" charset="0"/>
                </a:rPr>
                <a:t>bà</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mất</a:t>
              </a:r>
              <a:r>
                <a:rPr lang="en-US" sz="2400" b="1" dirty="0">
                  <a:solidFill>
                    <a:srgbClr val="002060"/>
                  </a:solidFill>
                  <a:latin typeface="Times New Roman" pitchFamily="18" charset="0"/>
                  <a:ea typeface="Arial-Rounded" panose="020B0500000000000000" pitchFamily="34" charset="0"/>
                  <a:cs typeface="Times New Roman" pitchFamily="18" charset="0"/>
                </a:rPr>
                <a:t>, </a:t>
              </a:r>
            </a:p>
            <a:p>
              <a:pPr algn="ctr"/>
              <a:r>
                <a:rPr lang="en-US" sz="2400" b="1" dirty="0" err="1">
                  <a:solidFill>
                    <a:srgbClr val="002060"/>
                  </a:solidFill>
                  <a:latin typeface="Times New Roman" pitchFamily="18" charset="0"/>
                  <a:ea typeface="Arial-Rounded" panose="020B0500000000000000" pitchFamily="34" charset="0"/>
                  <a:cs typeface="Times New Roman" pitchFamily="18" charset="0"/>
                </a:rPr>
                <a:t>hai</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anh</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em</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đã</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làm</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gì</a:t>
              </a:r>
              <a:r>
                <a:rPr lang="en-US" sz="2400" b="1" dirty="0">
                  <a:solidFill>
                    <a:srgbClr val="002060"/>
                  </a:solidFill>
                  <a:latin typeface="Times New Roman" pitchFamily="18" charset="0"/>
                  <a:ea typeface="Arial-Rounded" panose="020B0500000000000000" pitchFamily="34" charset="0"/>
                  <a:cs typeface="Times New Roman" pitchFamily="18" charset="0"/>
                </a:rPr>
                <a:t>?</a:t>
              </a:r>
              <a:endParaRPr lang="en-US" sz="2600" b="1" dirty="0">
                <a:solidFill>
                  <a:srgbClr val="002060"/>
                </a:solidFill>
                <a:latin typeface="Times New Roman" pitchFamily="18" charset="0"/>
                <a:ea typeface="Arial-Rounded" panose="020B0500000000000000" pitchFamily="34" charset="0"/>
                <a:cs typeface="Times New Roman" pitchFamily="18" charset="0"/>
              </a:endParaRPr>
            </a:p>
          </p:txBody>
        </p:sp>
      </p:grpSp>
      <p:grpSp>
        <p:nvGrpSpPr>
          <p:cNvPr id="27" name="Group 26">
            <a:extLst>
              <a:ext uri="{FF2B5EF4-FFF2-40B4-BE49-F238E27FC236}">
                <a16:creationId xmlns:a16="http://schemas.microsoft.com/office/drawing/2014/main" xmlns="" id="{C6D8F572-B501-4D9D-A20F-FF1731B9BFE5}"/>
              </a:ext>
            </a:extLst>
          </p:cNvPr>
          <p:cNvGrpSpPr/>
          <p:nvPr/>
        </p:nvGrpSpPr>
        <p:grpSpPr>
          <a:xfrm>
            <a:off x="8136321" y="3942594"/>
            <a:ext cx="3939933" cy="2809217"/>
            <a:chOff x="4251566" y="3671697"/>
            <a:chExt cx="3939933" cy="2809217"/>
          </a:xfrm>
        </p:grpSpPr>
        <p:pic>
          <p:nvPicPr>
            <p:cNvPr id="28" name="Picture 27">
              <a:extLst>
                <a:ext uri="{FF2B5EF4-FFF2-40B4-BE49-F238E27FC236}">
                  <a16:creationId xmlns:a16="http://schemas.microsoft.com/office/drawing/2014/main" xmlns="" id="{038D0E33-304B-4EE4-BEC6-610602F1E8E4}"/>
                </a:ext>
              </a:extLst>
            </p:cNvPr>
            <p:cNvPicPr>
              <a:picLocks noChangeAspect="1"/>
            </p:cNvPicPr>
            <p:nvPr/>
          </p:nvPicPr>
          <p:blipFill>
            <a:blip r:embed="rId5" cstate="print"/>
            <a:stretch>
              <a:fillRect/>
            </a:stretch>
          </p:blipFill>
          <p:spPr>
            <a:xfrm>
              <a:off x="4251566" y="3671697"/>
              <a:ext cx="3939933" cy="2471900"/>
            </a:xfrm>
            <a:prstGeom prst="rect">
              <a:avLst/>
            </a:prstGeom>
          </p:spPr>
        </p:pic>
        <p:sp>
          <p:nvSpPr>
            <p:cNvPr id="29" name="Rectangle: Rounded Corners 28">
              <a:extLst>
                <a:ext uri="{FF2B5EF4-FFF2-40B4-BE49-F238E27FC236}">
                  <a16:creationId xmlns:a16="http://schemas.microsoft.com/office/drawing/2014/main" xmlns="" id="{7520FE05-A154-453B-BF64-2AC3E1A559A3}"/>
                </a:ext>
              </a:extLst>
            </p:cNvPr>
            <p:cNvSpPr/>
            <p:nvPr/>
          </p:nvSpPr>
          <p:spPr>
            <a:xfrm>
              <a:off x="5083018" y="5801343"/>
              <a:ext cx="2510186" cy="679571"/>
            </a:xfrm>
            <a:prstGeom prst="roundRect">
              <a:avLst/>
            </a:prstGeom>
            <a:solidFill>
              <a:schemeClr val="bg1">
                <a:alpha val="7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Times New Roman" pitchFamily="18" charset="0"/>
                  <a:ea typeface="Arial-Rounded" panose="020B0500000000000000" pitchFamily="34" charset="0"/>
                  <a:cs typeface="Times New Roman" pitchFamily="18" charset="0"/>
                </a:rPr>
                <a:t>Câu</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chuyện</a:t>
              </a:r>
              <a:r>
                <a:rPr lang="en-US" sz="2400" b="1" dirty="0">
                  <a:solidFill>
                    <a:srgbClr val="002060"/>
                  </a:solidFill>
                  <a:latin typeface="Times New Roman" pitchFamily="18" charset="0"/>
                  <a:ea typeface="Arial-Rounded" panose="020B0500000000000000" pitchFamily="34" charset="0"/>
                  <a:cs typeface="Times New Roman" pitchFamily="18" charset="0"/>
                </a:rPr>
                <a:t> </a:t>
              </a:r>
            </a:p>
            <a:p>
              <a:pPr algn="ctr"/>
              <a:r>
                <a:rPr lang="en-US" sz="2400" b="1" dirty="0" err="1">
                  <a:solidFill>
                    <a:srgbClr val="002060"/>
                  </a:solidFill>
                  <a:latin typeface="Times New Roman" pitchFamily="18" charset="0"/>
                  <a:ea typeface="Arial-Rounded" panose="020B0500000000000000" pitchFamily="34" charset="0"/>
                  <a:cs typeface="Times New Roman" pitchFamily="18" charset="0"/>
                </a:rPr>
                <a:t>kết</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thúc</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thế</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nào</a:t>
              </a:r>
              <a:r>
                <a:rPr lang="en-US" sz="2400" b="1" dirty="0">
                  <a:solidFill>
                    <a:srgbClr val="002060"/>
                  </a:solidFill>
                  <a:latin typeface="Times New Roman" pitchFamily="18" charset="0"/>
                  <a:ea typeface="Arial-Rounded" panose="020B0500000000000000" pitchFamily="34" charset="0"/>
                  <a:cs typeface="Times New Roman" pitchFamily="18" charset="0"/>
                </a:rPr>
                <a:t>?</a:t>
              </a:r>
            </a:p>
          </p:txBody>
        </p:sp>
      </p:grpSp>
      <p:grpSp>
        <p:nvGrpSpPr>
          <p:cNvPr id="30" name="Group 29">
            <a:extLst>
              <a:ext uri="{FF2B5EF4-FFF2-40B4-BE49-F238E27FC236}">
                <a16:creationId xmlns:a16="http://schemas.microsoft.com/office/drawing/2014/main" xmlns="" id="{B36853EB-558D-4F66-B892-FB2DDA943E5D}"/>
              </a:ext>
            </a:extLst>
          </p:cNvPr>
          <p:cNvGrpSpPr/>
          <p:nvPr/>
        </p:nvGrpSpPr>
        <p:grpSpPr>
          <a:xfrm>
            <a:off x="120511" y="-19794"/>
            <a:ext cx="4072959" cy="2848109"/>
            <a:chOff x="583789" y="604550"/>
            <a:chExt cx="4072959" cy="2848109"/>
          </a:xfrm>
        </p:grpSpPr>
        <p:pic>
          <p:nvPicPr>
            <p:cNvPr id="31" name="Picture 30">
              <a:extLst>
                <a:ext uri="{FF2B5EF4-FFF2-40B4-BE49-F238E27FC236}">
                  <a16:creationId xmlns:a16="http://schemas.microsoft.com/office/drawing/2014/main" xmlns="" id="{DDDBEE21-FD63-4A66-9A4D-F1D1E691C736}"/>
                </a:ext>
              </a:extLst>
            </p:cNvPr>
            <p:cNvPicPr>
              <a:picLocks noChangeAspect="1"/>
            </p:cNvPicPr>
            <p:nvPr/>
          </p:nvPicPr>
          <p:blipFill>
            <a:blip r:embed="rId6" cstate="print"/>
            <a:stretch>
              <a:fillRect/>
            </a:stretch>
          </p:blipFill>
          <p:spPr>
            <a:xfrm>
              <a:off x="583789" y="604550"/>
              <a:ext cx="4072959" cy="2586372"/>
            </a:xfrm>
            <a:prstGeom prst="rect">
              <a:avLst/>
            </a:prstGeom>
          </p:spPr>
        </p:pic>
        <p:sp>
          <p:nvSpPr>
            <p:cNvPr id="32" name="Rectangle: Rounded Corners 31">
              <a:extLst>
                <a:ext uri="{FF2B5EF4-FFF2-40B4-BE49-F238E27FC236}">
                  <a16:creationId xmlns:a16="http://schemas.microsoft.com/office/drawing/2014/main" xmlns="" id="{D787C68A-E3A0-47CF-955B-1FCD894D8E0A}"/>
                </a:ext>
              </a:extLst>
            </p:cNvPr>
            <p:cNvSpPr/>
            <p:nvPr/>
          </p:nvSpPr>
          <p:spPr>
            <a:xfrm>
              <a:off x="1214785" y="2773088"/>
              <a:ext cx="2696040" cy="679571"/>
            </a:xfrm>
            <a:prstGeom prst="roundRect">
              <a:avLst/>
            </a:prstGeom>
            <a:solidFill>
              <a:schemeClr val="bg1">
                <a:alpha val="7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Times New Roman" pitchFamily="18" charset="0"/>
                  <a:ea typeface="Arial-Rounded" panose="020B0500000000000000" pitchFamily="34" charset="0"/>
                  <a:cs typeface="Times New Roman" pitchFamily="18" charset="0"/>
                </a:rPr>
                <a:t>Cô</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tiên</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cho</a:t>
              </a:r>
              <a:endParaRPr lang="en-US" sz="2400" b="1" dirty="0">
                <a:solidFill>
                  <a:srgbClr val="002060"/>
                </a:solidFill>
                <a:latin typeface="Times New Roman" pitchFamily="18" charset="0"/>
                <a:ea typeface="Arial-Rounded" panose="020B0500000000000000" pitchFamily="34" charset="0"/>
                <a:cs typeface="Times New Roman" pitchFamily="18" charset="0"/>
              </a:endParaRPr>
            </a:p>
            <a:p>
              <a:pPr algn="ct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hai</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anh</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em</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cái</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gì</a:t>
              </a:r>
              <a:r>
                <a:rPr lang="en-US" sz="2400" b="1" dirty="0">
                  <a:solidFill>
                    <a:srgbClr val="002060"/>
                  </a:solidFill>
                  <a:latin typeface="Times New Roman" pitchFamily="18" charset="0"/>
                  <a:ea typeface="Arial-Rounded" panose="020B0500000000000000" pitchFamily="34" charset="0"/>
                  <a:cs typeface="Times New Roman" pitchFamily="18" charset="0"/>
                </a:rPr>
                <a:t>?</a:t>
              </a:r>
            </a:p>
          </p:txBody>
        </p:sp>
      </p:grpSp>
      <p:pic>
        <p:nvPicPr>
          <p:cNvPr id="33" name="Picture 32">
            <a:extLst>
              <a:ext uri="{FF2B5EF4-FFF2-40B4-BE49-F238E27FC236}">
                <a16:creationId xmlns:a16="http://schemas.microsoft.com/office/drawing/2014/main" xmlns="" id="{A4710568-642F-425F-8E63-851E0B4D18EB}"/>
              </a:ext>
            </a:extLst>
          </p:cNvPr>
          <p:cNvPicPr>
            <a:picLocks noChangeAspect="1"/>
          </p:cNvPicPr>
          <p:nvPr/>
        </p:nvPicPr>
        <p:blipFill>
          <a:blip r:embed="rId7" cstate="print">
            <a:clrChange>
              <a:clrFrom>
                <a:srgbClr val="F8C700"/>
              </a:clrFrom>
              <a:clrTo>
                <a:srgbClr val="F8C700">
                  <a:alpha val="0"/>
                </a:srgbClr>
              </a:clrTo>
            </a:clrChange>
            <a:extLst>
              <a:ext uri="{BEBA8EAE-BF5A-486C-A8C5-ECC9F3942E4B}">
                <a14:imgProps xmlns:a14="http://schemas.microsoft.com/office/drawing/2010/main" xmlns="">
                  <a14:imgLayer r:embed="rId8">
                    <a14:imgEffect>
                      <a14:backgroundRemoval t="0" b="100000" l="639" r="100000"/>
                    </a14:imgEffect>
                  </a14:imgLayer>
                </a14:imgProps>
              </a:ext>
              <a:ext uri="{28A0092B-C50C-407E-A947-70E740481C1C}">
                <a14:useLocalDpi xmlns:a14="http://schemas.microsoft.com/office/drawing/2010/main" xmlns="" val="0"/>
              </a:ext>
            </a:extLst>
          </a:blip>
          <a:stretch>
            <a:fillRect/>
          </a:stretch>
        </p:blipFill>
        <p:spPr>
          <a:xfrm>
            <a:off x="184616" y="3429000"/>
            <a:ext cx="3697699" cy="2439186"/>
          </a:xfrm>
          <a:prstGeom prst="rect">
            <a:avLst/>
          </a:prstGeom>
        </p:spPr>
      </p:pic>
    </p:spTree>
    <p:extLst>
      <p:ext uri="{BB962C8B-B14F-4D97-AF65-F5344CB8AC3E}">
        <p14:creationId xmlns:p14="http://schemas.microsoft.com/office/powerpoint/2010/main" xmlns="" val="1011280382"/>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xmlns=""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xmlns=""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9" name="Rectangle: Top Corners Rounded 18">
              <a:extLst>
                <a:ext uri="{FF2B5EF4-FFF2-40B4-BE49-F238E27FC236}">
                  <a16:creationId xmlns:a16="http://schemas.microsoft.com/office/drawing/2014/main" xmlns=""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grpSp>
      <p:pic>
        <p:nvPicPr>
          <p:cNvPr id="7" name="Picture 6">
            <a:extLst>
              <a:ext uri="{FF2B5EF4-FFF2-40B4-BE49-F238E27FC236}">
                <a16:creationId xmlns:a16="http://schemas.microsoft.com/office/drawing/2014/main" xmlns="" id="{01A94076-72EB-457D-BC92-97CB4A5BD806}"/>
              </a:ext>
            </a:extLst>
          </p:cNvPr>
          <p:cNvPicPr>
            <a:picLocks noChangeAspect="1"/>
          </p:cNvPicPr>
          <p:nvPr/>
        </p:nvPicPr>
        <p:blipFill>
          <a:blip r:embed="rId3" cstate="print"/>
          <a:stretch>
            <a:fillRect/>
          </a:stretch>
        </p:blipFill>
        <p:spPr>
          <a:xfrm>
            <a:off x="5536887" y="3507095"/>
            <a:ext cx="3228668" cy="2050238"/>
          </a:xfrm>
          <a:prstGeom prst="rect">
            <a:avLst/>
          </a:prstGeom>
        </p:spPr>
      </p:pic>
      <p:pic>
        <p:nvPicPr>
          <p:cNvPr id="8" name="Picture 7">
            <a:extLst>
              <a:ext uri="{FF2B5EF4-FFF2-40B4-BE49-F238E27FC236}">
                <a16:creationId xmlns:a16="http://schemas.microsoft.com/office/drawing/2014/main" xmlns="" id="{A86E7975-403D-43C0-9909-E35CE1A3F438}"/>
              </a:ext>
            </a:extLst>
          </p:cNvPr>
          <p:cNvPicPr>
            <a:picLocks noChangeAspect="1"/>
          </p:cNvPicPr>
          <p:nvPr/>
        </p:nvPicPr>
        <p:blipFill>
          <a:blip r:embed="rId4" cstate="print"/>
          <a:stretch>
            <a:fillRect/>
          </a:stretch>
        </p:blipFill>
        <p:spPr>
          <a:xfrm>
            <a:off x="8765555" y="4684616"/>
            <a:ext cx="3228669" cy="2025655"/>
          </a:xfrm>
          <a:prstGeom prst="rect">
            <a:avLst/>
          </a:prstGeom>
        </p:spPr>
      </p:pic>
      <p:pic>
        <p:nvPicPr>
          <p:cNvPr id="10" name="Picture 9">
            <a:extLst>
              <a:ext uri="{FF2B5EF4-FFF2-40B4-BE49-F238E27FC236}">
                <a16:creationId xmlns:a16="http://schemas.microsoft.com/office/drawing/2014/main" xmlns="" id="{F7875C7D-5DF5-419C-A9DF-8E8BCD492F80}"/>
              </a:ext>
            </a:extLst>
          </p:cNvPr>
          <p:cNvPicPr>
            <a:picLocks noChangeAspect="1"/>
          </p:cNvPicPr>
          <p:nvPr/>
        </p:nvPicPr>
        <p:blipFill>
          <a:blip r:embed="rId5" cstate="print"/>
          <a:stretch>
            <a:fillRect/>
          </a:stretch>
        </p:blipFill>
        <p:spPr>
          <a:xfrm>
            <a:off x="3426445" y="1504454"/>
            <a:ext cx="3285678" cy="2044009"/>
          </a:xfrm>
          <a:prstGeom prst="rect">
            <a:avLst/>
          </a:prstGeom>
        </p:spPr>
      </p:pic>
      <p:pic>
        <p:nvPicPr>
          <p:cNvPr id="11" name="Picture 10">
            <a:extLst>
              <a:ext uri="{FF2B5EF4-FFF2-40B4-BE49-F238E27FC236}">
                <a16:creationId xmlns:a16="http://schemas.microsoft.com/office/drawing/2014/main" xmlns="" id="{BAA5982B-06CA-4DBF-A13F-4B0AF0C5306A}"/>
              </a:ext>
            </a:extLst>
          </p:cNvPr>
          <p:cNvPicPr>
            <a:picLocks noChangeAspect="1"/>
          </p:cNvPicPr>
          <p:nvPr/>
        </p:nvPicPr>
        <p:blipFill>
          <a:blip r:embed="rId6" cstate="print"/>
          <a:stretch>
            <a:fillRect/>
          </a:stretch>
        </p:blipFill>
        <p:spPr>
          <a:xfrm>
            <a:off x="197777" y="267888"/>
            <a:ext cx="3228668" cy="2050238"/>
          </a:xfrm>
          <a:prstGeom prst="rect">
            <a:avLst/>
          </a:prstGeom>
        </p:spPr>
      </p:pic>
      <p:pic>
        <p:nvPicPr>
          <p:cNvPr id="3" name="Picture 2">
            <a:extLst>
              <a:ext uri="{FF2B5EF4-FFF2-40B4-BE49-F238E27FC236}">
                <a16:creationId xmlns:a16="http://schemas.microsoft.com/office/drawing/2014/main" xmlns="" id="{BF9EBA96-7CC1-40E7-A5A4-9D81B4E387EB}"/>
              </a:ext>
            </a:extLst>
          </p:cNvPr>
          <p:cNvPicPr>
            <a:picLocks noChangeAspect="1"/>
          </p:cNvPicPr>
          <p:nvPr/>
        </p:nvPicPr>
        <p:blipFill>
          <a:blip r:embed="rId7" cstate="print">
            <a:extLst>
              <a:ext uri="{BEBA8EAE-BF5A-486C-A8C5-ECC9F3942E4B}">
                <a14:imgProps xmlns:a14="http://schemas.microsoft.com/office/drawing/2010/main" xmlns="">
                  <a14:imgLayer r:embed="rId8">
                    <a14:imgEffect>
                      <a14:backgroundRemoval t="0" b="100000" l="0" r="100000"/>
                    </a14:imgEffect>
                  </a14:imgLayer>
                </a14:imgProps>
              </a:ext>
              <a:ext uri="{28A0092B-C50C-407E-A947-70E740481C1C}">
                <a14:useLocalDpi xmlns:a14="http://schemas.microsoft.com/office/drawing/2010/main" xmlns="" val="0"/>
              </a:ext>
            </a:extLst>
          </a:blip>
          <a:stretch>
            <a:fillRect/>
          </a:stretch>
        </p:blipFill>
        <p:spPr>
          <a:xfrm>
            <a:off x="0" y="5750301"/>
            <a:ext cx="2089485" cy="1186243"/>
          </a:xfrm>
          <a:prstGeom prst="rect">
            <a:avLst/>
          </a:prstGeom>
        </p:spPr>
      </p:pic>
      <p:sp>
        <p:nvSpPr>
          <p:cNvPr id="20" name="TextBox 19">
            <a:extLst>
              <a:ext uri="{FF2B5EF4-FFF2-40B4-BE49-F238E27FC236}">
                <a16:creationId xmlns:a16="http://schemas.microsoft.com/office/drawing/2014/main" xmlns="" id="{1A854900-6FC2-4B2E-896C-62B70539A1D9}"/>
              </a:ext>
            </a:extLst>
          </p:cNvPr>
          <p:cNvSpPr txBox="1"/>
          <p:nvPr/>
        </p:nvSpPr>
        <p:spPr>
          <a:xfrm>
            <a:off x="3426445" y="499790"/>
            <a:ext cx="8781930" cy="1077218"/>
          </a:xfrm>
          <a:prstGeom prst="rect">
            <a:avLst/>
          </a:prstGeom>
          <a:noFill/>
        </p:spPr>
        <p:txBody>
          <a:bodyPr wrap="square" rtlCol="0">
            <a:spAutoFit/>
          </a:bodyPr>
          <a:lstStyle/>
          <a:p>
            <a:r>
              <a:rPr lang="en-US" sz="3200" b="1" dirty="0" err="1">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Cảnh</a:t>
            </a:r>
            <a:r>
              <a:rPr lang="en-US" sz="3200" b="1" dirty="0">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 </a:t>
            </a:r>
            <a:r>
              <a:rPr lang="en-US" sz="3200" b="1" dirty="0" err="1">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ba</a:t>
            </a:r>
            <a:r>
              <a:rPr lang="en-US" sz="3200" b="1" dirty="0">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 </a:t>
            </a:r>
            <a:r>
              <a:rPr lang="en-US" sz="3200" b="1" dirty="0" err="1">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bà</a:t>
            </a:r>
            <a:r>
              <a:rPr lang="en-US" sz="3200" b="1" dirty="0">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 </a:t>
            </a:r>
            <a:r>
              <a:rPr lang="en-US" sz="3200" b="1" dirty="0" err="1">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cháu</a:t>
            </a:r>
            <a:r>
              <a:rPr lang="en-US" sz="3200" b="1" dirty="0">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 </a:t>
            </a:r>
            <a:r>
              <a:rPr lang="en-US" sz="3200" b="1" dirty="0" err="1">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nhà</a:t>
            </a:r>
            <a:r>
              <a:rPr lang="en-US" sz="3200" b="1" dirty="0">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 </a:t>
            </a:r>
            <a:r>
              <a:rPr lang="en-US" sz="3200" b="1" dirty="0" err="1">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tranh</a:t>
            </a:r>
            <a:r>
              <a:rPr lang="en-US" sz="3200" b="1" dirty="0">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 </a:t>
            </a:r>
            <a:r>
              <a:rPr lang="en-US" sz="3200" b="1" dirty="0" err="1">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vách</a:t>
            </a:r>
            <a:r>
              <a:rPr lang="en-US" sz="3200" b="1" dirty="0">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 </a:t>
            </a:r>
            <a:r>
              <a:rPr lang="en-US" sz="3200" b="1" dirty="0" err="1">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đất</a:t>
            </a:r>
            <a:r>
              <a:rPr lang="en-US" sz="3200" b="1" dirty="0">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 </a:t>
            </a:r>
            <a:r>
              <a:rPr lang="en-US" sz="3200" b="1" dirty="0" err="1">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nghèo</a:t>
            </a:r>
            <a:r>
              <a:rPr lang="en-US" sz="3200" b="1" dirty="0">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 </a:t>
            </a:r>
            <a:r>
              <a:rPr lang="en-US" sz="3200" b="1" dirty="0" err="1">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khổ</a:t>
            </a:r>
            <a:r>
              <a:rPr lang="en-US" sz="3200" b="1" dirty="0">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 </a:t>
            </a:r>
            <a:r>
              <a:rPr lang="en-US" sz="3200" b="1" dirty="0" err="1">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Cô</a:t>
            </a:r>
            <a:r>
              <a:rPr lang="en-US" sz="3200" b="1" dirty="0">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 </a:t>
            </a:r>
            <a:r>
              <a:rPr lang="en-US" sz="3200" b="1" dirty="0" err="1">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tiên</a:t>
            </a:r>
            <a:r>
              <a:rPr lang="en-US" sz="3200" b="1" dirty="0">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 </a:t>
            </a:r>
            <a:r>
              <a:rPr lang="en-US" sz="3200" b="1" dirty="0" err="1">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cho</a:t>
            </a:r>
            <a:r>
              <a:rPr lang="en-US" sz="3200" b="1" dirty="0">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 </a:t>
            </a:r>
            <a:r>
              <a:rPr lang="en-US" sz="3200" b="1" dirty="0" err="1">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một</a:t>
            </a:r>
            <a:r>
              <a:rPr lang="en-US" sz="3200" b="1" dirty="0">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 </a:t>
            </a:r>
            <a:r>
              <a:rPr lang="en-US" sz="3200" b="1" dirty="0" err="1">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thứ</a:t>
            </a:r>
            <a:r>
              <a:rPr lang="en-US" sz="3200" b="1" dirty="0">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 </a:t>
            </a:r>
            <a:r>
              <a:rPr lang="en-US" sz="3200" b="1" dirty="0" err="1">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gì</a:t>
            </a:r>
            <a:r>
              <a:rPr lang="en-US" sz="3200" b="1" dirty="0">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 </a:t>
            </a:r>
            <a:r>
              <a:rPr lang="en-US" sz="3200" b="1" dirty="0" err="1">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đó</a:t>
            </a:r>
            <a:r>
              <a:rPr lang="en-US" sz="3200" b="1" dirty="0">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 (</a:t>
            </a:r>
            <a:r>
              <a:rPr lang="en-US" sz="3200" b="1" dirty="0" err="1">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quả</a:t>
            </a:r>
            <a:r>
              <a:rPr lang="en-US" sz="3200" b="1" dirty="0">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 </a:t>
            </a:r>
            <a:r>
              <a:rPr lang="en-US" sz="3200" b="1" dirty="0" err="1">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đào</a:t>
            </a:r>
            <a:r>
              <a:rPr lang="en-US" sz="3200" b="1" dirty="0">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a:t>
            </a:r>
          </a:p>
        </p:txBody>
      </p:sp>
      <p:sp>
        <p:nvSpPr>
          <p:cNvPr id="21" name="TextBox 20">
            <a:extLst>
              <a:ext uri="{FF2B5EF4-FFF2-40B4-BE49-F238E27FC236}">
                <a16:creationId xmlns:a16="http://schemas.microsoft.com/office/drawing/2014/main" xmlns="" id="{210D09EA-78B9-4AD8-8257-EAA769F02F61}"/>
              </a:ext>
            </a:extLst>
          </p:cNvPr>
          <p:cNvSpPr txBox="1"/>
          <p:nvPr/>
        </p:nvSpPr>
        <p:spPr>
          <a:xfrm>
            <a:off x="6712123" y="2173384"/>
            <a:ext cx="5436534" cy="1077218"/>
          </a:xfrm>
          <a:prstGeom prst="rect">
            <a:avLst/>
          </a:prstGeom>
          <a:noFill/>
        </p:spPr>
        <p:txBody>
          <a:bodyPr wrap="square" rtlCol="0">
            <a:spAutoFit/>
          </a:bodyPr>
          <a:lstStyle/>
          <a:p>
            <a:pPr algn="ctr"/>
            <a:r>
              <a:rPr lang="en-US" sz="3200" b="1" dirty="0" err="1">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Bà</a:t>
            </a:r>
            <a:r>
              <a:rPr lang="en-US" sz="3200" b="1" dirty="0">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 </a:t>
            </a:r>
            <a:r>
              <a:rPr lang="en-US" sz="3200" b="1" dirty="0" err="1">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mất</a:t>
            </a:r>
            <a:r>
              <a:rPr lang="en-US" sz="3200" b="1" dirty="0">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 </a:t>
            </a:r>
            <a:r>
              <a:rPr lang="en-US" sz="3200" b="1" dirty="0" err="1">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hai</a:t>
            </a:r>
            <a:r>
              <a:rPr lang="en-US" sz="3200" b="1" dirty="0">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 </a:t>
            </a:r>
            <a:r>
              <a:rPr lang="en-US" sz="3200" b="1" dirty="0" err="1">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anh</a:t>
            </a:r>
            <a:r>
              <a:rPr lang="en-US" sz="3200" b="1" dirty="0">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 </a:t>
            </a:r>
            <a:r>
              <a:rPr lang="en-US" sz="3200" b="1" dirty="0" err="1">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em</a:t>
            </a:r>
            <a:r>
              <a:rPr lang="en-US" sz="3200" b="1" dirty="0">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 </a:t>
            </a:r>
            <a:r>
              <a:rPr lang="en-US" sz="3200" b="1" dirty="0" err="1">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bên</a:t>
            </a:r>
            <a:r>
              <a:rPr lang="en-US" sz="3200" b="1" dirty="0">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 </a:t>
            </a:r>
            <a:r>
              <a:rPr lang="en-US" sz="3200" b="1" dirty="0" err="1">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mộ</a:t>
            </a:r>
            <a:r>
              <a:rPr lang="en-US" sz="3200" b="1" dirty="0">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 </a:t>
            </a:r>
            <a:r>
              <a:rPr lang="en-US" sz="3200" b="1" dirty="0" err="1">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bà</a:t>
            </a:r>
            <a:r>
              <a:rPr lang="en-US" sz="3200" b="1" dirty="0">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 </a:t>
            </a:r>
            <a:r>
              <a:rPr lang="en-US" sz="3200" b="1" dirty="0" err="1">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có</a:t>
            </a:r>
            <a:r>
              <a:rPr lang="en-US" sz="3200" b="1" dirty="0">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 </a:t>
            </a:r>
            <a:r>
              <a:rPr lang="en-US" sz="3200" b="1" dirty="0" err="1">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cây</a:t>
            </a:r>
            <a:r>
              <a:rPr lang="en-US" sz="3200" b="1" dirty="0">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 </a:t>
            </a:r>
            <a:r>
              <a:rPr lang="en-US" sz="3200" b="1" dirty="0" err="1">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đào</a:t>
            </a:r>
            <a:r>
              <a:rPr lang="en-US" sz="3200" b="1" dirty="0">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 </a:t>
            </a:r>
            <a:r>
              <a:rPr lang="en-US" sz="3200" b="1" dirty="0" err="1">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sai</a:t>
            </a:r>
            <a:r>
              <a:rPr lang="en-US" sz="3200" b="1" dirty="0">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 </a:t>
            </a:r>
            <a:r>
              <a:rPr lang="en-US" sz="3200" b="1" dirty="0" err="1">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trĩu</a:t>
            </a:r>
            <a:r>
              <a:rPr lang="en-US" sz="3200" b="1" dirty="0">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 </a:t>
            </a:r>
            <a:r>
              <a:rPr lang="en-US" sz="3200" b="1" dirty="0" err="1">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quả</a:t>
            </a:r>
            <a:r>
              <a:rPr lang="en-US" sz="3200" b="1" dirty="0">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a:t>
            </a:r>
          </a:p>
        </p:txBody>
      </p:sp>
      <p:sp>
        <p:nvSpPr>
          <p:cNvPr id="22" name="TextBox 21">
            <a:extLst>
              <a:ext uri="{FF2B5EF4-FFF2-40B4-BE49-F238E27FC236}">
                <a16:creationId xmlns:a16="http://schemas.microsoft.com/office/drawing/2014/main" xmlns="" id="{9102CC2A-37BF-4CCB-BBE3-A80CAF988BDE}"/>
              </a:ext>
            </a:extLst>
          </p:cNvPr>
          <p:cNvSpPr txBox="1"/>
          <p:nvPr/>
        </p:nvSpPr>
        <p:spPr>
          <a:xfrm>
            <a:off x="2946400" y="5662589"/>
            <a:ext cx="5651757" cy="1077218"/>
          </a:xfrm>
          <a:prstGeom prst="rect">
            <a:avLst/>
          </a:prstGeom>
          <a:noFill/>
        </p:spPr>
        <p:txBody>
          <a:bodyPr wrap="square" rtlCol="0">
            <a:spAutoFit/>
          </a:bodyPr>
          <a:lstStyle/>
          <a:p>
            <a:pPr algn="ctr"/>
            <a:r>
              <a:rPr lang="en-US" sz="3200" b="1" dirty="0">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Ba </a:t>
            </a:r>
            <a:r>
              <a:rPr lang="en-US" sz="3200" b="1" dirty="0" err="1">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bà</a:t>
            </a:r>
            <a:r>
              <a:rPr lang="en-US" sz="3200" b="1" dirty="0">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 </a:t>
            </a:r>
            <a:r>
              <a:rPr lang="en-US" sz="3200" b="1" dirty="0" err="1">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cháu</a:t>
            </a:r>
            <a:r>
              <a:rPr lang="en-US" sz="3200" b="1" dirty="0">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 </a:t>
            </a:r>
            <a:r>
              <a:rPr lang="en-US" sz="3200" b="1" dirty="0" err="1">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vui</a:t>
            </a:r>
            <a:r>
              <a:rPr lang="en-US" sz="3200" b="1" dirty="0">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 </a:t>
            </a:r>
            <a:r>
              <a:rPr lang="en-US" sz="3200" b="1" dirty="0" err="1">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vẻ</a:t>
            </a:r>
            <a:r>
              <a:rPr lang="en-US" sz="3200" b="1" dirty="0">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 </a:t>
            </a:r>
            <a:r>
              <a:rPr lang="en-US" sz="3200" b="1" dirty="0" err="1">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bên</a:t>
            </a:r>
            <a:r>
              <a:rPr lang="en-US" sz="3200" b="1" dirty="0">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 </a:t>
            </a:r>
            <a:r>
              <a:rPr lang="en-US" sz="3200" b="1" dirty="0" err="1">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nhau</a:t>
            </a:r>
            <a:r>
              <a:rPr lang="en-US" sz="3200" b="1" dirty="0">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 </a:t>
            </a:r>
            <a:r>
              <a:rPr lang="en-US" sz="3200" b="1" dirty="0" err="1">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dưới</a:t>
            </a:r>
            <a:r>
              <a:rPr lang="en-US" sz="3200" b="1" dirty="0">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 </a:t>
            </a:r>
            <a:r>
              <a:rPr lang="en-US" sz="3200" b="1" dirty="0" err="1">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mái</a:t>
            </a:r>
            <a:r>
              <a:rPr lang="en-US" sz="3200" b="1" dirty="0">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 </a:t>
            </a:r>
            <a:r>
              <a:rPr lang="en-US" sz="3200" b="1" dirty="0" err="1">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nhà</a:t>
            </a:r>
            <a:r>
              <a:rPr lang="en-US" sz="3200" b="1" dirty="0">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 </a:t>
            </a:r>
            <a:r>
              <a:rPr lang="en-US" sz="3200" b="1" dirty="0" err="1">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tranh</a:t>
            </a:r>
            <a:r>
              <a:rPr lang="en-US" sz="3200" b="1" dirty="0">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 </a:t>
            </a:r>
            <a:r>
              <a:rPr lang="en-US" sz="3200" b="1" dirty="0" err="1">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như</a:t>
            </a:r>
            <a:r>
              <a:rPr lang="en-US" sz="3200" b="1" dirty="0">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 </a:t>
            </a:r>
            <a:r>
              <a:rPr lang="en-US" sz="3200" b="1" dirty="0" err="1">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xưa</a:t>
            </a:r>
            <a:r>
              <a:rPr lang="en-US" sz="3200" b="1" dirty="0">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a:t>
            </a:r>
          </a:p>
        </p:txBody>
      </p:sp>
      <p:sp>
        <p:nvSpPr>
          <p:cNvPr id="23" name="TextBox 22">
            <a:extLst>
              <a:ext uri="{FF2B5EF4-FFF2-40B4-BE49-F238E27FC236}">
                <a16:creationId xmlns:a16="http://schemas.microsoft.com/office/drawing/2014/main" xmlns="" id="{203EAEF1-8899-4598-8F7E-022539C59B04}"/>
              </a:ext>
            </a:extLst>
          </p:cNvPr>
          <p:cNvSpPr txBox="1"/>
          <p:nvPr/>
        </p:nvSpPr>
        <p:spPr>
          <a:xfrm>
            <a:off x="757841" y="3782651"/>
            <a:ext cx="4695347" cy="1569660"/>
          </a:xfrm>
          <a:prstGeom prst="rect">
            <a:avLst/>
          </a:prstGeom>
          <a:noFill/>
        </p:spPr>
        <p:txBody>
          <a:bodyPr wrap="square" rtlCol="0">
            <a:spAutoFit/>
          </a:bodyPr>
          <a:lstStyle/>
          <a:p>
            <a:pPr algn="ctr"/>
            <a:r>
              <a:rPr lang="en-US" sz="3200" b="1" dirty="0" err="1">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Ngôi</a:t>
            </a:r>
            <a:r>
              <a:rPr lang="en-US" sz="3200" b="1" dirty="0">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 </a:t>
            </a:r>
            <a:r>
              <a:rPr lang="en-US" sz="3200" b="1" dirty="0" err="1">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nhà</a:t>
            </a:r>
            <a:r>
              <a:rPr lang="en-US" sz="3200" b="1" dirty="0">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 </a:t>
            </a:r>
            <a:r>
              <a:rPr lang="en-US" sz="3200" b="1" dirty="0" err="1">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của</a:t>
            </a:r>
            <a:r>
              <a:rPr lang="en-US" sz="3200" b="1" dirty="0">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 </a:t>
            </a:r>
            <a:r>
              <a:rPr lang="en-US" sz="3200" b="1" dirty="0" err="1">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hai</a:t>
            </a:r>
            <a:r>
              <a:rPr lang="en-US" sz="3200" b="1" dirty="0">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 </a:t>
            </a:r>
            <a:r>
              <a:rPr lang="en-US" sz="3200" b="1" dirty="0" err="1">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anh</a:t>
            </a:r>
            <a:r>
              <a:rPr lang="en-US" sz="3200" b="1" dirty="0">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 </a:t>
            </a:r>
            <a:r>
              <a:rPr lang="en-US" sz="3200" b="1" dirty="0" err="1">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em</a:t>
            </a:r>
            <a:r>
              <a:rPr lang="en-US" sz="3200" b="1" dirty="0">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 </a:t>
            </a:r>
            <a:r>
              <a:rPr lang="en-US" sz="3200" b="1" dirty="0" err="1">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khang</a:t>
            </a:r>
            <a:r>
              <a:rPr lang="en-US" sz="3200" b="1" dirty="0">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 </a:t>
            </a:r>
            <a:r>
              <a:rPr lang="en-US" sz="3200" b="1" dirty="0" err="1">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trang</a:t>
            </a:r>
            <a:r>
              <a:rPr lang="en-US" sz="3200" b="1" dirty="0">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 </a:t>
            </a:r>
            <a:r>
              <a:rPr lang="en-US" sz="3200" b="1" dirty="0" err="1">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hơn</a:t>
            </a:r>
            <a:r>
              <a:rPr lang="en-US" sz="3200" b="1" dirty="0">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 </a:t>
            </a:r>
            <a:r>
              <a:rPr lang="en-US" sz="3200" b="1" dirty="0" err="1">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Nhưng</a:t>
            </a:r>
            <a:r>
              <a:rPr lang="en-US" sz="3200" b="1" dirty="0">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 </a:t>
            </a:r>
            <a:r>
              <a:rPr lang="en-US" sz="3200" b="1" dirty="0" err="1">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hai</a:t>
            </a:r>
            <a:r>
              <a:rPr lang="en-US" sz="3200" b="1" dirty="0">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 </a:t>
            </a:r>
            <a:r>
              <a:rPr lang="en-US" sz="3200" b="1" dirty="0" err="1">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anh</a:t>
            </a:r>
            <a:r>
              <a:rPr lang="en-US" sz="3200" b="1" dirty="0">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 </a:t>
            </a:r>
            <a:r>
              <a:rPr lang="en-US" sz="3200" b="1" dirty="0" err="1">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em</a:t>
            </a:r>
            <a:r>
              <a:rPr lang="en-US" sz="3200" b="1" dirty="0">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 </a:t>
            </a:r>
            <a:r>
              <a:rPr lang="en-US" sz="3200" b="1" dirty="0" err="1">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vẫn</a:t>
            </a:r>
            <a:r>
              <a:rPr lang="en-US" sz="3200" b="1" dirty="0">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 </a:t>
            </a:r>
            <a:r>
              <a:rPr lang="en-US" sz="3200" b="1" dirty="0" err="1">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buồn</a:t>
            </a:r>
            <a:r>
              <a:rPr lang="en-US" sz="3200" b="1" dirty="0">
                <a:solidFill>
                  <a:srgbClr val="002060"/>
                </a:solidFill>
                <a:effectLst>
                  <a:glow rad="101600">
                    <a:schemeClr val="bg1">
                      <a:alpha val="60000"/>
                    </a:schemeClr>
                  </a:glow>
                </a:effectLst>
                <a:latin typeface="Times New Roman" pitchFamily="18" charset="0"/>
                <a:ea typeface="Arial-Rounded" panose="020B0500000000000000" pitchFamily="34" charset="0"/>
                <a:cs typeface="Times New Roman" pitchFamily="18" charset="0"/>
              </a:rPr>
              <a:t>.</a:t>
            </a:r>
          </a:p>
        </p:txBody>
      </p:sp>
    </p:spTree>
    <p:extLst>
      <p:ext uri="{BB962C8B-B14F-4D97-AF65-F5344CB8AC3E}">
        <p14:creationId xmlns:p14="http://schemas.microsoft.com/office/powerpoint/2010/main" xmlns="" val="1805785131"/>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 calcmode="lin" valueType="num">
                                      <p:cBhvr>
                                        <p:cTn id="9" dur="1000" fill="hold"/>
                                        <p:tgtEl>
                                          <p:spTgt spid="20"/>
                                        </p:tgtEl>
                                        <p:attrNameLst>
                                          <p:attrName>style.rotation</p:attrName>
                                        </p:attrNameLst>
                                      </p:cBhvr>
                                      <p:tavLst>
                                        <p:tav tm="0">
                                          <p:val>
                                            <p:fltVal val="90"/>
                                          </p:val>
                                        </p:tav>
                                        <p:tav tm="100000">
                                          <p:val>
                                            <p:fltVal val="0"/>
                                          </p:val>
                                        </p:tav>
                                      </p:tavLst>
                                    </p:anim>
                                    <p:animEffect transition="in" filter="fade">
                                      <p:cBhvr>
                                        <p:cTn id="10" dur="10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p:cTn id="15" dur="1000" fill="hold"/>
                                        <p:tgtEl>
                                          <p:spTgt spid="21"/>
                                        </p:tgtEl>
                                        <p:attrNameLst>
                                          <p:attrName>ppt_w</p:attrName>
                                        </p:attrNameLst>
                                      </p:cBhvr>
                                      <p:tavLst>
                                        <p:tav tm="0">
                                          <p:val>
                                            <p:fltVal val="0"/>
                                          </p:val>
                                        </p:tav>
                                        <p:tav tm="100000">
                                          <p:val>
                                            <p:strVal val="#ppt_w"/>
                                          </p:val>
                                        </p:tav>
                                      </p:tavLst>
                                    </p:anim>
                                    <p:anim calcmode="lin" valueType="num">
                                      <p:cBhvr>
                                        <p:cTn id="16" dur="1000" fill="hold"/>
                                        <p:tgtEl>
                                          <p:spTgt spid="21"/>
                                        </p:tgtEl>
                                        <p:attrNameLst>
                                          <p:attrName>ppt_h</p:attrName>
                                        </p:attrNameLst>
                                      </p:cBhvr>
                                      <p:tavLst>
                                        <p:tav tm="0">
                                          <p:val>
                                            <p:fltVal val="0"/>
                                          </p:val>
                                        </p:tav>
                                        <p:tav tm="100000">
                                          <p:val>
                                            <p:strVal val="#ppt_h"/>
                                          </p:val>
                                        </p:tav>
                                      </p:tavLst>
                                    </p:anim>
                                    <p:anim calcmode="lin" valueType="num">
                                      <p:cBhvr>
                                        <p:cTn id="17" dur="1000" fill="hold"/>
                                        <p:tgtEl>
                                          <p:spTgt spid="21"/>
                                        </p:tgtEl>
                                        <p:attrNameLst>
                                          <p:attrName>style.rotation</p:attrName>
                                        </p:attrNameLst>
                                      </p:cBhvr>
                                      <p:tavLst>
                                        <p:tav tm="0">
                                          <p:val>
                                            <p:fltVal val="90"/>
                                          </p:val>
                                        </p:tav>
                                        <p:tav tm="100000">
                                          <p:val>
                                            <p:fltVal val="0"/>
                                          </p:val>
                                        </p:tav>
                                      </p:tavLst>
                                    </p:anim>
                                    <p:animEffect transition="in" filter="fade">
                                      <p:cBhvr>
                                        <p:cTn id="18" dur="10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1000" fill="hold"/>
                                        <p:tgtEl>
                                          <p:spTgt spid="23"/>
                                        </p:tgtEl>
                                        <p:attrNameLst>
                                          <p:attrName>ppt_w</p:attrName>
                                        </p:attrNameLst>
                                      </p:cBhvr>
                                      <p:tavLst>
                                        <p:tav tm="0">
                                          <p:val>
                                            <p:fltVal val="0"/>
                                          </p:val>
                                        </p:tav>
                                        <p:tav tm="100000">
                                          <p:val>
                                            <p:strVal val="#ppt_w"/>
                                          </p:val>
                                        </p:tav>
                                      </p:tavLst>
                                    </p:anim>
                                    <p:anim calcmode="lin" valueType="num">
                                      <p:cBhvr>
                                        <p:cTn id="24" dur="1000" fill="hold"/>
                                        <p:tgtEl>
                                          <p:spTgt spid="23"/>
                                        </p:tgtEl>
                                        <p:attrNameLst>
                                          <p:attrName>ppt_h</p:attrName>
                                        </p:attrNameLst>
                                      </p:cBhvr>
                                      <p:tavLst>
                                        <p:tav tm="0">
                                          <p:val>
                                            <p:fltVal val="0"/>
                                          </p:val>
                                        </p:tav>
                                        <p:tav tm="100000">
                                          <p:val>
                                            <p:strVal val="#ppt_h"/>
                                          </p:val>
                                        </p:tav>
                                      </p:tavLst>
                                    </p:anim>
                                    <p:anim calcmode="lin" valueType="num">
                                      <p:cBhvr>
                                        <p:cTn id="25" dur="1000" fill="hold"/>
                                        <p:tgtEl>
                                          <p:spTgt spid="23"/>
                                        </p:tgtEl>
                                        <p:attrNameLst>
                                          <p:attrName>style.rotation</p:attrName>
                                        </p:attrNameLst>
                                      </p:cBhvr>
                                      <p:tavLst>
                                        <p:tav tm="0">
                                          <p:val>
                                            <p:fltVal val="90"/>
                                          </p:val>
                                        </p:tav>
                                        <p:tav tm="100000">
                                          <p:val>
                                            <p:fltVal val="0"/>
                                          </p:val>
                                        </p:tav>
                                      </p:tavLst>
                                    </p:anim>
                                    <p:animEffect transition="in" filter="fade">
                                      <p:cBhvr>
                                        <p:cTn id="26" dur="10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p:cTn id="31" dur="1000" fill="hold"/>
                                        <p:tgtEl>
                                          <p:spTgt spid="22"/>
                                        </p:tgtEl>
                                        <p:attrNameLst>
                                          <p:attrName>ppt_w</p:attrName>
                                        </p:attrNameLst>
                                      </p:cBhvr>
                                      <p:tavLst>
                                        <p:tav tm="0">
                                          <p:val>
                                            <p:fltVal val="0"/>
                                          </p:val>
                                        </p:tav>
                                        <p:tav tm="100000">
                                          <p:val>
                                            <p:strVal val="#ppt_w"/>
                                          </p:val>
                                        </p:tav>
                                      </p:tavLst>
                                    </p:anim>
                                    <p:anim calcmode="lin" valueType="num">
                                      <p:cBhvr>
                                        <p:cTn id="32" dur="1000" fill="hold"/>
                                        <p:tgtEl>
                                          <p:spTgt spid="22"/>
                                        </p:tgtEl>
                                        <p:attrNameLst>
                                          <p:attrName>ppt_h</p:attrName>
                                        </p:attrNameLst>
                                      </p:cBhvr>
                                      <p:tavLst>
                                        <p:tav tm="0">
                                          <p:val>
                                            <p:fltVal val="0"/>
                                          </p:val>
                                        </p:tav>
                                        <p:tav tm="100000">
                                          <p:val>
                                            <p:strVal val="#ppt_h"/>
                                          </p:val>
                                        </p:tav>
                                      </p:tavLst>
                                    </p:anim>
                                    <p:anim calcmode="lin" valueType="num">
                                      <p:cBhvr>
                                        <p:cTn id="33" dur="1000" fill="hold"/>
                                        <p:tgtEl>
                                          <p:spTgt spid="22"/>
                                        </p:tgtEl>
                                        <p:attrNameLst>
                                          <p:attrName>style.rotation</p:attrName>
                                        </p:attrNameLst>
                                      </p:cBhvr>
                                      <p:tavLst>
                                        <p:tav tm="0">
                                          <p:val>
                                            <p:fltVal val="90"/>
                                          </p:val>
                                        </p:tav>
                                        <p:tav tm="100000">
                                          <p:val>
                                            <p:fltVal val="0"/>
                                          </p:val>
                                        </p:tav>
                                      </p:tavLst>
                                    </p:anim>
                                    <p:animEffect transition="in" filter="fade">
                                      <p:cBhvr>
                                        <p:cTn id="34"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xmlns=""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xmlns=""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9" name="Rectangle: Top Corners Rounded 18">
              <a:extLst>
                <a:ext uri="{FF2B5EF4-FFF2-40B4-BE49-F238E27FC236}">
                  <a16:creationId xmlns:a16="http://schemas.microsoft.com/office/drawing/2014/main" xmlns=""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grpSp>
      <p:sp>
        <p:nvSpPr>
          <p:cNvPr id="6" name="TextBox 5">
            <a:extLst>
              <a:ext uri="{FF2B5EF4-FFF2-40B4-BE49-F238E27FC236}">
                <a16:creationId xmlns:a16="http://schemas.microsoft.com/office/drawing/2014/main" xmlns="" id="{5C7885EF-991A-4CDD-8704-47EF67880130}"/>
              </a:ext>
            </a:extLst>
          </p:cNvPr>
          <p:cNvSpPr txBox="1"/>
          <p:nvPr/>
        </p:nvSpPr>
        <p:spPr>
          <a:xfrm>
            <a:off x="0" y="364206"/>
            <a:ext cx="3527539" cy="584775"/>
          </a:xfrm>
          <a:prstGeom prst="rect">
            <a:avLst/>
          </a:prstGeom>
          <a:noFill/>
        </p:spPr>
        <p:txBody>
          <a:bodyPr wrap="square" rtlCol="0">
            <a:spAutoFit/>
          </a:bodyPr>
          <a:lstStyle/>
          <a:p>
            <a:r>
              <a:rPr lang="en-US" sz="3200" b="1" dirty="0">
                <a:solidFill>
                  <a:srgbClr val="002060"/>
                </a:solidFill>
                <a:latin typeface="Times New Roman" pitchFamily="18" charset="0"/>
                <a:ea typeface="Arial-Rounded" panose="020B0500000000000000" pitchFamily="34" charset="0"/>
                <a:cs typeface="Times New Roman" pitchFamily="18" charset="0"/>
              </a:rPr>
              <a:t>2. Nghe </a:t>
            </a:r>
            <a:r>
              <a:rPr lang="en-US" sz="3200" b="1" dirty="0" err="1">
                <a:solidFill>
                  <a:srgbClr val="002060"/>
                </a:solidFill>
                <a:latin typeface="Times New Roman" pitchFamily="18" charset="0"/>
                <a:ea typeface="Arial-Rounded" panose="020B0500000000000000" pitchFamily="34" charset="0"/>
                <a:cs typeface="Times New Roman" pitchFamily="18" charset="0"/>
              </a:rPr>
              <a:t>kể</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chuyện</a:t>
            </a:r>
            <a:r>
              <a:rPr lang="en-US" sz="3200" b="1" dirty="0">
                <a:solidFill>
                  <a:srgbClr val="002060"/>
                </a:solidFill>
                <a:latin typeface="Times New Roman" pitchFamily="18" charset="0"/>
                <a:ea typeface="Arial-Rounded" panose="020B0500000000000000" pitchFamily="34" charset="0"/>
                <a:cs typeface="Times New Roman" pitchFamily="18" charset="0"/>
              </a:rPr>
              <a:t>.</a:t>
            </a:r>
          </a:p>
        </p:txBody>
      </p:sp>
      <p:pic>
        <p:nvPicPr>
          <p:cNvPr id="7" name="Picture 6">
            <a:extLst>
              <a:ext uri="{FF2B5EF4-FFF2-40B4-BE49-F238E27FC236}">
                <a16:creationId xmlns:a16="http://schemas.microsoft.com/office/drawing/2014/main" xmlns="" id="{85CCD068-9504-4DDF-A780-A4F768DB095A}"/>
              </a:ext>
            </a:extLst>
          </p:cNvPr>
          <p:cNvPicPr>
            <a:picLocks noChangeAspect="1"/>
          </p:cNvPicPr>
          <p:nvPr/>
        </p:nvPicPr>
        <p:blipFill>
          <a:blip r:embed="rId4" cstate="print"/>
          <a:stretch>
            <a:fillRect/>
          </a:stretch>
        </p:blipFill>
        <p:spPr>
          <a:xfrm>
            <a:off x="1763769" y="3866082"/>
            <a:ext cx="4138061" cy="2627712"/>
          </a:xfrm>
          <a:prstGeom prst="rect">
            <a:avLst/>
          </a:prstGeom>
        </p:spPr>
      </p:pic>
      <p:pic>
        <p:nvPicPr>
          <p:cNvPr id="8" name="Picture 7">
            <a:extLst>
              <a:ext uri="{FF2B5EF4-FFF2-40B4-BE49-F238E27FC236}">
                <a16:creationId xmlns:a16="http://schemas.microsoft.com/office/drawing/2014/main" xmlns="" id="{14F5AE82-5513-4F34-A415-923003357D38}"/>
              </a:ext>
            </a:extLst>
          </p:cNvPr>
          <p:cNvPicPr>
            <a:picLocks noChangeAspect="1"/>
          </p:cNvPicPr>
          <p:nvPr/>
        </p:nvPicPr>
        <p:blipFill>
          <a:blip r:embed="rId5" cstate="print"/>
          <a:stretch>
            <a:fillRect/>
          </a:stretch>
        </p:blipFill>
        <p:spPr>
          <a:xfrm>
            <a:off x="6295077" y="3866082"/>
            <a:ext cx="4138062" cy="2596205"/>
          </a:xfrm>
          <a:prstGeom prst="rect">
            <a:avLst/>
          </a:prstGeom>
        </p:spPr>
      </p:pic>
      <p:pic>
        <p:nvPicPr>
          <p:cNvPr id="9" name="Picture 8">
            <a:extLst>
              <a:ext uri="{FF2B5EF4-FFF2-40B4-BE49-F238E27FC236}">
                <a16:creationId xmlns:a16="http://schemas.microsoft.com/office/drawing/2014/main" xmlns="" id="{D7DFDF8F-F24F-49CB-B8D7-6B4C10B53A98}"/>
              </a:ext>
            </a:extLst>
          </p:cNvPr>
          <p:cNvPicPr>
            <a:picLocks noChangeAspect="1"/>
          </p:cNvPicPr>
          <p:nvPr/>
        </p:nvPicPr>
        <p:blipFill>
          <a:blip r:embed="rId6" cstate="print"/>
          <a:stretch>
            <a:fillRect/>
          </a:stretch>
        </p:blipFill>
        <p:spPr>
          <a:xfrm>
            <a:off x="7388844" y="945082"/>
            <a:ext cx="4211129" cy="2619729"/>
          </a:xfrm>
          <a:prstGeom prst="rect">
            <a:avLst/>
          </a:prstGeom>
        </p:spPr>
      </p:pic>
      <p:pic>
        <p:nvPicPr>
          <p:cNvPr id="10" name="Picture 9">
            <a:extLst>
              <a:ext uri="{FF2B5EF4-FFF2-40B4-BE49-F238E27FC236}">
                <a16:creationId xmlns:a16="http://schemas.microsoft.com/office/drawing/2014/main" xmlns="" id="{24ADC13E-A84F-456B-B8E2-A33C15F710FA}"/>
              </a:ext>
            </a:extLst>
          </p:cNvPr>
          <p:cNvPicPr>
            <a:picLocks noChangeAspect="1"/>
          </p:cNvPicPr>
          <p:nvPr/>
        </p:nvPicPr>
        <p:blipFill>
          <a:blip r:embed="rId7" cstate="print"/>
          <a:stretch>
            <a:fillRect/>
          </a:stretch>
        </p:blipFill>
        <p:spPr>
          <a:xfrm>
            <a:off x="480608" y="993633"/>
            <a:ext cx="4138061" cy="2627712"/>
          </a:xfrm>
          <a:prstGeom prst="rect">
            <a:avLst/>
          </a:prstGeom>
        </p:spPr>
      </p:pic>
      <p:sp>
        <p:nvSpPr>
          <p:cNvPr id="11" name="文本框 22">
            <a:extLst>
              <a:ext uri="{FF2B5EF4-FFF2-40B4-BE49-F238E27FC236}">
                <a16:creationId xmlns:a16="http://schemas.microsoft.com/office/drawing/2014/main" xmlns="" id="{6D38D6D1-182F-4E2D-8C82-71B9293E1D92}"/>
              </a:ext>
            </a:extLst>
          </p:cNvPr>
          <p:cNvSpPr txBox="1"/>
          <p:nvPr/>
        </p:nvSpPr>
        <p:spPr>
          <a:xfrm>
            <a:off x="4803157" y="2106787"/>
            <a:ext cx="2397932" cy="707886"/>
          </a:xfrm>
          <a:prstGeom prst="rect">
            <a:avLst/>
          </a:prstGeom>
          <a:noFill/>
        </p:spPr>
        <p:txBody>
          <a:bodyPr wrap="square" rtlCol="0">
            <a:spAutoFit/>
          </a:bodyPr>
          <a:lstStyle/>
          <a:p>
            <a:pPr algn="ctr"/>
            <a:r>
              <a:rPr lang="en-US" altLang="zh-CN" sz="4000" dirty="0" err="1">
                <a:solidFill>
                  <a:srgbClr val="FF0000"/>
                </a:solidFill>
                <a:latin typeface="Times New Roman" pitchFamily="18" charset="0"/>
                <a:ea typeface="思源黑体 CN Bold" panose="020B0800000000000000" pitchFamily="34" charset="-122"/>
                <a:cs typeface="Times New Roman" pitchFamily="18" charset="0"/>
              </a:rPr>
              <a:t>Bà</a:t>
            </a:r>
            <a:r>
              <a:rPr lang="en-US" altLang="zh-CN" sz="4000" dirty="0">
                <a:solidFill>
                  <a:srgbClr val="FF0000"/>
                </a:solidFill>
                <a:latin typeface="Times New Roman" pitchFamily="18" charset="0"/>
                <a:ea typeface="思源黑体 CN Bold" panose="020B0800000000000000" pitchFamily="34" charset="-122"/>
                <a:cs typeface="Times New Roman" pitchFamily="18" charset="0"/>
              </a:rPr>
              <a:t> </a:t>
            </a:r>
            <a:r>
              <a:rPr lang="en-US" altLang="zh-CN" sz="4000" dirty="0" err="1">
                <a:solidFill>
                  <a:srgbClr val="FF0000"/>
                </a:solidFill>
                <a:latin typeface="Times New Roman" pitchFamily="18" charset="0"/>
                <a:ea typeface="思源黑体 CN Bold" panose="020B0800000000000000" pitchFamily="34" charset="-122"/>
                <a:cs typeface="Times New Roman" pitchFamily="18" charset="0"/>
              </a:rPr>
              <a:t>cháu</a:t>
            </a:r>
            <a:endParaRPr lang="zh-CN" altLang="en-US" sz="4000" dirty="0">
              <a:solidFill>
                <a:srgbClr val="FF0000"/>
              </a:solidFill>
              <a:latin typeface="Times New Roman" pitchFamily="18" charset="0"/>
              <a:ea typeface="思源黑体 CN Bold" panose="020B0800000000000000" pitchFamily="34" charset="-122"/>
              <a:cs typeface="Times New Roman" pitchFamily="18" charset="0"/>
            </a:endParaRPr>
          </a:p>
        </p:txBody>
      </p:sp>
      <p:pic>
        <p:nvPicPr>
          <p:cNvPr id="2" name="Kể chuyện lớp 2 -Bà cháu">
            <a:hlinkClick r:id="" action="ppaction://media"/>
            <a:extLst>
              <a:ext uri="{FF2B5EF4-FFF2-40B4-BE49-F238E27FC236}">
                <a16:creationId xmlns:a16="http://schemas.microsoft.com/office/drawing/2014/main" xmlns="" id="{2709D5C8-BB6C-44A3-8844-50FD75B764DB}"/>
              </a:ext>
            </a:extLst>
          </p:cNvPr>
          <p:cNvPicPr>
            <a:picLocks noChangeAspect="1"/>
          </p:cNvPicPr>
          <p:nvPr>
            <a:audioFile r:link="rId1"/>
            <p:extLst>
              <p:ext uri="{DAA4B4D4-6D71-4841-9C94-3DE7FCFB9230}">
                <p14:media xmlns:p14="http://schemas.microsoft.com/office/powerpoint/2010/main" xmlns="" r:embed="rId8"/>
              </p:ext>
            </p:extLst>
          </p:nvPr>
        </p:nvPicPr>
        <p:blipFill>
          <a:blip r:embed="rId9" cstate="print"/>
          <a:stretch>
            <a:fillRect/>
          </a:stretch>
        </p:blipFill>
        <p:spPr>
          <a:xfrm>
            <a:off x="11041173" y="5688413"/>
            <a:ext cx="1117600" cy="1117600"/>
          </a:xfrm>
          <a:prstGeom prst="rect">
            <a:avLst/>
          </a:prstGeom>
        </p:spPr>
      </p:pic>
    </p:spTree>
    <p:extLst>
      <p:ext uri="{BB962C8B-B14F-4D97-AF65-F5344CB8AC3E}">
        <p14:creationId xmlns:p14="http://schemas.microsoft.com/office/powerpoint/2010/main" xmlns="" val="495943574"/>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8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xmlns="" id="{7A807A5E-B68A-410C-AB0D-1D86BD6E42C7}"/>
              </a:ext>
            </a:extLst>
          </p:cNvPr>
          <p:cNvGrpSpPr/>
          <p:nvPr/>
        </p:nvGrpSpPr>
        <p:grpSpPr>
          <a:xfrm>
            <a:off x="0" y="1"/>
            <a:ext cx="12192000" cy="368300"/>
            <a:chOff x="0" y="-127508"/>
            <a:chExt cx="12192000" cy="1361811"/>
          </a:xfrm>
        </p:grpSpPr>
        <p:sp>
          <p:nvSpPr>
            <p:cNvPr id="18" name="Rectangle: Top Corners Rounded 17">
              <a:extLst>
                <a:ext uri="{FF2B5EF4-FFF2-40B4-BE49-F238E27FC236}">
                  <a16:creationId xmlns:a16="http://schemas.microsoft.com/office/drawing/2014/main" xmlns=""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9" name="Rectangle: Top Corners Rounded 18">
              <a:extLst>
                <a:ext uri="{FF2B5EF4-FFF2-40B4-BE49-F238E27FC236}">
                  <a16:creationId xmlns:a16="http://schemas.microsoft.com/office/drawing/2014/main" xmlns=""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grpSp>
      <p:grpSp>
        <p:nvGrpSpPr>
          <p:cNvPr id="11" name="Group 10">
            <a:extLst>
              <a:ext uri="{FF2B5EF4-FFF2-40B4-BE49-F238E27FC236}">
                <a16:creationId xmlns:a16="http://schemas.microsoft.com/office/drawing/2014/main" xmlns="" id="{63F3893E-8364-4CFB-AB04-F8F69EB52A6B}"/>
              </a:ext>
            </a:extLst>
          </p:cNvPr>
          <p:cNvGrpSpPr/>
          <p:nvPr/>
        </p:nvGrpSpPr>
        <p:grpSpPr>
          <a:xfrm>
            <a:off x="5878331" y="961802"/>
            <a:ext cx="3310998" cy="2514994"/>
            <a:chOff x="-32786" y="3497654"/>
            <a:chExt cx="3939933" cy="2974627"/>
          </a:xfrm>
        </p:grpSpPr>
        <p:pic>
          <p:nvPicPr>
            <p:cNvPr id="12" name="Picture 11">
              <a:extLst>
                <a:ext uri="{FF2B5EF4-FFF2-40B4-BE49-F238E27FC236}">
                  <a16:creationId xmlns:a16="http://schemas.microsoft.com/office/drawing/2014/main" xmlns="" id="{5978AE21-684C-4EE3-BA37-474320A6A1BA}"/>
                </a:ext>
              </a:extLst>
            </p:cNvPr>
            <p:cNvPicPr>
              <a:picLocks noChangeAspect="1"/>
            </p:cNvPicPr>
            <p:nvPr/>
          </p:nvPicPr>
          <p:blipFill>
            <a:blip r:embed="rId3" cstate="print"/>
            <a:stretch>
              <a:fillRect/>
            </a:stretch>
          </p:blipFill>
          <p:spPr>
            <a:xfrm>
              <a:off x="201961" y="3497654"/>
              <a:ext cx="3470439" cy="2203767"/>
            </a:xfrm>
            <a:prstGeom prst="rect">
              <a:avLst/>
            </a:prstGeom>
          </p:spPr>
        </p:pic>
        <p:sp>
          <p:nvSpPr>
            <p:cNvPr id="13" name="Rectangle: Rounded Corners 12">
              <a:extLst>
                <a:ext uri="{FF2B5EF4-FFF2-40B4-BE49-F238E27FC236}">
                  <a16:creationId xmlns:a16="http://schemas.microsoft.com/office/drawing/2014/main" xmlns="" id="{5612BCB9-472E-458A-A3B8-9D2CC76C5217}"/>
                </a:ext>
              </a:extLst>
            </p:cNvPr>
            <p:cNvSpPr/>
            <p:nvPr/>
          </p:nvSpPr>
          <p:spPr>
            <a:xfrm>
              <a:off x="-32786" y="5792710"/>
              <a:ext cx="3939933" cy="67957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Times New Roman" pitchFamily="18" charset="0"/>
                  <a:ea typeface="Arial-Rounded" panose="020B0500000000000000" pitchFamily="34" charset="0"/>
                  <a:cs typeface="Times New Roman" pitchFamily="18" charset="0"/>
                </a:rPr>
                <a:t>Vắng</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bà</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hai</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anh</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em</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cảm</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thấy</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thế</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nào</a:t>
              </a:r>
              <a:r>
                <a:rPr lang="en-US" sz="2400" b="1" dirty="0">
                  <a:solidFill>
                    <a:srgbClr val="002060"/>
                  </a:solidFill>
                  <a:latin typeface="Times New Roman" pitchFamily="18" charset="0"/>
                  <a:ea typeface="Arial-Rounded" panose="020B0500000000000000" pitchFamily="34" charset="0"/>
                  <a:cs typeface="Times New Roman" pitchFamily="18" charset="0"/>
                </a:rPr>
                <a:t>?</a:t>
              </a:r>
            </a:p>
          </p:txBody>
        </p:sp>
      </p:grpSp>
      <p:grpSp>
        <p:nvGrpSpPr>
          <p:cNvPr id="14" name="Group 13">
            <a:extLst>
              <a:ext uri="{FF2B5EF4-FFF2-40B4-BE49-F238E27FC236}">
                <a16:creationId xmlns:a16="http://schemas.microsoft.com/office/drawing/2014/main" xmlns="" id="{8F895FA5-9E54-4713-9AFF-F138A900DC57}"/>
              </a:ext>
            </a:extLst>
          </p:cNvPr>
          <p:cNvGrpSpPr/>
          <p:nvPr/>
        </p:nvGrpSpPr>
        <p:grpSpPr>
          <a:xfrm>
            <a:off x="2734768" y="992950"/>
            <a:ext cx="3422788" cy="2436050"/>
            <a:chOff x="4003398" y="1107635"/>
            <a:chExt cx="4072958" cy="2881256"/>
          </a:xfrm>
        </p:grpSpPr>
        <p:pic>
          <p:nvPicPr>
            <p:cNvPr id="15" name="Picture 14">
              <a:extLst>
                <a:ext uri="{FF2B5EF4-FFF2-40B4-BE49-F238E27FC236}">
                  <a16:creationId xmlns:a16="http://schemas.microsoft.com/office/drawing/2014/main" xmlns="" id="{1322132E-4B23-430B-B991-43A64F3E20CC}"/>
                </a:ext>
              </a:extLst>
            </p:cNvPr>
            <p:cNvPicPr>
              <a:picLocks noChangeAspect="1"/>
            </p:cNvPicPr>
            <p:nvPr/>
          </p:nvPicPr>
          <p:blipFill>
            <a:blip r:embed="rId4" cstate="print"/>
            <a:stretch>
              <a:fillRect/>
            </a:stretch>
          </p:blipFill>
          <p:spPr>
            <a:xfrm>
              <a:off x="4281307" y="1107635"/>
              <a:ext cx="3470439" cy="2110395"/>
            </a:xfrm>
            <a:prstGeom prst="rect">
              <a:avLst/>
            </a:prstGeom>
          </p:spPr>
        </p:pic>
        <p:sp>
          <p:nvSpPr>
            <p:cNvPr id="20" name="Rectangle: Rounded Corners 19">
              <a:extLst>
                <a:ext uri="{FF2B5EF4-FFF2-40B4-BE49-F238E27FC236}">
                  <a16:creationId xmlns:a16="http://schemas.microsoft.com/office/drawing/2014/main" xmlns="" id="{D13DA01A-CCBC-4CAB-BF8E-8D93835E2903}"/>
                </a:ext>
              </a:extLst>
            </p:cNvPr>
            <p:cNvSpPr/>
            <p:nvPr/>
          </p:nvSpPr>
          <p:spPr>
            <a:xfrm>
              <a:off x="4003398" y="3309319"/>
              <a:ext cx="4072958" cy="67957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Times New Roman" pitchFamily="18" charset="0"/>
                  <a:ea typeface="Arial-Rounded" panose="020B0500000000000000" pitchFamily="34" charset="0"/>
                  <a:cs typeface="Times New Roman" pitchFamily="18" charset="0"/>
                </a:rPr>
                <a:t>Khi </a:t>
              </a:r>
              <a:r>
                <a:rPr lang="en-US" sz="2400" b="1" dirty="0" err="1">
                  <a:solidFill>
                    <a:srgbClr val="002060"/>
                  </a:solidFill>
                  <a:latin typeface="Times New Roman" pitchFamily="18" charset="0"/>
                  <a:ea typeface="Arial-Rounded" panose="020B0500000000000000" pitchFamily="34" charset="0"/>
                  <a:cs typeface="Times New Roman" pitchFamily="18" charset="0"/>
                </a:rPr>
                <a:t>bà</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mất</a:t>
              </a:r>
              <a:r>
                <a:rPr lang="en-US" sz="2400" b="1" dirty="0">
                  <a:solidFill>
                    <a:srgbClr val="002060"/>
                  </a:solidFill>
                  <a:latin typeface="Times New Roman" pitchFamily="18" charset="0"/>
                  <a:ea typeface="Arial-Rounded" panose="020B0500000000000000" pitchFamily="34" charset="0"/>
                  <a:cs typeface="Times New Roman" pitchFamily="18" charset="0"/>
                </a:rPr>
                <a:t>, </a:t>
              </a:r>
            </a:p>
            <a:p>
              <a:pPr algn="ctr"/>
              <a:r>
                <a:rPr lang="en-US" sz="2400" b="1" dirty="0" err="1">
                  <a:solidFill>
                    <a:srgbClr val="002060"/>
                  </a:solidFill>
                  <a:latin typeface="Times New Roman" pitchFamily="18" charset="0"/>
                  <a:ea typeface="Arial-Rounded" panose="020B0500000000000000" pitchFamily="34" charset="0"/>
                  <a:cs typeface="Times New Roman" pitchFamily="18" charset="0"/>
                </a:rPr>
                <a:t>hai</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anh</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em</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đã</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làm</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gì</a:t>
              </a:r>
              <a:r>
                <a:rPr lang="en-US" sz="2400" b="1" dirty="0">
                  <a:solidFill>
                    <a:srgbClr val="002060"/>
                  </a:solidFill>
                  <a:latin typeface="Times New Roman" pitchFamily="18" charset="0"/>
                  <a:ea typeface="Arial-Rounded" panose="020B0500000000000000" pitchFamily="34" charset="0"/>
                  <a:cs typeface="Times New Roman" pitchFamily="18" charset="0"/>
                </a:rPr>
                <a:t>?</a:t>
              </a:r>
              <a:endParaRPr lang="en-US" sz="2600" b="1" dirty="0">
                <a:solidFill>
                  <a:srgbClr val="002060"/>
                </a:solidFill>
                <a:latin typeface="Times New Roman" pitchFamily="18" charset="0"/>
                <a:ea typeface="Arial-Rounded" panose="020B0500000000000000" pitchFamily="34" charset="0"/>
                <a:cs typeface="Times New Roman" pitchFamily="18" charset="0"/>
              </a:endParaRPr>
            </a:p>
          </p:txBody>
        </p:sp>
      </p:grpSp>
      <p:grpSp>
        <p:nvGrpSpPr>
          <p:cNvPr id="21" name="Group 20">
            <a:extLst>
              <a:ext uri="{FF2B5EF4-FFF2-40B4-BE49-F238E27FC236}">
                <a16:creationId xmlns:a16="http://schemas.microsoft.com/office/drawing/2014/main" xmlns="" id="{6560BE29-DF95-482D-AADB-4BB669D57281}"/>
              </a:ext>
            </a:extLst>
          </p:cNvPr>
          <p:cNvGrpSpPr/>
          <p:nvPr/>
        </p:nvGrpSpPr>
        <p:grpSpPr>
          <a:xfrm>
            <a:off x="9090103" y="961803"/>
            <a:ext cx="2952362" cy="2490246"/>
            <a:chOff x="4080032" y="7000251"/>
            <a:chExt cx="3513173" cy="2945355"/>
          </a:xfrm>
        </p:grpSpPr>
        <p:pic>
          <p:nvPicPr>
            <p:cNvPr id="22" name="Picture 21">
              <a:extLst>
                <a:ext uri="{FF2B5EF4-FFF2-40B4-BE49-F238E27FC236}">
                  <a16:creationId xmlns:a16="http://schemas.microsoft.com/office/drawing/2014/main" xmlns="" id="{94D5CA16-72B6-4CD1-9B2D-140EF4009CE6}"/>
                </a:ext>
              </a:extLst>
            </p:cNvPr>
            <p:cNvPicPr>
              <a:picLocks noChangeAspect="1"/>
            </p:cNvPicPr>
            <p:nvPr/>
          </p:nvPicPr>
          <p:blipFill>
            <a:blip r:embed="rId5" cstate="print"/>
            <a:stretch>
              <a:fillRect/>
            </a:stretch>
          </p:blipFill>
          <p:spPr>
            <a:xfrm>
              <a:off x="4080032" y="7000251"/>
              <a:ext cx="3513173" cy="2147235"/>
            </a:xfrm>
            <a:prstGeom prst="rect">
              <a:avLst/>
            </a:prstGeom>
          </p:spPr>
        </p:pic>
        <p:sp>
          <p:nvSpPr>
            <p:cNvPr id="23" name="Rectangle: Rounded Corners 22">
              <a:extLst>
                <a:ext uri="{FF2B5EF4-FFF2-40B4-BE49-F238E27FC236}">
                  <a16:creationId xmlns:a16="http://schemas.microsoft.com/office/drawing/2014/main" xmlns="" id="{2E99419A-4AE5-4CDE-864C-06AC1C9D9958}"/>
                </a:ext>
              </a:extLst>
            </p:cNvPr>
            <p:cNvSpPr/>
            <p:nvPr/>
          </p:nvSpPr>
          <p:spPr>
            <a:xfrm>
              <a:off x="4447205" y="9266035"/>
              <a:ext cx="3146000" cy="67957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Times New Roman" pitchFamily="18" charset="0"/>
                  <a:ea typeface="Arial-Rounded" panose="020B0500000000000000" pitchFamily="34" charset="0"/>
                  <a:cs typeface="Times New Roman" pitchFamily="18" charset="0"/>
                </a:rPr>
                <a:t>Câu</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chuyện</a:t>
              </a:r>
              <a:r>
                <a:rPr lang="en-US" sz="2400" b="1" dirty="0">
                  <a:solidFill>
                    <a:srgbClr val="002060"/>
                  </a:solidFill>
                  <a:latin typeface="Times New Roman" pitchFamily="18" charset="0"/>
                  <a:ea typeface="Arial-Rounded" panose="020B0500000000000000" pitchFamily="34" charset="0"/>
                  <a:cs typeface="Times New Roman" pitchFamily="18" charset="0"/>
                </a:rPr>
                <a:t> </a:t>
              </a:r>
            </a:p>
            <a:p>
              <a:pPr algn="ctr"/>
              <a:r>
                <a:rPr lang="en-US" sz="2400" b="1" dirty="0" err="1">
                  <a:solidFill>
                    <a:srgbClr val="002060"/>
                  </a:solidFill>
                  <a:latin typeface="Times New Roman" pitchFamily="18" charset="0"/>
                  <a:ea typeface="Arial-Rounded" panose="020B0500000000000000" pitchFamily="34" charset="0"/>
                  <a:cs typeface="Times New Roman" pitchFamily="18" charset="0"/>
                </a:rPr>
                <a:t>kết</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thúc</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thế</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nào</a:t>
              </a:r>
              <a:r>
                <a:rPr lang="en-US" sz="2400" b="1" dirty="0">
                  <a:solidFill>
                    <a:srgbClr val="002060"/>
                  </a:solidFill>
                  <a:latin typeface="Times New Roman" pitchFamily="18" charset="0"/>
                  <a:ea typeface="Arial-Rounded" panose="020B0500000000000000" pitchFamily="34" charset="0"/>
                  <a:cs typeface="Times New Roman" pitchFamily="18" charset="0"/>
                </a:rPr>
                <a:t>?</a:t>
              </a:r>
            </a:p>
          </p:txBody>
        </p:sp>
      </p:grpSp>
      <p:grpSp>
        <p:nvGrpSpPr>
          <p:cNvPr id="24" name="Group 23">
            <a:extLst>
              <a:ext uri="{FF2B5EF4-FFF2-40B4-BE49-F238E27FC236}">
                <a16:creationId xmlns:a16="http://schemas.microsoft.com/office/drawing/2014/main" xmlns="" id="{A9802D1A-E058-41CF-9A2B-400E129477DF}"/>
              </a:ext>
            </a:extLst>
          </p:cNvPr>
          <p:cNvGrpSpPr/>
          <p:nvPr/>
        </p:nvGrpSpPr>
        <p:grpSpPr>
          <a:xfrm>
            <a:off x="0" y="949102"/>
            <a:ext cx="2916449" cy="2642054"/>
            <a:chOff x="555312" y="604550"/>
            <a:chExt cx="3470437" cy="3124908"/>
          </a:xfrm>
        </p:grpSpPr>
        <p:pic>
          <p:nvPicPr>
            <p:cNvPr id="25" name="Picture 24">
              <a:extLst>
                <a:ext uri="{FF2B5EF4-FFF2-40B4-BE49-F238E27FC236}">
                  <a16:creationId xmlns:a16="http://schemas.microsoft.com/office/drawing/2014/main" xmlns="" id="{3D8C2BB4-8B3D-4664-8A91-629460772598}"/>
                </a:ext>
              </a:extLst>
            </p:cNvPr>
            <p:cNvPicPr>
              <a:picLocks noChangeAspect="1"/>
            </p:cNvPicPr>
            <p:nvPr/>
          </p:nvPicPr>
          <p:blipFill>
            <a:blip r:embed="rId6" cstate="print"/>
            <a:stretch>
              <a:fillRect/>
            </a:stretch>
          </p:blipFill>
          <p:spPr>
            <a:xfrm>
              <a:off x="583790" y="604550"/>
              <a:ext cx="3323401" cy="2110395"/>
            </a:xfrm>
            <a:prstGeom prst="rect">
              <a:avLst/>
            </a:prstGeom>
          </p:spPr>
        </p:pic>
        <p:sp>
          <p:nvSpPr>
            <p:cNvPr id="26" name="Rectangle: Rounded Corners 25">
              <a:extLst>
                <a:ext uri="{FF2B5EF4-FFF2-40B4-BE49-F238E27FC236}">
                  <a16:creationId xmlns:a16="http://schemas.microsoft.com/office/drawing/2014/main" xmlns="" id="{CE1CEBDE-0312-4A16-B58D-A91AD7567518}"/>
                </a:ext>
              </a:extLst>
            </p:cNvPr>
            <p:cNvSpPr/>
            <p:nvPr/>
          </p:nvSpPr>
          <p:spPr>
            <a:xfrm>
              <a:off x="555312" y="2714945"/>
              <a:ext cx="3470437" cy="101451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Times New Roman" pitchFamily="18" charset="0"/>
                  <a:ea typeface="Arial-Rounded" panose="020B0500000000000000" pitchFamily="34" charset="0"/>
                  <a:cs typeface="Times New Roman" pitchFamily="18" charset="0"/>
                </a:rPr>
                <a:t>Cô</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tiên</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cho</a:t>
              </a:r>
              <a:endParaRPr lang="en-US" sz="2400" b="1" dirty="0">
                <a:solidFill>
                  <a:srgbClr val="002060"/>
                </a:solidFill>
                <a:latin typeface="Times New Roman" pitchFamily="18" charset="0"/>
                <a:ea typeface="Arial-Rounded" panose="020B0500000000000000" pitchFamily="34" charset="0"/>
                <a:cs typeface="Times New Roman" pitchFamily="18" charset="0"/>
              </a:endParaRPr>
            </a:p>
            <a:p>
              <a:pPr algn="ct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hai</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anh</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em</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cái</a:t>
              </a:r>
              <a:r>
                <a:rPr lang="en-US" sz="2400" b="1" dirty="0">
                  <a:solidFill>
                    <a:srgbClr val="002060"/>
                  </a:solidFill>
                  <a:latin typeface="Times New Roman" pitchFamily="18" charset="0"/>
                  <a:ea typeface="Arial-Rounded" panose="020B0500000000000000" pitchFamily="34" charset="0"/>
                  <a:cs typeface="Times New Roman" pitchFamily="18" charset="0"/>
                </a:rPr>
                <a:t> </a:t>
              </a:r>
              <a:r>
                <a:rPr lang="en-US" sz="2400" b="1" dirty="0" err="1">
                  <a:solidFill>
                    <a:srgbClr val="002060"/>
                  </a:solidFill>
                  <a:latin typeface="Times New Roman" pitchFamily="18" charset="0"/>
                  <a:ea typeface="Arial-Rounded" panose="020B0500000000000000" pitchFamily="34" charset="0"/>
                  <a:cs typeface="Times New Roman" pitchFamily="18" charset="0"/>
                </a:rPr>
                <a:t>gì</a:t>
              </a:r>
              <a:r>
                <a:rPr lang="en-US" sz="2400" b="1" dirty="0">
                  <a:solidFill>
                    <a:srgbClr val="002060"/>
                  </a:solidFill>
                  <a:latin typeface="Times New Roman" pitchFamily="18" charset="0"/>
                  <a:ea typeface="Arial-Rounded" panose="020B0500000000000000" pitchFamily="34" charset="0"/>
                  <a:cs typeface="Times New Roman" pitchFamily="18" charset="0"/>
                </a:rPr>
                <a:t>?</a:t>
              </a:r>
            </a:p>
          </p:txBody>
        </p:sp>
      </p:grpSp>
      <p:sp>
        <p:nvSpPr>
          <p:cNvPr id="27" name="文本框 22">
            <a:extLst>
              <a:ext uri="{FF2B5EF4-FFF2-40B4-BE49-F238E27FC236}">
                <a16:creationId xmlns:a16="http://schemas.microsoft.com/office/drawing/2014/main" xmlns="" id="{BDBE9E97-B1D6-496E-AEA3-A7C14504D190}"/>
              </a:ext>
            </a:extLst>
          </p:cNvPr>
          <p:cNvSpPr txBox="1"/>
          <p:nvPr/>
        </p:nvSpPr>
        <p:spPr>
          <a:xfrm>
            <a:off x="4734822" y="319872"/>
            <a:ext cx="2397932" cy="707886"/>
          </a:xfrm>
          <a:prstGeom prst="rect">
            <a:avLst/>
          </a:prstGeom>
          <a:noFill/>
        </p:spPr>
        <p:txBody>
          <a:bodyPr wrap="square" rtlCol="0">
            <a:spAutoFit/>
          </a:bodyPr>
          <a:lstStyle/>
          <a:p>
            <a:pPr algn="ctr"/>
            <a:r>
              <a:rPr lang="en-US" altLang="zh-CN" sz="4000" dirty="0" err="1">
                <a:solidFill>
                  <a:srgbClr val="FF0000"/>
                </a:solidFill>
                <a:latin typeface="Times New Roman" pitchFamily="18" charset="0"/>
                <a:ea typeface="思源黑体 CN Bold" panose="020B0800000000000000" pitchFamily="34" charset="-122"/>
                <a:cs typeface="Times New Roman" pitchFamily="18" charset="0"/>
              </a:rPr>
              <a:t>Bà</a:t>
            </a:r>
            <a:r>
              <a:rPr lang="en-US" altLang="zh-CN" sz="4000" dirty="0">
                <a:solidFill>
                  <a:srgbClr val="FF0000"/>
                </a:solidFill>
                <a:latin typeface="Times New Roman" pitchFamily="18" charset="0"/>
                <a:ea typeface="思源黑体 CN Bold" panose="020B0800000000000000" pitchFamily="34" charset="-122"/>
                <a:cs typeface="Times New Roman" pitchFamily="18" charset="0"/>
              </a:rPr>
              <a:t> </a:t>
            </a:r>
            <a:r>
              <a:rPr lang="en-US" altLang="zh-CN" sz="4000" dirty="0" err="1">
                <a:solidFill>
                  <a:srgbClr val="FF0000"/>
                </a:solidFill>
                <a:latin typeface="Times New Roman" pitchFamily="18" charset="0"/>
                <a:ea typeface="思源黑体 CN Bold" panose="020B0800000000000000" pitchFamily="34" charset="-122"/>
                <a:cs typeface="Times New Roman" pitchFamily="18" charset="0"/>
              </a:rPr>
              <a:t>cháu</a:t>
            </a:r>
            <a:endParaRPr lang="zh-CN" altLang="en-US" sz="4000" dirty="0">
              <a:solidFill>
                <a:srgbClr val="FF0000"/>
              </a:solidFill>
              <a:latin typeface="Times New Roman" pitchFamily="18" charset="0"/>
              <a:ea typeface="思源黑体 CN Bold" panose="020B0800000000000000" pitchFamily="34" charset="-122"/>
              <a:cs typeface="Times New Roman" pitchFamily="18" charset="0"/>
            </a:endParaRPr>
          </a:p>
        </p:txBody>
      </p:sp>
      <p:sp>
        <p:nvSpPr>
          <p:cNvPr id="2" name="Arrow: Notched Right 1">
            <a:extLst>
              <a:ext uri="{FF2B5EF4-FFF2-40B4-BE49-F238E27FC236}">
                <a16:creationId xmlns:a16="http://schemas.microsoft.com/office/drawing/2014/main" xmlns="" id="{C0BE0B62-71F1-4EB2-8618-B9515312D22E}"/>
              </a:ext>
            </a:extLst>
          </p:cNvPr>
          <p:cNvSpPr/>
          <p:nvPr/>
        </p:nvSpPr>
        <p:spPr>
          <a:xfrm rot="5400000">
            <a:off x="1118165" y="3748477"/>
            <a:ext cx="458487" cy="246259"/>
          </a:xfrm>
          <a:prstGeom prst="notchedRightArrow">
            <a:avLst>
              <a:gd name="adj1" fmla="val 50000"/>
              <a:gd name="adj2" fmla="val 54762"/>
            </a:avLst>
          </a:prstGeom>
          <a:solidFill>
            <a:srgbClr val="00B050"/>
          </a:solidFill>
          <a:ln w="31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28" name="Arrow: Notched Right 27">
            <a:extLst>
              <a:ext uri="{FF2B5EF4-FFF2-40B4-BE49-F238E27FC236}">
                <a16:creationId xmlns:a16="http://schemas.microsoft.com/office/drawing/2014/main" xmlns="" id="{D4C3D16B-EB7D-4F2A-8832-1B1447F716C3}"/>
              </a:ext>
            </a:extLst>
          </p:cNvPr>
          <p:cNvSpPr/>
          <p:nvPr/>
        </p:nvSpPr>
        <p:spPr>
          <a:xfrm rot="5400000">
            <a:off x="4093789" y="3748477"/>
            <a:ext cx="458487" cy="246259"/>
          </a:xfrm>
          <a:prstGeom prst="notchedRightArrow">
            <a:avLst>
              <a:gd name="adj1" fmla="val 50000"/>
              <a:gd name="adj2" fmla="val 54762"/>
            </a:avLst>
          </a:prstGeom>
          <a:solidFill>
            <a:srgbClr val="00B050"/>
          </a:solidFill>
          <a:ln w="31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29" name="Arrow: Notched Right 28">
            <a:extLst>
              <a:ext uri="{FF2B5EF4-FFF2-40B4-BE49-F238E27FC236}">
                <a16:creationId xmlns:a16="http://schemas.microsoft.com/office/drawing/2014/main" xmlns="" id="{8107CDC2-4BB6-4881-9593-78CA14D2284C}"/>
              </a:ext>
            </a:extLst>
          </p:cNvPr>
          <p:cNvSpPr/>
          <p:nvPr/>
        </p:nvSpPr>
        <p:spPr>
          <a:xfrm rot="5400000">
            <a:off x="7211889" y="3748477"/>
            <a:ext cx="458487" cy="246259"/>
          </a:xfrm>
          <a:prstGeom prst="notchedRightArrow">
            <a:avLst>
              <a:gd name="adj1" fmla="val 50000"/>
              <a:gd name="adj2" fmla="val 54762"/>
            </a:avLst>
          </a:prstGeom>
          <a:solidFill>
            <a:srgbClr val="00B050"/>
          </a:solidFill>
          <a:ln w="31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30" name="Arrow: Notched Right 29">
            <a:extLst>
              <a:ext uri="{FF2B5EF4-FFF2-40B4-BE49-F238E27FC236}">
                <a16:creationId xmlns:a16="http://schemas.microsoft.com/office/drawing/2014/main" xmlns="" id="{443D625F-457F-4FF9-8F52-C05D61D279C2}"/>
              </a:ext>
            </a:extLst>
          </p:cNvPr>
          <p:cNvSpPr/>
          <p:nvPr/>
        </p:nvSpPr>
        <p:spPr>
          <a:xfrm rot="5400000">
            <a:off x="10345419" y="3748477"/>
            <a:ext cx="458487" cy="246259"/>
          </a:xfrm>
          <a:prstGeom prst="notchedRightArrow">
            <a:avLst>
              <a:gd name="adj1" fmla="val 50000"/>
              <a:gd name="adj2" fmla="val 54762"/>
            </a:avLst>
          </a:prstGeom>
          <a:solidFill>
            <a:srgbClr val="00B050"/>
          </a:solidFill>
          <a:ln w="31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31" name="Rectangle: Rounded Corners 30">
            <a:extLst>
              <a:ext uri="{FF2B5EF4-FFF2-40B4-BE49-F238E27FC236}">
                <a16:creationId xmlns:a16="http://schemas.microsoft.com/office/drawing/2014/main" xmlns="" id="{2496E971-4755-4E7B-8758-B1E66BCF12F0}"/>
              </a:ext>
            </a:extLst>
          </p:cNvPr>
          <p:cNvSpPr/>
          <p:nvPr/>
        </p:nvSpPr>
        <p:spPr>
          <a:xfrm>
            <a:off x="188625" y="3871606"/>
            <a:ext cx="2248014" cy="259208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Times New Roman" pitchFamily="18" charset="0"/>
                <a:ea typeface="Arial-Rounded" panose="020B0500000000000000" pitchFamily="34" charset="0"/>
                <a:cs typeface="Times New Roman" pitchFamily="18" charset="0"/>
              </a:rPr>
              <a:t>Cô</a:t>
            </a:r>
            <a:r>
              <a:rPr lang="en-US" sz="2800" b="1" dirty="0">
                <a:solidFill>
                  <a:srgbClr val="FF0000"/>
                </a:solidFill>
                <a:latin typeface="Times New Roman" pitchFamily="18" charset="0"/>
                <a:ea typeface="Arial-Rounded" panose="020B0500000000000000" pitchFamily="34" charset="0"/>
                <a:cs typeface="Times New Roman" pitchFamily="18" charset="0"/>
              </a:rPr>
              <a:t> </a:t>
            </a:r>
            <a:r>
              <a:rPr lang="en-US" sz="2800" b="1" dirty="0" err="1">
                <a:solidFill>
                  <a:srgbClr val="FF0000"/>
                </a:solidFill>
                <a:latin typeface="Times New Roman" pitchFamily="18" charset="0"/>
                <a:ea typeface="Arial-Rounded" panose="020B0500000000000000" pitchFamily="34" charset="0"/>
                <a:cs typeface="Times New Roman" pitchFamily="18" charset="0"/>
              </a:rPr>
              <a:t>tiên</a:t>
            </a:r>
            <a:r>
              <a:rPr lang="en-US" sz="2800" b="1" dirty="0">
                <a:solidFill>
                  <a:srgbClr val="FF0000"/>
                </a:solidFill>
                <a:latin typeface="Times New Roman" pitchFamily="18" charset="0"/>
                <a:ea typeface="Arial-Rounded" panose="020B0500000000000000" pitchFamily="34" charset="0"/>
                <a:cs typeface="Times New Roman" pitchFamily="18" charset="0"/>
              </a:rPr>
              <a:t> </a:t>
            </a:r>
            <a:r>
              <a:rPr lang="en-US" sz="2800" b="1" dirty="0" err="1">
                <a:solidFill>
                  <a:srgbClr val="FF0000"/>
                </a:solidFill>
                <a:latin typeface="Times New Roman" pitchFamily="18" charset="0"/>
                <a:ea typeface="Arial-Rounded" panose="020B0500000000000000" pitchFamily="34" charset="0"/>
                <a:cs typeface="Times New Roman" pitchFamily="18" charset="0"/>
              </a:rPr>
              <a:t>cho</a:t>
            </a:r>
            <a:endParaRPr lang="en-US" sz="2800" b="1" dirty="0">
              <a:solidFill>
                <a:srgbClr val="FF0000"/>
              </a:solidFill>
              <a:latin typeface="Times New Roman" pitchFamily="18" charset="0"/>
              <a:ea typeface="Arial-Rounded" panose="020B0500000000000000" pitchFamily="34" charset="0"/>
              <a:cs typeface="Times New Roman" pitchFamily="18" charset="0"/>
            </a:endParaRPr>
          </a:p>
          <a:p>
            <a:pPr algn="ctr"/>
            <a:r>
              <a:rPr lang="en-US" sz="2800" b="1" dirty="0">
                <a:solidFill>
                  <a:srgbClr val="FF0000"/>
                </a:solidFill>
                <a:latin typeface="Times New Roman" pitchFamily="18" charset="0"/>
                <a:ea typeface="Arial-Rounded" panose="020B0500000000000000" pitchFamily="34" charset="0"/>
                <a:cs typeface="Times New Roman" pitchFamily="18" charset="0"/>
              </a:rPr>
              <a:t> </a:t>
            </a:r>
            <a:r>
              <a:rPr lang="en-US" sz="2800" b="1" dirty="0" err="1">
                <a:solidFill>
                  <a:srgbClr val="FF0000"/>
                </a:solidFill>
                <a:latin typeface="Times New Roman" pitchFamily="18" charset="0"/>
                <a:ea typeface="Arial-Rounded" panose="020B0500000000000000" pitchFamily="34" charset="0"/>
                <a:cs typeface="Times New Roman" pitchFamily="18" charset="0"/>
              </a:rPr>
              <a:t>hai</a:t>
            </a:r>
            <a:r>
              <a:rPr lang="en-US" sz="2800" b="1" dirty="0">
                <a:solidFill>
                  <a:srgbClr val="FF0000"/>
                </a:solidFill>
                <a:latin typeface="Times New Roman" pitchFamily="18" charset="0"/>
                <a:ea typeface="Arial-Rounded" panose="020B0500000000000000" pitchFamily="34" charset="0"/>
                <a:cs typeface="Times New Roman" pitchFamily="18" charset="0"/>
              </a:rPr>
              <a:t> </a:t>
            </a:r>
            <a:r>
              <a:rPr lang="en-US" sz="2800" b="1" dirty="0" err="1">
                <a:solidFill>
                  <a:srgbClr val="FF0000"/>
                </a:solidFill>
                <a:latin typeface="Times New Roman" pitchFamily="18" charset="0"/>
                <a:ea typeface="Arial-Rounded" panose="020B0500000000000000" pitchFamily="34" charset="0"/>
                <a:cs typeface="Times New Roman" pitchFamily="18" charset="0"/>
              </a:rPr>
              <a:t>anh</a:t>
            </a:r>
            <a:r>
              <a:rPr lang="en-US" sz="2800" b="1" dirty="0">
                <a:solidFill>
                  <a:srgbClr val="FF0000"/>
                </a:solidFill>
                <a:latin typeface="Times New Roman" pitchFamily="18" charset="0"/>
                <a:ea typeface="Arial-Rounded" panose="020B0500000000000000" pitchFamily="34" charset="0"/>
                <a:cs typeface="Times New Roman" pitchFamily="18" charset="0"/>
              </a:rPr>
              <a:t> </a:t>
            </a:r>
            <a:r>
              <a:rPr lang="en-US" sz="2800" b="1" dirty="0" err="1">
                <a:solidFill>
                  <a:srgbClr val="FF0000"/>
                </a:solidFill>
                <a:latin typeface="Times New Roman" pitchFamily="18" charset="0"/>
                <a:ea typeface="Arial-Rounded" panose="020B0500000000000000" pitchFamily="34" charset="0"/>
                <a:cs typeface="Times New Roman" pitchFamily="18" charset="0"/>
              </a:rPr>
              <a:t>em</a:t>
            </a:r>
            <a:r>
              <a:rPr lang="en-US" sz="2800" b="1" dirty="0">
                <a:solidFill>
                  <a:srgbClr val="FF0000"/>
                </a:solidFill>
                <a:latin typeface="Times New Roman" pitchFamily="18" charset="0"/>
                <a:ea typeface="Arial-Rounded" panose="020B0500000000000000" pitchFamily="34" charset="0"/>
                <a:cs typeface="Times New Roman" pitchFamily="18" charset="0"/>
              </a:rPr>
              <a:t> </a:t>
            </a:r>
            <a:r>
              <a:rPr lang="en-US" sz="2800" b="1" dirty="0" err="1">
                <a:solidFill>
                  <a:srgbClr val="FF0000"/>
                </a:solidFill>
                <a:latin typeface="Times New Roman" pitchFamily="18" charset="0"/>
                <a:ea typeface="Arial-Rounded" panose="020B0500000000000000" pitchFamily="34" charset="0"/>
                <a:cs typeface="Times New Roman" pitchFamily="18" charset="0"/>
              </a:rPr>
              <a:t>một</a:t>
            </a:r>
            <a:r>
              <a:rPr lang="en-US" sz="2800" b="1" dirty="0">
                <a:solidFill>
                  <a:srgbClr val="FF0000"/>
                </a:solidFill>
                <a:latin typeface="Times New Roman" pitchFamily="18" charset="0"/>
                <a:ea typeface="Arial-Rounded" panose="020B0500000000000000" pitchFamily="34" charset="0"/>
                <a:cs typeface="Times New Roman" pitchFamily="18" charset="0"/>
              </a:rPr>
              <a:t> </a:t>
            </a:r>
            <a:r>
              <a:rPr lang="en-US" sz="2800" b="1" dirty="0" err="1">
                <a:solidFill>
                  <a:srgbClr val="FF0000"/>
                </a:solidFill>
                <a:latin typeface="Times New Roman" pitchFamily="18" charset="0"/>
                <a:ea typeface="Arial-Rounded" panose="020B0500000000000000" pitchFamily="34" charset="0"/>
                <a:cs typeface="Times New Roman" pitchFamily="18" charset="0"/>
              </a:rPr>
              <a:t>hạt</a:t>
            </a:r>
            <a:r>
              <a:rPr lang="en-US" sz="2800" b="1" dirty="0">
                <a:solidFill>
                  <a:srgbClr val="FF0000"/>
                </a:solidFill>
                <a:latin typeface="Times New Roman" pitchFamily="18" charset="0"/>
                <a:ea typeface="Arial-Rounded" panose="020B0500000000000000" pitchFamily="34" charset="0"/>
                <a:cs typeface="Times New Roman" pitchFamily="18" charset="0"/>
              </a:rPr>
              <a:t> </a:t>
            </a:r>
            <a:r>
              <a:rPr lang="en-US" sz="2800" b="1" dirty="0" err="1">
                <a:solidFill>
                  <a:srgbClr val="FF0000"/>
                </a:solidFill>
                <a:latin typeface="Times New Roman" pitchFamily="18" charset="0"/>
                <a:ea typeface="Arial-Rounded" panose="020B0500000000000000" pitchFamily="34" charset="0"/>
                <a:cs typeface="Times New Roman" pitchFamily="18" charset="0"/>
              </a:rPr>
              <a:t>đào</a:t>
            </a:r>
            <a:r>
              <a:rPr lang="en-US" sz="2800" b="1" dirty="0">
                <a:solidFill>
                  <a:srgbClr val="FF0000"/>
                </a:solidFill>
                <a:latin typeface="Times New Roman" pitchFamily="18" charset="0"/>
                <a:ea typeface="Arial-Rounded" panose="020B0500000000000000" pitchFamily="34" charset="0"/>
                <a:cs typeface="Times New Roman" pitchFamily="18" charset="0"/>
              </a:rPr>
              <a:t>.</a:t>
            </a:r>
          </a:p>
        </p:txBody>
      </p:sp>
      <p:sp>
        <p:nvSpPr>
          <p:cNvPr id="32" name="Rectangle: Rounded Corners 31">
            <a:extLst>
              <a:ext uri="{FF2B5EF4-FFF2-40B4-BE49-F238E27FC236}">
                <a16:creationId xmlns:a16="http://schemas.microsoft.com/office/drawing/2014/main" xmlns="" id="{B78BC8D3-4318-48AB-9E87-AF4C7652EB33}"/>
              </a:ext>
            </a:extLst>
          </p:cNvPr>
          <p:cNvSpPr/>
          <p:nvPr/>
        </p:nvSpPr>
        <p:spPr>
          <a:xfrm>
            <a:off x="3120870" y="3871606"/>
            <a:ext cx="2473878" cy="259208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itchFamily="18" charset="0"/>
                <a:ea typeface="Arial-Rounded" panose="020B0500000000000000" pitchFamily="34" charset="0"/>
                <a:cs typeface="Times New Roman" pitchFamily="18" charset="0"/>
              </a:rPr>
              <a:t>Khi </a:t>
            </a:r>
            <a:r>
              <a:rPr lang="en-US" sz="2800" b="1" dirty="0" err="1">
                <a:solidFill>
                  <a:srgbClr val="FF0000"/>
                </a:solidFill>
                <a:latin typeface="Times New Roman" pitchFamily="18" charset="0"/>
                <a:ea typeface="Arial-Rounded" panose="020B0500000000000000" pitchFamily="34" charset="0"/>
                <a:cs typeface="Times New Roman" pitchFamily="18" charset="0"/>
              </a:rPr>
              <a:t>bà</a:t>
            </a:r>
            <a:r>
              <a:rPr lang="en-US" sz="2800" b="1" dirty="0">
                <a:solidFill>
                  <a:srgbClr val="FF0000"/>
                </a:solidFill>
                <a:latin typeface="Times New Roman" pitchFamily="18" charset="0"/>
                <a:ea typeface="Arial-Rounded" panose="020B0500000000000000" pitchFamily="34" charset="0"/>
                <a:cs typeface="Times New Roman" pitchFamily="18" charset="0"/>
              </a:rPr>
              <a:t> </a:t>
            </a:r>
            <a:r>
              <a:rPr lang="en-US" sz="2800" b="1" dirty="0" err="1">
                <a:solidFill>
                  <a:srgbClr val="FF0000"/>
                </a:solidFill>
                <a:latin typeface="Times New Roman" pitchFamily="18" charset="0"/>
                <a:ea typeface="Arial-Rounded" panose="020B0500000000000000" pitchFamily="34" charset="0"/>
                <a:cs typeface="Times New Roman" pitchFamily="18" charset="0"/>
              </a:rPr>
              <a:t>mất</a:t>
            </a:r>
            <a:r>
              <a:rPr lang="en-US" sz="2800" b="1" dirty="0">
                <a:solidFill>
                  <a:srgbClr val="FF0000"/>
                </a:solidFill>
                <a:latin typeface="Times New Roman" pitchFamily="18" charset="0"/>
                <a:ea typeface="Arial-Rounded" panose="020B0500000000000000" pitchFamily="34" charset="0"/>
                <a:cs typeface="Times New Roman" pitchFamily="18" charset="0"/>
              </a:rPr>
              <a:t>, </a:t>
            </a:r>
          </a:p>
          <a:p>
            <a:pPr algn="ctr"/>
            <a:r>
              <a:rPr lang="en-US" sz="2800" b="1" dirty="0" err="1">
                <a:solidFill>
                  <a:srgbClr val="FF0000"/>
                </a:solidFill>
                <a:latin typeface="Times New Roman" pitchFamily="18" charset="0"/>
                <a:ea typeface="Arial-Rounded" panose="020B0500000000000000" pitchFamily="34" charset="0"/>
                <a:cs typeface="Times New Roman" pitchFamily="18" charset="0"/>
              </a:rPr>
              <a:t>hai</a:t>
            </a:r>
            <a:r>
              <a:rPr lang="en-US" sz="2800" b="1" dirty="0">
                <a:solidFill>
                  <a:srgbClr val="FF0000"/>
                </a:solidFill>
                <a:latin typeface="Times New Roman" pitchFamily="18" charset="0"/>
                <a:ea typeface="Arial-Rounded" panose="020B0500000000000000" pitchFamily="34" charset="0"/>
                <a:cs typeface="Times New Roman" pitchFamily="18" charset="0"/>
              </a:rPr>
              <a:t> </a:t>
            </a:r>
            <a:r>
              <a:rPr lang="en-US" sz="2800" b="1" dirty="0" err="1">
                <a:solidFill>
                  <a:srgbClr val="FF0000"/>
                </a:solidFill>
                <a:latin typeface="Times New Roman" pitchFamily="18" charset="0"/>
                <a:ea typeface="Arial-Rounded" panose="020B0500000000000000" pitchFamily="34" charset="0"/>
                <a:cs typeface="Times New Roman" pitchFamily="18" charset="0"/>
              </a:rPr>
              <a:t>anh</a:t>
            </a:r>
            <a:r>
              <a:rPr lang="en-US" sz="2800" b="1" dirty="0">
                <a:solidFill>
                  <a:srgbClr val="FF0000"/>
                </a:solidFill>
                <a:latin typeface="Times New Roman" pitchFamily="18" charset="0"/>
                <a:ea typeface="Arial-Rounded" panose="020B0500000000000000" pitchFamily="34" charset="0"/>
                <a:cs typeface="Times New Roman" pitchFamily="18" charset="0"/>
              </a:rPr>
              <a:t> </a:t>
            </a:r>
            <a:r>
              <a:rPr lang="en-US" sz="2800" b="1" dirty="0" err="1">
                <a:solidFill>
                  <a:srgbClr val="FF0000"/>
                </a:solidFill>
                <a:latin typeface="Times New Roman" pitchFamily="18" charset="0"/>
                <a:ea typeface="Arial-Rounded" panose="020B0500000000000000" pitchFamily="34" charset="0"/>
                <a:cs typeface="Times New Roman" pitchFamily="18" charset="0"/>
              </a:rPr>
              <a:t>em</a:t>
            </a:r>
            <a:r>
              <a:rPr lang="en-US" sz="2800" b="1" dirty="0">
                <a:solidFill>
                  <a:srgbClr val="FF0000"/>
                </a:solidFill>
                <a:latin typeface="Times New Roman" pitchFamily="18" charset="0"/>
                <a:ea typeface="Arial-Rounded" panose="020B0500000000000000" pitchFamily="34" charset="0"/>
                <a:cs typeface="Times New Roman" pitchFamily="18" charset="0"/>
              </a:rPr>
              <a:t> </a:t>
            </a:r>
            <a:r>
              <a:rPr lang="en-US" sz="2800" b="1" dirty="0" err="1">
                <a:solidFill>
                  <a:srgbClr val="FF0000"/>
                </a:solidFill>
                <a:latin typeface="Times New Roman" pitchFamily="18" charset="0"/>
                <a:ea typeface="Arial-Rounded" panose="020B0500000000000000" pitchFamily="34" charset="0"/>
                <a:cs typeface="Times New Roman" pitchFamily="18" charset="0"/>
              </a:rPr>
              <a:t>trồng</a:t>
            </a:r>
            <a:r>
              <a:rPr lang="en-US" sz="2800" b="1" dirty="0">
                <a:solidFill>
                  <a:srgbClr val="FF0000"/>
                </a:solidFill>
                <a:latin typeface="Times New Roman" pitchFamily="18" charset="0"/>
                <a:ea typeface="Arial-Rounded" panose="020B0500000000000000" pitchFamily="34" charset="0"/>
                <a:cs typeface="Times New Roman" pitchFamily="18" charset="0"/>
              </a:rPr>
              <a:t> </a:t>
            </a:r>
            <a:r>
              <a:rPr lang="en-US" sz="2800" b="1" dirty="0" err="1">
                <a:solidFill>
                  <a:srgbClr val="FF0000"/>
                </a:solidFill>
                <a:latin typeface="Times New Roman" pitchFamily="18" charset="0"/>
                <a:ea typeface="Arial-Rounded" panose="020B0500000000000000" pitchFamily="34" charset="0"/>
                <a:cs typeface="Times New Roman" pitchFamily="18" charset="0"/>
              </a:rPr>
              <a:t>cây</a:t>
            </a:r>
            <a:r>
              <a:rPr lang="en-US" sz="2800" b="1" dirty="0">
                <a:solidFill>
                  <a:srgbClr val="FF0000"/>
                </a:solidFill>
                <a:latin typeface="Times New Roman" pitchFamily="18" charset="0"/>
                <a:ea typeface="Arial-Rounded" panose="020B0500000000000000" pitchFamily="34" charset="0"/>
                <a:cs typeface="Times New Roman" pitchFamily="18" charset="0"/>
              </a:rPr>
              <a:t> </a:t>
            </a:r>
            <a:r>
              <a:rPr lang="en-US" sz="2800" b="1" dirty="0" err="1">
                <a:solidFill>
                  <a:srgbClr val="FF0000"/>
                </a:solidFill>
                <a:latin typeface="Times New Roman" pitchFamily="18" charset="0"/>
                <a:ea typeface="Arial-Rounded" panose="020B0500000000000000" pitchFamily="34" charset="0"/>
                <a:cs typeface="Times New Roman" pitchFamily="18" charset="0"/>
              </a:rPr>
              <a:t>đào</a:t>
            </a:r>
            <a:r>
              <a:rPr lang="en-US" sz="2800" b="1" dirty="0">
                <a:solidFill>
                  <a:srgbClr val="FF0000"/>
                </a:solidFill>
                <a:latin typeface="Times New Roman" pitchFamily="18" charset="0"/>
                <a:ea typeface="Arial-Rounded" panose="020B0500000000000000" pitchFamily="34" charset="0"/>
                <a:cs typeface="Times New Roman" pitchFamily="18" charset="0"/>
              </a:rPr>
              <a:t> </a:t>
            </a:r>
            <a:r>
              <a:rPr lang="en-US" sz="2800" b="1" dirty="0" err="1">
                <a:solidFill>
                  <a:srgbClr val="FF0000"/>
                </a:solidFill>
                <a:latin typeface="Times New Roman" pitchFamily="18" charset="0"/>
                <a:ea typeface="Arial-Rounded" panose="020B0500000000000000" pitchFamily="34" charset="0"/>
                <a:cs typeface="Times New Roman" pitchFamily="18" charset="0"/>
              </a:rPr>
              <a:t>bên</a:t>
            </a:r>
            <a:r>
              <a:rPr lang="en-US" sz="2800" b="1" dirty="0">
                <a:solidFill>
                  <a:srgbClr val="FF0000"/>
                </a:solidFill>
                <a:latin typeface="Times New Roman" pitchFamily="18" charset="0"/>
                <a:ea typeface="Arial-Rounded" panose="020B0500000000000000" pitchFamily="34" charset="0"/>
                <a:cs typeface="Times New Roman" pitchFamily="18" charset="0"/>
              </a:rPr>
              <a:t> </a:t>
            </a:r>
            <a:r>
              <a:rPr lang="en-US" sz="2800" b="1" dirty="0" err="1">
                <a:solidFill>
                  <a:srgbClr val="FF0000"/>
                </a:solidFill>
                <a:latin typeface="Times New Roman" pitchFamily="18" charset="0"/>
                <a:ea typeface="Arial-Rounded" panose="020B0500000000000000" pitchFamily="34" charset="0"/>
                <a:cs typeface="Times New Roman" pitchFamily="18" charset="0"/>
              </a:rPr>
              <a:t>mộ</a:t>
            </a:r>
            <a:r>
              <a:rPr lang="en-US" sz="2800" b="1" dirty="0">
                <a:solidFill>
                  <a:srgbClr val="FF0000"/>
                </a:solidFill>
                <a:latin typeface="Times New Roman" pitchFamily="18" charset="0"/>
                <a:ea typeface="Arial-Rounded" panose="020B0500000000000000" pitchFamily="34" charset="0"/>
                <a:cs typeface="Times New Roman" pitchFamily="18" charset="0"/>
              </a:rPr>
              <a:t> </a:t>
            </a:r>
            <a:r>
              <a:rPr lang="en-US" sz="2800" b="1" dirty="0" err="1">
                <a:solidFill>
                  <a:srgbClr val="FF0000"/>
                </a:solidFill>
                <a:latin typeface="Times New Roman" pitchFamily="18" charset="0"/>
                <a:ea typeface="Arial-Rounded" panose="020B0500000000000000" pitchFamily="34" charset="0"/>
                <a:cs typeface="Times New Roman" pitchFamily="18" charset="0"/>
              </a:rPr>
              <a:t>bà</a:t>
            </a:r>
            <a:r>
              <a:rPr lang="en-US" sz="2800" b="1" dirty="0">
                <a:solidFill>
                  <a:srgbClr val="FF0000"/>
                </a:solidFill>
                <a:latin typeface="Times New Roman" pitchFamily="18" charset="0"/>
                <a:ea typeface="Arial-Rounded" panose="020B0500000000000000" pitchFamily="34" charset="0"/>
                <a:cs typeface="Times New Roman" pitchFamily="18" charset="0"/>
              </a:rPr>
              <a:t>.</a:t>
            </a:r>
          </a:p>
        </p:txBody>
      </p:sp>
      <p:sp>
        <p:nvSpPr>
          <p:cNvPr id="33" name="Rectangle: Rounded Corners 32">
            <a:extLst>
              <a:ext uri="{FF2B5EF4-FFF2-40B4-BE49-F238E27FC236}">
                <a16:creationId xmlns:a16="http://schemas.microsoft.com/office/drawing/2014/main" xmlns="" id="{1448B2A4-F5D9-4E8F-A0BA-2935D6C5B283}"/>
              </a:ext>
            </a:extLst>
          </p:cNvPr>
          <p:cNvSpPr/>
          <p:nvPr/>
        </p:nvSpPr>
        <p:spPr>
          <a:xfrm>
            <a:off x="6305829" y="3915265"/>
            <a:ext cx="2473877" cy="259208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Times New Roman" pitchFamily="18" charset="0"/>
                <a:ea typeface="Arial-Rounded" panose="020B0500000000000000" pitchFamily="34" charset="0"/>
                <a:cs typeface="Times New Roman" pitchFamily="18" charset="0"/>
              </a:rPr>
              <a:t>Vắng</a:t>
            </a:r>
            <a:r>
              <a:rPr lang="en-US" sz="2800" b="1" dirty="0">
                <a:solidFill>
                  <a:srgbClr val="FF0000"/>
                </a:solidFill>
                <a:latin typeface="Times New Roman" pitchFamily="18" charset="0"/>
                <a:ea typeface="Arial-Rounded" panose="020B0500000000000000" pitchFamily="34" charset="0"/>
                <a:cs typeface="Times New Roman" pitchFamily="18" charset="0"/>
              </a:rPr>
              <a:t> </a:t>
            </a:r>
            <a:r>
              <a:rPr lang="en-US" sz="2800" b="1" dirty="0" err="1">
                <a:solidFill>
                  <a:srgbClr val="FF0000"/>
                </a:solidFill>
                <a:latin typeface="Times New Roman" pitchFamily="18" charset="0"/>
                <a:ea typeface="Arial-Rounded" panose="020B0500000000000000" pitchFamily="34" charset="0"/>
                <a:cs typeface="Times New Roman" pitchFamily="18" charset="0"/>
              </a:rPr>
              <a:t>bà</a:t>
            </a:r>
            <a:r>
              <a:rPr lang="en-US" sz="2800" b="1" dirty="0">
                <a:solidFill>
                  <a:srgbClr val="FF0000"/>
                </a:solidFill>
                <a:latin typeface="Times New Roman" pitchFamily="18" charset="0"/>
                <a:ea typeface="Arial-Rounded" panose="020B0500000000000000" pitchFamily="34" charset="0"/>
                <a:cs typeface="Times New Roman" pitchFamily="18" charset="0"/>
              </a:rPr>
              <a:t>, </a:t>
            </a:r>
            <a:r>
              <a:rPr lang="en-US" sz="2800" b="1" dirty="0" err="1">
                <a:solidFill>
                  <a:srgbClr val="FF0000"/>
                </a:solidFill>
                <a:latin typeface="Times New Roman" pitchFamily="18" charset="0"/>
                <a:ea typeface="Arial-Rounded" panose="020B0500000000000000" pitchFamily="34" charset="0"/>
                <a:cs typeface="Times New Roman" pitchFamily="18" charset="0"/>
              </a:rPr>
              <a:t>hai</a:t>
            </a:r>
            <a:r>
              <a:rPr lang="en-US" sz="2800" b="1" dirty="0">
                <a:solidFill>
                  <a:srgbClr val="FF0000"/>
                </a:solidFill>
                <a:latin typeface="Times New Roman" pitchFamily="18" charset="0"/>
                <a:ea typeface="Arial-Rounded" panose="020B0500000000000000" pitchFamily="34" charset="0"/>
                <a:cs typeface="Times New Roman" pitchFamily="18" charset="0"/>
              </a:rPr>
              <a:t> </a:t>
            </a:r>
            <a:r>
              <a:rPr lang="en-US" sz="2800" b="1" dirty="0" err="1">
                <a:solidFill>
                  <a:srgbClr val="FF0000"/>
                </a:solidFill>
                <a:latin typeface="Times New Roman" pitchFamily="18" charset="0"/>
                <a:ea typeface="Arial-Rounded" panose="020B0500000000000000" pitchFamily="34" charset="0"/>
                <a:cs typeface="Times New Roman" pitchFamily="18" charset="0"/>
              </a:rPr>
              <a:t>anh</a:t>
            </a:r>
            <a:r>
              <a:rPr lang="en-US" sz="2800" b="1" dirty="0">
                <a:solidFill>
                  <a:srgbClr val="FF0000"/>
                </a:solidFill>
                <a:latin typeface="Times New Roman" pitchFamily="18" charset="0"/>
                <a:ea typeface="Arial-Rounded" panose="020B0500000000000000" pitchFamily="34" charset="0"/>
                <a:cs typeface="Times New Roman" pitchFamily="18" charset="0"/>
              </a:rPr>
              <a:t> </a:t>
            </a:r>
            <a:r>
              <a:rPr lang="en-US" sz="2800" b="1" dirty="0" err="1">
                <a:solidFill>
                  <a:srgbClr val="FF0000"/>
                </a:solidFill>
                <a:latin typeface="Times New Roman" pitchFamily="18" charset="0"/>
                <a:ea typeface="Arial-Rounded" panose="020B0500000000000000" pitchFamily="34" charset="0"/>
                <a:cs typeface="Times New Roman" pitchFamily="18" charset="0"/>
              </a:rPr>
              <a:t>em</a:t>
            </a:r>
            <a:r>
              <a:rPr lang="en-US" sz="2800" b="1" dirty="0">
                <a:solidFill>
                  <a:srgbClr val="FF0000"/>
                </a:solidFill>
                <a:latin typeface="Times New Roman" pitchFamily="18" charset="0"/>
                <a:ea typeface="Arial-Rounded" panose="020B0500000000000000" pitchFamily="34" charset="0"/>
                <a:cs typeface="Times New Roman" pitchFamily="18" charset="0"/>
              </a:rPr>
              <a:t> </a:t>
            </a:r>
            <a:r>
              <a:rPr lang="en-US" sz="2800" b="1" dirty="0" err="1">
                <a:solidFill>
                  <a:srgbClr val="FF0000"/>
                </a:solidFill>
                <a:latin typeface="Times New Roman" pitchFamily="18" charset="0"/>
                <a:ea typeface="Arial-Rounded" panose="020B0500000000000000" pitchFamily="34" charset="0"/>
                <a:cs typeface="Times New Roman" pitchFamily="18" charset="0"/>
              </a:rPr>
              <a:t>cảm</a:t>
            </a:r>
            <a:r>
              <a:rPr lang="en-US" sz="2800" b="1" dirty="0">
                <a:solidFill>
                  <a:srgbClr val="FF0000"/>
                </a:solidFill>
                <a:latin typeface="Times New Roman" pitchFamily="18" charset="0"/>
                <a:ea typeface="Arial-Rounded" panose="020B0500000000000000" pitchFamily="34" charset="0"/>
                <a:cs typeface="Times New Roman" pitchFamily="18" charset="0"/>
              </a:rPr>
              <a:t> </a:t>
            </a:r>
            <a:r>
              <a:rPr lang="en-US" sz="2800" b="1" dirty="0" err="1">
                <a:solidFill>
                  <a:srgbClr val="FF0000"/>
                </a:solidFill>
                <a:latin typeface="Times New Roman" pitchFamily="18" charset="0"/>
                <a:ea typeface="Arial-Rounded" panose="020B0500000000000000" pitchFamily="34" charset="0"/>
                <a:cs typeface="Times New Roman" pitchFamily="18" charset="0"/>
              </a:rPr>
              <a:t>thấy</a:t>
            </a:r>
            <a:r>
              <a:rPr lang="en-US" sz="2800" b="1" dirty="0">
                <a:solidFill>
                  <a:srgbClr val="FF0000"/>
                </a:solidFill>
                <a:latin typeface="Times New Roman" pitchFamily="18" charset="0"/>
                <a:ea typeface="Arial-Rounded" panose="020B0500000000000000" pitchFamily="34" charset="0"/>
                <a:cs typeface="Times New Roman" pitchFamily="18" charset="0"/>
              </a:rPr>
              <a:t> </a:t>
            </a:r>
            <a:r>
              <a:rPr lang="en-US" sz="2800" b="1" dirty="0" err="1">
                <a:solidFill>
                  <a:srgbClr val="FF0000"/>
                </a:solidFill>
                <a:latin typeface="Times New Roman" pitchFamily="18" charset="0"/>
                <a:ea typeface="Arial-Rounded" panose="020B0500000000000000" pitchFamily="34" charset="0"/>
                <a:cs typeface="Times New Roman" pitchFamily="18" charset="0"/>
              </a:rPr>
              <a:t>rất</a:t>
            </a:r>
            <a:r>
              <a:rPr lang="en-US" sz="2800" b="1" dirty="0">
                <a:solidFill>
                  <a:srgbClr val="FF0000"/>
                </a:solidFill>
                <a:latin typeface="Times New Roman" pitchFamily="18" charset="0"/>
                <a:ea typeface="Arial-Rounded" panose="020B0500000000000000" pitchFamily="34" charset="0"/>
                <a:cs typeface="Times New Roman" pitchFamily="18" charset="0"/>
              </a:rPr>
              <a:t> </a:t>
            </a:r>
            <a:r>
              <a:rPr lang="en-US" sz="2800" b="1" dirty="0" err="1">
                <a:solidFill>
                  <a:srgbClr val="FF0000"/>
                </a:solidFill>
                <a:latin typeface="Times New Roman" pitchFamily="18" charset="0"/>
                <a:ea typeface="Arial-Rounded" panose="020B0500000000000000" pitchFamily="34" charset="0"/>
                <a:cs typeface="Times New Roman" pitchFamily="18" charset="0"/>
              </a:rPr>
              <a:t>buồn</a:t>
            </a:r>
            <a:r>
              <a:rPr lang="en-US" sz="2800" b="1" dirty="0">
                <a:solidFill>
                  <a:srgbClr val="FF0000"/>
                </a:solidFill>
                <a:latin typeface="Times New Roman" pitchFamily="18" charset="0"/>
                <a:ea typeface="Arial-Rounded" panose="020B0500000000000000" pitchFamily="34" charset="0"/>
                <a:cs typeface="Times New Roman" pitchFamily="18" charset="0"/>
              </a:rPr>
              <a:t> </a:t>
            </a:r>
            <a:r>
              <a:rPr lang="en-US" sz="2800" b="1" dirty="0" err="1">
                <a:solidFill>
                  <a:srgbClr val="FF0000"/>
                </a:solidFill>
                <a:latin typeface="Times New Roman" pitchFamily="18" charset="0"/>
                <a:ea typeface="Arial-Rounded" panose="020B0500000000000000" pitchFamily="34" charset="0"/>
                <a:cs typeface="Times New Roman" pitchFamily="18" charset="0"/>
              </a:rPr>
              <a:t>và</a:t>
            </a:r>
            <a:r>
              <a:rPr lang="en-US" sz="2800" b="1" dirty="0">
                <a:solidFill>
                  <a:srgbClr val="FF0000"/>
                </a:solidFill>
                <a:latin typeface="Times New Roman" pitchFamily="18" charset="0"/>
                <a:ea typeface="Arial-Rounded" panose="020B0500000000000000" pitchFamily="34" charset="0"/>
                <a:cs typeface="Times New Roman" pitchFamily="18" charset="0"/>
              </a:rPr>
              <a:t> </a:t>
            </a:r>
            <a:r>
              <a:rPr lang="en-US" sz="2800" b="1" dirty="0" err="1">
                <a:solidFill>
                  <a:srgbClr val="FF0000"/>
                </a:solidFill>
                <a:latin typeface="Times New Roman" pitchFamily="18" charset="0"/>
                <a:ea typeface="Arial-Rounded" panose="020B0500000000000000" pitchFamily="34" charset="0"/>
                <a:cs typeface="Times New Roman" pitchFamily="18" charset="0"/>
              </a:rPr>
              <a:t>trống</a:t>
            </a:r>
            <a:r>
              <a:rPr lang="en-US" sz="2800" b="1" dirty="0">
                <a:solidFill>
                  <a:srgbClr val="FF0000"/>
                </a:solidFill>
                <a:latin typeface="Times New Roman" pitchFamily="18" charset="0"/>
                <a:ea typeface="Arial-Rounded" panose="020B0500000000000000" pitchFamily="34" charset="0"/>
                <a:cs typeface="Times New Roman" pitchFamily="18" charset="0"/>
              </a:rPr>
              <a:t> </a:t>
            </a:r>
            <a:r>
              <a:rPr lang="en-US" sz="2800" b="1" dirty="0" err="1">
                <a:solidFill>
                  <a:srgbClr val="FF0000"/>
                </a:solidFill>
                <a:latin typeface="Times New Roman" pitchFamily="18" charset="0"/>
                <a:ea typeface="Arial-Rounded" panose="020B0500000000000000" pitchFamily="34" charset="0"/>
                <a:cs typeface="Times New Roman" pitchFamily="18" charset="0"/>
              </a:rPr>
              <a:t>trải</a:t>
            </a:r>
            <a:r>
              <a:rPr lang="en-US" sz="2800" b="1" dirty="0">
                <a:solidFill>
                  <a:srgbClr val="FF0000"/>
                </a:solidFill>
                <a:latin typeface="Times New Roman" pitchFamily="18" charset="0"/>
                <a:ea typeface="Arial-Rounded" panose="020B0500000000000000" pitchFamily="34" charset="0"/>
                <a:cs typeface="Times New Roman" pitchFamily="18" charset="0"/>
              </a:rPr>
              <a:t>.</a:t>
            </a:r>
          </a:p>
        </p:txBody>
      </p:sp>
      <p:sp>
        <p:nvSpPr>
          <p:cNvPr id="34" name="Rectangle: Rounded Corners 33">
            <a:extLst>
              <a:ext uri="{FF2B5EF4-FFF2-40B4-BE49-F238E27FC236}">
                <a16:creationId xmlns:a16="http://schemas.microsoft.com/office/drawing/2014/main" xmlns="" id="{27F866E6-44CD-4757-94A6-7FB6C252239A}"/>
              </a:ext>
            </a:extLst>
          </p:cNvPr>
          <p:cNvSpPr/>
          <p:nvPr/>
        </p:nvSpPr>
        <p:spPr>
          <a:xfrm>
            <a:off x="9241156" y="3871606"/>
            <a:ext cx="2913272" cy="259208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Times New Roman" pitchFamily="18" charset="0"/>
                <a:ea typeface="Arial-Rounded" panose="020B0500000000000000" pitchFamily="34" charset="0"/>
                <a:cs typeface="Times New Roman" pitchFamily="18" charset="0"/>
              </a:rPr>
              <a:t>Bà</a:t>
            </a:r>
            <a:r>
              <a:rPr lang="en-US" sz="2800" b="1" dirty="0">
                <a:solidFill>
                  <a:srgbClr val="FF0000"/>
                </a:solidFill>
                <a:latin typeface="Times New Roman" pitchFamily="18" charset="0"/>
                <a:ea typeface="Arial-Rounded" panose="020B0500000000000000" pitchFamily="34" charset="0"/>
                <a:cs typeface="Times New Roman" pitchFamily="18" charset="0"/>
              </a:rPr>
              <a:t> </a:t>
            </a:r>
            <a:r>
              <a:rPr lang="en-US" sz="2800" b="1" dirty="0" err="1">
                <a:solidFill>
                  <a:srgbClr val="FF0000"/>
                </a:solidFill>
                <a:latin typeface="Times New Roman" pitchFamily="18" charset="0"/>
                <a:ea typeface="Arial-Rounded" panose="020B0500000000000000" pitchFamily="34" charset="0"/>
                <a:cs typeface="Times New Roman" pitchFamily="18" charset="0"/>
              </a:rPr>
              <a:t>sống</a:t>
            </a:r>
            <a:r>
              <a:rPr lang="en-US" sz="2800" b="1" dirty="0">
                <a:solidFill>
                  <a:srgbClr val="FF0000"/>
                </a:solidFill>
                <a:latin typeface="Times New Roman" pitchFamily="18" charset="0"/>
                <a:ea typeface="Arial-Rounded" panose="020B0500000000000000" pitchFamily="34" charset="0"/>
                <a:cs typeface="Times New Roman" pitchFamily="18" charset="0"/>
              </a:rPr>
              <a:t> </a:t>
            </a:r>
            <a:r>
              <a:rPr lang="en-US" sz="2800" b="1" dirty="0" err="1">
                <a:solidFill>
                  <a:srgbClr val="FF0000"/>
                </a:solidFill>
                <a:latin typeface="Times New Roman" pitchFamily="18" charset="0"/>
                <a:ea typeface="Arial-Rounded" panose="020B0500000000000000" pitchFamily="34" charset="0"/>
                <a:cs typeface="Times New Roman" pitchFamily="18" charset="0"/>
              </a:rPr>
              <a:t>lại</a:t>
            </a:r>
            <a:r>
              <a:rPr lang="en-US" sz="2800" b="1" dirty="0">
                <a:solidFill>
                  <a:srgbClr val="FF0000"/>
                </a:solidFill>
                <a:latin typeface="Times New Roman" pitchFamily="18" charset="0"/>
                <a:ea typeface="Arial-Rounded" panose="020B0500000000000000" pitchFamily="34" charset="0"/>
                <a:cs typeface="Times New Roman" pitchFamily="18" charset="0"/>
              </a:rPr>
              <a:t>. Ba </a:t>
            </a:r>
            <a:r>
              <a:rPr lang="en-US" sz="2800" b="1" dirty="0" err="1">
                <a:solidFill>
                  <a:srgbClr val="FF0000"/>
                </a:solidFill>
                <a:latin typeface="Times New Roman" pitchFamily="18" charset="0"/>
                <a:ea typeface="Arial-Rounded" panose="020B0500000000000000" pitchFamily="34" charset="0"/>
                <a:cs typeface="Times New Roman" pitchFamily="18" charset="0"/>
              </a:rPr>
              <a:t>bà</a:t>
            </a:r>
            <a:r>
              <a:rPr lang="en-US" sz="2800" b="1" dirty="0">
                <a:solidFill>
                  <a:srgbClr val="FF0000"/>
                </a:solidFill>
                <a:latin typeface="Times New Roman" pitchFamily="18" charset="0"/>
                <a:ea typeface="Arial-Rounded" panose="020B0500000000000000" pitchFamily="34" charset="0"/>
                <a:cs typeface="Times New Roman" pitchFamily="18" charset="0"/>
              </a:rPr>
              <a:t> </a:t>
            </a:r>
            <a:r>
              <a:rPr lang="en-US" sz="2800" b="1" dirty="0" err="1">
                <a:solidFill>
                  <a:srgbClr val="FF0000"/>
                </a:solidFill>
                <a:latin typeface="Times New Roman" pitchFamily="18" charset="0"/>
                <a:ea typeface="Arial-Rounded" panose="020B0500000000000000" pitchFamily="34" charset="0"/>
                <a:cs typeface="Times New Roman" pitchFamily="18" charset="0"/>
              </a:rPr>
              <a:t>cháu</a:t>
            </a:r>
            <a:r>
              <a:rPr lang="en-US" sz="2800" b="1" dirty="0">
                <a:solidFill>
                  <a:srgbClr val="FF0000"/>
                </a:solidFill>
                <a:latin typeface="Times New Roman" pitchFamily="18" charset="0"/>
                <a:ea typeface="Arial-Rounded" panose="020B0500000000000000" pitchFamily="34" charset="0"/>
                <a:cs typeface="Times New Roman" pitchFamily="18" charset="0"/>
              </a:rPr>
              <a:t> </a:t>
            </a:r>
            <a:r>
              <a:rPr lang="en-US" sz="2800" b="1" dirty="0" err="1">
                <a:solidFill>
                  <a:srgbClr val="FF0000"/>
                </a:solidFill>
                <a:latin typeface="Times New Roman" pitchFamily="18" charset="0"/>
                <a:ea typeface="Arial-Rounded" panose="020B0500000000000000" pitchFamily="34" charset="0"/>
                <a:cs typeface="Times New Roman" pitchFamily="18" charset="0"/>
              </a:rPr>
              <a:t>lại</a:t>
            </a:r>
            <a:r>
              <a:rPr lang="en-US" sz="2800" b="1" dirty="0">
                <a:solidFill>
                  <a:srgbClr val="FF0000"/>
                </a:solidFill>
                <a:latin typeface="Times New Roman" pitchFamily="18" charset="0"/>
                <a:ea typeface="Arial-Rounded" panose="020B0500000000000000" pitchFamily="34" charset="0"/>
                <a:cs typeface="Times New Roman" pitchFamily="18" charset="0"/>
              </a:rPr>
              <a:t> </a:t>
            </a:r>
            <a:r>
              <a:rPr lang="en-US" sz="2800" b="1" dirty="0" err="1">
                <a:solidFill>
                  <a:srgbClr val="FF0000"/>
                </a:solidFill>
                <a:latin typeface="Times New Roman" pitchFamily="18" charset="0"/>
                <a:ea typeface="Arial-Rounded" panose="020B0500000000000000" pitchFamily="34" charset="0"/>
                <a:cs typeface="Times New Roman" pitchFamily="18" charset="0"/>
              </a:rPr>
              <a:t>sống</a:t>
            </a:r>
            <a:r>
              <a:rPr lang="en-US" sz="2800" b="1" dirty="0">
                <a:solidFill>
                  <a:srgbClr val="FF0000"/>
                </a:solidFill>
                <a:latin typeface="Times New Roman" pitchFamily="18" charset="0"/>
                <a:ea typeface="Arial-Rounded" panose="020B0500000000000000" pitchFamily="34" charset="0"/>
                <a:cs typeface="Times New Roman" pitchFamily="18" charset="0"/>
              </a:rPr>
              <a:t> </a:t>
            </a:r>
            <a:r>
              <a:rPr lang="en-US" sz="2800" b="1" dirty="0" err="1">
                <a:solidFill>
                  <a:srgbClr val="FF0000"/>
                </a:solidFill>
                <a:latin typeface="Times New Roman" pitchFamily="18" charset="0"/>
                <a:ea typeface="Arial-Rounded" panose="020B0500000000000000" pitchFamily="34" charset="0"/>
                <a:cs typeface="Times New Roman" pitchFamily="18" charset="0"/>
              </a:rPr>
              <a:t>vui</a:t>
            </a:r>
            <a:r>
              <a:rPr lang="en-US" sz="2800" b="1" dirty="0">
                <a:solidFill>
                  <a:srgbClr val="FF0000"/>
                </a:solidFill>
                <a:latin typeface="Times New Roman" pitchFamily="18" charset="0"/>
                <a:ea typeface="Arial-Rounded" panose="020B0500000000000000" pitchFamily="34" charset="0"/>
                <a:cs typeface="Times New Roman" pitchFamily="18" charset="0"/>
              </a:rPr>
              <a:t> </a:t>
            </a:r>
            <a:r>
              <a:rPr lang="en-US" sz="2800" b="1" dirty="0" err="1">
                <a:solidFill>
                  <a:srgbClr val="FF0000"/>
                </a:solidFill>
                <a:latin typeface="Times New Roman" pitchFamily="18" charset="0"/>
                <a:ea typeface="Arial-Rounded" panose="020B0500000000000000" pitchFamily="34" charset="0"/>
                <a:cs typeface="Times New Roman" pitchFamily="18" charset="0"/>
              </a:rPr>
              <a:t>vẻ</a:t>
            </a:r>
            <a:r>
              <a:rPr lang="en-US" sz="2800" b="1" dirty="0">
                <a:solidFill>
                  <a:srgbClr val="FF0000"/>
                </a:solidFill>
                <a:latin typeface="Times New Roman" pitchFamily="18" charset="0"/>
                <a:ea typeface="Arial-Rounded" panose="020B0500000000000000" pitchFamily="34" charset="0"/>
                <a:cs typeface="Times New Roman" pitchFamily="18" charset="0"/>
              </a:rPr>
              <a:t> </a:t>
            </a:r>
            <a:r>
              <a:rPr lang="en-US" sz="2800" b="1" dirty="0" err="1">
                <a:solidFill>
                  <a:srgbClr val="FF0000"/>
                </a:solidFill>
                <a:latin typeface="Times New Roman" pitchFamily="18" charset="0"/>
                <a:ea typeface="Arial-Rounded" panose="020B0500000000000000" pitchFamily="34" charset="0"/>
                <a:cs typeface="Times New Roman" pitchFamily="18" charset="0"/>
              </a:rPr>
              <a:t>hạnh</a:t>
            </a:r>
            <a:r>
              <a:rPr lang="en-US" sz="2800" b="1" dirty="0">
                <a:solidFill>
                  <a:srgbClr val="FF0000"/>
                </a:solidFill>
                <a:latin typeface="Times New Roman" pitchFamily="18" charset="0"/>
                <a:ea typeface="Arial-Rounded" panose="020B0500000000000000" pitchFamily="34" charset="0"/>
                <a:cs typeface="Times New Roman" pitchFamily="18" charset="0"/>
              </a:rPr>
              <a:t> </a:t>
            </a:r>
            <a:r>
              <a:rPr lang="en-US" sz="2800" b="1" dirty="0" err="1">
                <a:solidFill>
                  <a:srgbClr val="FF0000"/>
                </a:solidFill>
                <a:latin typeface="Times New Roman" pitchFamily="18" charset="0"/>
                <a:ea typeface="Arial-Rounded" panose="020B0500000000000000" pitchFamily="34" charset="0"/>
                <a:cs typeface="Times New Roman" pitchFamily="18" charset="0"/>
              </a:rPr>
              <a:t>phúc</a:t>
            </a:r>
            <a:r>
              <a:rPr lang="en-US" sz="2800" b="1" dirty="0">
                <a:solidFill>
                  <a:srgbClr val="FF0000"/>
                </a:solidFill>
                <a:latin typeface="Times New Roman" pitchFamily="18" charset="0"/>
                <a:ea typeface="Arial-Rounded" panose="020B0500000000000000" pitchFamily="34" charset="0"/>
                <a:cs typeface="Times New Roman" pitchFamily="18" charset="0"/>
              </a:rPr>
              <a:t> </a:t>
            </a:r>
            <a:r>
              <a:rPr lang="en-US" sz="2800" b="1" dirty="0" err="1">
                <a:solidFill>
                  <a:srgbClr val="FF0000"/>
                </a:solidFill>
                <a:latin typeface="Times New Roman" pitchFamily="18" charset="0"/>
                <a:ea typeface="Arial-Rounded" panose="020B0500000000000000" pitchFamily="34" charset="0"/>
                <a:cs typeface="Times New Roman" pitchFamily="18" charset="0"/>
              </a:rPr>
              <a:t>với</a:t>
            </a:r>
            <a:r>
              <a:rPr lang="en-US" sz="2800" b="1" dirty="0">
                <a:solidFill>
                  <a:srgbClr val="FF0000"/>
                </a:solidFill>
                <a:latin typeface="Times New Roman" pitchFamily="18" charset="0"/>
                <a:ea typeface="Arial-Rounded" panose="020B0500000000000000" pitchFamily="34" charset="0"/>
                <a:cs typeface="Times New Roman" pitchFamily="18" charset="0"/>
              </a:rPr>
              <a:t> </a:t>
            </a:r>
            <a:r>
              <a:rPr lang="en-US" sz="2800" b="1" dirty="0" err="1">
                <a:solidFill>
                  <a:srgbClr val="FF0000"/>
                </a:solidFill>
                <a:latin typeface="Times New Roman" pitchFamily="18" charset="0"/>
                <a:ea typeface="Arial-Rounded" panose="020B0500000000000000" pitchFamily="34" charset="0"/>
                <a:cs typeface="Times New Roman" pitchFamily="18" charset="0"/>
              </a:rPr>
              <a:t>nhau</a:t>
            </a:r>
            <a:r>
              <a:rPr lang="en-US" sz="2800" b="1" dirty="0">
                <a:solidFill>
                  <a:srgbClr val="FF0000"/>
                </a:solidFill>
                <a:latin typeface="Times New Roman" pitchFamily="18" charset="0"/>
                <a:ea typeface="Arial-Rounded" panose="020B0500000000000000" pitchFamily="34" charset="0"/>
                <a:cs typeface="Times New Roman" pitchFamily="18" charset="0"/>
              </a:rPr>
              <a:t>.</a:t>
            </a:r>
          </a:p>
        </p:txBody>
      </p:sp>
    </p:spTree>
    <p:extLst>
      <p:ext uri="{BB962C8B-B14F-4D97-AF65-F5344CB8AC3E}">
        <p14:creationId xmlns:p14="http://schemas.microsoft.com/office/powerpoint/2010/main" xmlns="" val="1546883403"/>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up)">
                                      <p:cBhvr>
                                        <p:cTn id="11" dur="500"/>
                                        <p:tgtEl>
                                          <p:spTgt spid="3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up)">
                                      <p:cBhvr>
                                        <p:cTn id="16" dur="500"/>
                                        <p:tgtEl>
                                          <p:spTgt spid="28"/>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wipe(up)">
                                      <p:cBhvr>
                                        <p:cTn id="20" dur="50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up)">
                                      <p:cBhvr>
                                        <p:cTn id="25" dur="500"/>
                                        <p:tgtEl>
                                          <p:spTgt spid="29"/>
                                        </p:tgtEl>
                                      </p:cBhvr>
                                    </p:animEffect>
                                  </p:childTnLst>
                                </p:cTn>
                              </p:par>
                            </p:childTnLst>
                          </p:cTn>
                        </p:par>
                        <p:par>
                          <p:cTn id="26" fill="hold">
                            <p:stCondLst>
                              <p:cond delay="500"/>
                            </p:stCondLst>
                            <p:childTnLst>
                              <p:par>
                                <p:cTn id="27" presetID="22" presetClass="entr" presetSubtype="1" fill="hold" grpId="0" nodeType="after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wipe(up)">
                                      <p:cBhvr>
                                        <p:cTn id="29" dur="500"/>
                                        <p:tgtEl>
                                          <p:spTgt spid="3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ipe(up)">
                                      <p:cBhvr>
                                        <p:cTn id="34" dur="500"/>
                                        <p:tgtEl>
                                          <p:spTgt spid="30"/>
                                        </p:tgtEl>
                                      </p:cBhvr>
                                    </p:animEffect>
                                  </p:childTnLst>
                                </p:cTn>
                              </p:par>
                            </p:childTnLst>
                          </p:cTn>
                        </p:par>
                        <p:par>
                          <p:cTn id="35" fill="hold">
                            <p:stCondLst>
                              <p:cond delay="500"/>
                            </p:stCondLst>
                            <p:childTnLst>
                              <p:par>
                                <p:cTn id="36" presetID="22" presetClass="entr" presetSubtype="1" fill="hold" grpId="0" nodeType="after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wipe(up)">
                                      <p:cBhvr>
                                        <p:cTn id="3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8" grpId="0" animBg="1"/>
      <p:bldP spid="29" grpId="0" animBg="1"/>
      <p:bldP spid="30" grpId="0" animBg="1"/>
      <p:bldP spid="31" grpId="0"/>
      <p:bldP spid="32" grpId="0"/>
      <p:bldP spid="33" grpId="0"/>
      <p:bldP spid="3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xmlns="" id="{F239F57B-F203-4AE3-AB1C-0AC06A6CC6BC}"/>
              </a:ext>
            </a:extLst>
          </p:cNvPr>
          <p:cNvPicPr>
            <a:picLocks noChangeAspect="1"/>
          </p:cNvPicPr>
          <p:nvPr/>
        </p:nvPicPr>
        <p:blipFill rotWithShape="1">
          <a:blip r:embed="rId3" cstate="print">
            <a:extLst>
              <a:ext uri="{BEBA8EAE-BF5A-486C-A8C5-ECC9F3942E4B}">
                <a14:imgProps xmlns:a14="http://schemas.microsoft.com/office/drawing/2010/main" xmlns="">
                  <a14:imgLayer r:embed="rId4">
                    <a14:imgEffect>
                      <a14:saturation sat="300000"/>
                    </a14:imgEffect>
                    <a14:imgEffect>
                      <a14:brightnessContrast contrast="40000"/>
                    </a14:imgEffect>
                  </a14:imgLayer>
                </a14:imgProps>
              </a:ext>
              <a:ext uri="{28A0092B-C50C-407E-A947-70E740481C1C}">
                <a14:useLocalDpi xmlns:a14="http://schemas.microsoft.com/office/drawing/2010/main" xmlns=""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xmlns=""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xmlns=""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9" name="Rectangle: Top Corners Rounded 18">
              <a:extLst>
                <a:ext uri="{FF2B5EF4-FFF2-40B4-BE49-F238E27FC236}">
                  <a16:creationId xmlns:a16="http://schemas.microsoft.com/office/drawing/2014/main" xmlns=""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grpSp>
      <p:sp>
        <p:nvSpPr>
          <p:cNvPr id="6" name="TextBox 5">
            <a:extLst>
              <a:ext uri="{FF2B5EF4-FFF2-40B4-BE49-F238E27FC236}">
                <a16:creationId xmlns:a16="http://schemas.microsoft.com/office/drawing/2014/main" xmlns="" id="{5CBD0062-C376-40DB-8500-063529EB2370}"/>
              </a:ext>
            </a:extLst>
          </p:cNvPr>
          <p:cNvSpPr txBox="1"/>
          <p:nvPr/>
        </p:nvSpPr>
        <p:spPr>
          <a:xfrm>
            <a:off x="0" y="308175"/>
            <a:ext cx="8572500" cy="1077218"/>
          </a:xfrm>
          <a:prstGeom prst="rect">
            <a:avLst/>
          </a:prstGeom>
          <a:noFill/>
        </p:spPr>
        <p:txBody>
          <a:bodyPr wrap="square" rtlCol="0">
            <a:spAutoFit/>
          </a:bodyPr>
          <a:lstStyle/>
          <a:p>
            <a:r>
              <a:rPr lang="en-US" sz="3200" b="1" dirty="0">
                <a:solidFill>
                  <a:srgbClr val="002060"/>
                </a:solidFill>
                <a:latin typeface="Times New Roman" pitchFamily="18" charset="0"/>
                <a:ea typeface="Arial-Rounded" panose="020B0500000000000000" pitchFamily="34" charset="0"/>
                <a:cs typeface="Times New Roman" pitchFamily="18" charset="0"/>
              </a:rPr>
              <a:t>3. </a:t>
            </a:r>
            <a:r>
              <a:rPr lang="en-US" sz="3200" b="1" dirty="0" err="1">
                <a:solidFill>
                  <a:srgbClr val="002060"/>
                </a:solidFill>
                <a:latin typeface="Times New Roman" pitchFamily="18" charset="0"/>
                <a:ea typeface="Arial-Rounded" panose="020B0500000000000000" pitchFamily="34" charset="0"/>
                <a:cs typeface="Times New Roman" pitchFamily="18" charset="0"/>
              </a:rPr>
              <a:t>Chọn</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kể</a:t>
            </a:r>
            <a:r>
              <a:rPr lang="en-US" sz="3200" b="1" dirty="0">
                <a:solidFill>
                  <a:srgbClr val="002060"/>
                </a:solidFill>
                <a:latin typeface="Times New Roman" pitchFamily="18" charset="0"/>
                <a:ea typeface="Arial-Rounded" panose="020B0500000000000000" pitchFamily="34" charset="0"/>
                <a:cs typeface="Times New Roman" pitchFamily="18" charset="0"/>
              </a:rPr>
              <a:t> 1 – 2 </a:t>
            </a:r>
            <a:r>
              <a:rPr lang="en-US" sz="3200" b="1" dirty="0" err="1">
                <a:solidFill>
                  <a:srgbClr val="002060"/>
                </a:solidFill>
                <a:latin typeface="Times New Roman" pitchFamily="18" charset="0"/>
                <a:ea typeface="Arial-Rounded" panose="020B0500000000000000" pitchFamily="34" charset="0"/>
                <a:cs typeface="Times New Roman" pitchFamily="18" charset="0"/>
              </a:rPr>
              <a:t>đoạn</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của</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câu</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chuyện</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theo</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tranh</a:t>
            </a:r>
            <a:r>
              <a:rPr lang="en-US" sz="3200" b="1" dirty="0">
                <a:solidFill>
                  <a:srgbClr val="002060"/>
                </a:solidFill>
                <a:latin typeface="Times New Roman" pitchFamily="18" charset="0"/>
                <a:ea typeface="Arial-Rounded" panose="020B0500000000000000" pitchFamily="34" charset="0"/>
                <a:cs typeface="Times New Roman" pitchFamily="18" charset="0"/>
              </a:rPr>
              <a:t>.</a:t>
            </a:r>
          </a:p>
        </p:txBody>
      </p:sp>
      <p:pic>
        <p:nvPicPr>
          <p:cNvPr id="7" name="Picture 6">
            <a:extLst>
              <a:ext uri="{FF2B5EF4-FFF2-40B4-BE49-F238E27FC236}">
                <a16:creationId xmlns:a16="http://schemas.microsoft.com/office/drawing/2014/main" xmlns="" id="{839AAB18-0190-4CD9-AA5F-81B482995214}"/>
              </a:ext>
            </a:extLst>
          </p:cNvPr>
          <p:cNvPicPr>
            <a:picLocks noChangeAspect="1"/>
          </p:cNvPicPr>
          <p:nvPr/>
        </p:nvPicPr>
        <p:blipFill rotWithShape="1">
          <a:blip r:embed="rId5" cstate="print">
            <a:extLst>
              <a:ext uri="{BEBA8EAE-BF5A-486C-A8C5-ECC9F3942E4B}">
                <a14:imgProps xmlns:a14="http://schemas.microsoft.com/office/drawing/2010/main" xmlns="">
                  <a14:imgLayer r:embed="rId6">
                    <a14:imgEffect>
                      <a14:backgroundRemoval t="9978" b="89579" l="0" r="100000">
                        <a14:foregroundMark x1="38978" y1="55654" x2="46645" y2="52772"/>
                      </a14:backgroundRemoval>
                    </a14:imgEffect>
                  </a14:imgLayer>
                </a14:imgProps>
              </a:ext>
              <a:ext uri="{28A0092B-C50C-407E-A947-70E740481C1C}">
                <a14:useLocalDpi xmlns:a14="http://schemas.microsoft.com/office/drawing/2010/main" xmlns="" val="0"/>
              </a:ext>
            </a:extLst>
          </a:blip>
          <a:srcRect l="4666" t="8268" r="1102" b="10508"/>
          <a:stretch/>
        </p:blipFill>
        <p:spPr>
          <a:xfrm>
            <a:off x="116494" y="4114622"/>
            <a:ext cx="3173528" cy="1970713"/>
          </a:xfrm>
          <a:prstGeom prst="rect">
            <a:avLst/>
          </a:prstGeom>
        </p:spPr>
      </p:pic>
      <p:pic>
        <p:nvPicPr>
          <p:cNvPr id="8" name="Picture 7">
            <a:extLst>
              <a:ext uri="{FF2B5EF4-FFF2-40B4-BE49-F238E27FC236}">
                <a16:creationId xmlns:a16="http://schemas.microsoft.com/office/drawing/2014/main" xmlns="" id="{630C01E9-BE7E-4CE1-B320-8FBCCFBD1C3D}"/>
              </a:ext>
            </a:extLst>
          </p:cNvPr>
          <p:cNvPicPr>
            <a:picLocks noChangeAspect="1"/>
          </p:cNvPicPr>
          <p:nvPr/>
        </p:nvPicPr>
        <p:blipFill rotWithShape="1">
          <a:blip r:embed="rId7" cstate="print">
            <a:extLst>
              <a:ext uri="{28A0092B-C50C-407E-A947-70E740481C1C}">
                <a14:useLocalDpi xmlns:a14="http://schemas.microsoft.com/office/drawing/2010/main" xmlns="" val="0"/>
              </a:ext>
            </a:extLst>
          </a:blip>
          <a:srcRect l="21425" t="13441" r="22325" b="10505"/>
          <a:stretch/>
        </p:blipFill>
        <p:spPr>
          <a:xfrm>
            <a:off x="1126194" y="1487834"/>
            <a:ext cx="1323474" cy="1545406"/>
          </a:xfrm>
          <a:prstGeom prst="rect">
            <a:avLst/>
          </a:prstGeom>
        </p:spPr>
      </p:pic>
      <p:sp>
        <p:nvSpPr>
          <p:cNvPr id="9" name="Freeform 24">
            <a:extLst>
              <a:ext uri="{FF2B5EF4-FFF2-40B4-BE49-F238E27FC236}">
                <a16:creationId xmlns:a16="http://schemas.microsoft.com/office/drawing/2014/main" xmlns="" id="{49F146CD-C8DA-4B9C-A04D-A3BCC66FBA1A}"/>
              </a:ext>
            </a:extLst>
          </p:cNvPr>
          <p:cNvSpPr>
            <a:spLocks noEditPoints="1"/>
          </p:cNvSpPr>
          <p:nvPr/>
        </p:nvSpPr>
        <p:spPr bwMode="auto">
          <a:xfrm rot="577143">
            <a:off x="1690247" y="3170986"/>
            <a:ext cx="315055" cy="720939"/>
          </a:xfrm>
          <a:custGeom>
            <a:avLst/>
            <a:gdLst>
              <a:gd name="T0" fmla="*/ 56 w 80"/>
              <a:gd name="T1" fmla="*/ 172 h 235"/>
              <a:gd name="T2" fmla="*/ 57 w 80"/>
              <a:gd name="T3" fmla="*/ 146 h 235"/>
              <a:gd name="T4" fmla="*/ 62 w 80"/>
              <a:gd name="T5" fmla="*/ 146 h 235"/>
              <a:gd name="T6" fmla="*/ 56 w 80"/>
              <a:gd name="T7" fmla="*/ 172 h 235"/>
              <a:gd name="T8" fmla="*/ 47 w 80"/>
              <a:gd name="T9" fmla="*/ 169 h 235"/>
              <a:gd name="T10" fmla="*/ 43 w 80"/>
              <a:gd name="T11" fmla="*/ 147 h 235"/>
              <a:gd name="T12" fmla="*/ 46 w 80"/>
              <a:gd name="T13" fmla="*/ 147 h 235"/>
              <a:gd name="T14" fmla="*/ 47 w 80"/>
              <a:gd name="T15" fmla="*/ 153 h 235"/>
              <a:gd name="T16" fmla="*/ 47 w 80"/>
              <a:gd name="T17" fmla="*/ 169 h 235"/>
              <a:gd name="T18" fmla="*/ 26 w 80"/>
              <a:gd name="T19" fmla="*/ 152 h 235"/>
              <a:gd name="T20" fmla="*/ 20 w 80"/>
              <a:gd name="T21" fmla="*/ 147 h 235"/>
              <a:gd name="T22" fmla="*/ 31 w 80"/>
              <a:gd name="T23" fmla="*/ 147 h 235"/>
              <a:gd name="T24" fmla="*/ 32 w 80"/>
              <a:gd name="T25" fmla="*/ 153 h 235"/>
              <a:gd name="T26" fmla="*/ 40 w 80"/>
              <a:gd name="T27" fmla="*/ 189 h 235"/>
              <a:gd name="T28" fmla="*/ 26 w 80"/>
              <a:gd name="T29" fmla="*/ 152 h 235"/>
              <a:gd name="T30" fmla="*/ 10 w 80"/>
              <a:gd name="T31" fmla="*/ 148 h 235"/>
              <a:gd name="T32" fmla="*/ 22 w 80"/>
              <a:gd name="T33" fmla="*/ 168 h 235"/>
              <a:gd name="T34" fmla="*/ 10 w 80"/>
              <a:gd name="T35" fmla="*/ 148 h 235"/>
              <a:gd name="T36" fmla="*/ 21 w 80"/>
              <a:gd name="T37" fmla="*/ 77 h 235"/>
              <a:gd name="T38" fmla="*/ 25 w 80"/>
              <a:gd name="T39" fmla="*/ 94 h 235"/>
              <a:gd name="T40" fmla="*/ 21 w 80"/>
              <a:gd name="T41" fmla="*/ 77 h 235"/>
              <a:gd name="T42" fmla="*/ 21 w 80"/>
              <a:gd name="T43" fmla="*/ 75 h 235"/>
              <a:gd name="T44" fmla="*/ 19 w 80"/>
              <a:gd name="T45" fmla="*/ 63 h 235"/>
              <a:gd name="T46" fmla="*/ 21 w 80"/>
              <a:gd name="T47" fmla="*/ 75 h 235"/>
              <a:gd name="T48" fmla="*/ 27 w 80"/>
              <a:gd name="T49" fmla="*/ 110 h 235"/>
              <a:gd name="T50" fmla="*/ 27 w 80"/>
              <a:gd name="T51" fmla="*/ 110 h 235"/>
              <a:gd name="T52" fmla="*/ 78 w 80"/>
              <a:gd name="T53" fmla="*/ 142 h 235"/>
              <a:gd name="T54" fmla="*/ 40 w 80"/>
              <a:gd name="T55" fmla="*/ 139 h 235"/>
              <a:gd name="T56" fmla="*/ 23 w 80"/>
              <a:gd name="T57" fmla="*/ 3 h 235"/>
              <a:gd name="T58" fmla="*/ 13 w 80"/>
              <a:gd name="T59" fmla="*/ 3 h 235"/>
              <a:gd name="T60" fmla="*/ 15 w 80"/>
              <a:gd name="T61" fmla="*/ 34 h 235"/>
              <a:gd name="T62" fmla="*/ 19 w 80"/>
              <a:gd name="T63" fmla="*/ 62 h 235"/>
              <a:gd name="T64" fmla="*/ 11 w 80"/>
              <a:gd name="T65" fmla="*/ 13 h 235"/>
              <a:gd name="T66" fmla="*/ 0 w 80"/>
              <a:gd name="T67" fmla="*/ 11 h 235"/>
              <a:gd name="T68" fmla="*/ 23 w 80"/>
              <a:gd name="T69" fmla="*/ 139 h 235"/>
              <a:gd name="T70" fmla="*/ 11 w 80"/>
              <a:gd name="T71" fmla="*/ 139 h 235"/>
              <a:gd name="T72" fmla="*/ 6 w 80"/>
              <a:gd name="T73" fmla="*/ 147 h 235"/>
              <a:gd name="T74" fmla="*/ 0 w 80"/>
              <a:gd name="T75" fmla="*/ 152 h 235"/>
              <a:gd name="T76" fmla="*/ 42 w 80"/>
              <a:gd name="T77" fmla="*/ 234 h 235"/>
              <a:gd name="T78" fmla="*/ 51 w 80"/>
              <a:gd name="T79" fmla="*/ 232 h 235"/>
              <a:gd name="T80" fmla="*/ 63 w 80"/>
              <a:gd name="T81" fmla="*/ 183 h 235"/>
              <a:gd name="T82" fmla="*/ 76 w 80"/>
              <a:gd name="T83" fmla="*/ 156 h 235"/>
              <a:gd name="T84" fmla="*/ 78 w 80"/>
              <a:gd name="T85" fmla="*/ 142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0" h="235">
                <a:moveTo>
                  <a:pt x="56" y="172"/>
                </a:moveTo>
                <a:cubicBezTo>
                  <a:pt x="58" y="162"/>
                  <a:pt x="57" y="158"/>
                  <a:pt x="57" y="146"/>
                </a:cubicBezTo>
                <a:cubicBezTo>
                  <a:pt x="59" y="147"/>
                  <a:pt x="59" y="146"/>
                  <a:pt x="62" y="146"/>
                </a:cubicBezTo>
                <a:cubicBezTo>
                  <a:pt x="60" y="155"/>
                  <a:pt x="60" y="164"/>
                  <a:pt x="56" y="172"/>
                </a:cubicBezTo>
                <a:moveTo>
                  <a:pt x="47" y="169"/>
                </a:moveTo>
                <a:cubicBezTo>
                  <a:pt x="46" y="160"/>
                  <a:pt x="44" y="154"/>
                  <a:pt x="43" y="147"/>
                </a:cubicBezTo>
                <a:cubicBezTo>
                  <a:pt x="44" y="148"/>
                  <a:pt x="45" y="146"/>
                  <a:pt x="46" y="147"/>
                </a:cubicBezTo>
                <a:cubicBezTo>
                  <a:pt x="45" y="148"/>
                  <a:pt x="47" y="150"/>
                  <a:pt x="47" y="153"/>
                </a:cubicBezTo>
                <a:cubicBezTo>
                  <a:pt x="48" y="159"/>
                  <a:pt x="47" y="166"/>
                  <a:pt x="47" y="169"/>
                </a:cubicBezTo>
                <a:moveTo>
                  <a:pt x="26" y="152"/>
                </a:moveTo>
                <a:cubicBezTo>
                  <a:pt x="24" y="149"/>
                  <a:pt x="20" y="150"/>
                  <a:pt x="20" y="147"/>
                </a:cubicBezTo>
                <a:cubicBezTo>
                  <a:pt x="24" y="146"/>
                  <a:pt x="26" y="147"/>
                  <a:pt x="31" y="147"/>
                </a:cubicBezTo>
                <a:cubicBezTo>
                  <a:pt x="31" y="148"/>
                  <a:pt x="32" y="150"/>
                  <a:pt x="32" y="153"/>
                </a:cubicBezTo>
                <a:cubicBezTo>
                  <a:pt x="38" y="161"/>
                  <a:pt x="38" y="175"/>
                  <a:pt x="40" y="189"/>
                </a:cubicBezTo>
                <a:cubicBezTo>
                  <a:pt x="35" y="175"/>
                  <a:pt x="32" y="165"/>
                  <a:pt x="26" y="152"/>
                </a:cubicBezTo>
                <a:moveTo>
                  <a:pt x="10" y="148"/>
                </a:moveTo>
                <a:cubicBezTo>
                  <a:pt x="16" y="152"/>
                  <a:pt x="19" y="160"/>
                  <a:pt x="22" y="168"/>
                </a:cubicBezTo>
                <a:cubicBezTo>
                  <a:pt x="18" y="161"/>
                  <a:pt x="14" y="154"/>
                  <a:pt x="10" y="148"/>
                </a:cubicBezTo>
                <a:moveTo>
                  <a:pt x="21" y="77"/>
                </a:moveTo>
                <a:cubicBezTo>
                  <a:pt x="24" y="82"/>
                  <a:pt x="24" y="89"/>
                  <a:pt x="25" y="94"/>
                </a:cubicBezTo>
                <a:cubicBezTo>
                  <a:pt x="22" y="90"/>
                  <a:pt x="23" y="83"/>
                  <a:pt x="21" y="77"/>
                </a:cubicBezTo>
                <a:moveTo>
                  <a:pt x="21" y="75"/>
                </a:moveTo>
                <a:cubicBezTo>
                  <a:pt x="20" y="73"/>
                  <a:pt x="20" y="68"/>
                  <a:pt x="19" y="63"/>
                </a:cubicBezTo>
                <a:cubicBezTo>
                  <a:pt x="21" y="67"/>
                  <a:pt x="22" y="72"/>
                  <a:pt x="21" y="75"/>
                </a:cubicBezTo>
                <a:moveTo>
                  <a:pt x="27" y="110"/>
                </a:moveTo>
                <a:cubicBezTo>
                  <a:pt x="29" y="114"/>
                  <a:pt x="27" y="116"/>
                  <a:pt x="27" y="110"/>
                </a:cubicBezTo>
                <a:close/>
                <a:moveTo>
                  <a:pt x="78" y="142"/>
                </a:moveTo>
                <a:cubicBezTo>
                  <a:pt x="71" y="136"/>
                  <a:pt x="52" y="141"/>
                  <a:pt x="40" y="139"/>
                </a:cubicBezTo>
                <a:cubicBezTo>
                  <a:pt x="35" y="93"/>
                  <a:pt x="24" y="52"/>
                  <a:pt x="23" y="3"/>
                </a:cubicBezTo>
                <a:cubicBezTo>
                  <a:pt x="21" y="0"/>
                  <a:pt x="16" y="0"/>
                  <a:pt x="13" y="3"/>
                </a:cubicBezTo>
                <a:cubicBezTo>
                  <a:pt x="13" y="12"/>
                  <a:pt x="14" y="24"/>
                  <a:pt x="15" y="34"/>
                </a:cubicBezTo>
                <a:cubicBezTo>
                  <a:pt x="17" y="45"/>
                  <a:pt x="19" y="56"/>
                  <a:pt x="19" y="62"/>
                </a:cubicBezTo>
                <a:cubicBezTo>
                  <a:pt x="17" y="48"/>
                  <a:pt x="13" y="29"/>
                  <a:pt x="11" y="13"/>
                </a:cubicBezTo>
                <a:cubicBezTo>
                  <a:pt x="8" y="10"/>
                  <a:pt x="4" y="8"/>
                  <a:pt x="0" y="11"/>
                </a:cubicBezTo>
                <a:cubicBezTo>
                  <a:pt x="9" y="51"/>
                  <a:pt x="14" y="94"/>
                  <a:pt x="23" y="139"/>
                </a:cubicBezTo>
                <a:cubicBezTo>
                  <a:pt x="17" y="139"/>
                  <a:pt x="14" y="140"/>
                  <a:pt x="11" y="139"/>
                </a:cubicBezTo>
                <a:cubicBezTo>
                  <a:pt x="8" y="142"/>
                  <a:pt x="3" y="143"/>
                  <a:pt x="6" y="147"/>
                </a:cubicBezTo>
                <a:cubicBezTo>
                  <a:pt x="2" y="147"/>
                  <a:pt x="1" y="150"/>
                  <a:pt x="0" y="152"/>
                </a:cubicBezTo>
                <a:cubicBezTo>
                  <a:pt x="18" y="175"/>
                  <a:pt x="31" y="204"/>
                  <a:pt x="42" y="234"/>
                </a:cubicBezTo>
                <a:cubicBezTo>
                  <a:pt x="46" y="235"/>
                  <a:pt x="49" y="234"/>
                  <a:pt x="51" y="232"/>
                </a:cubicBezTo>
                <a:cubicBezTo>
                  <a:pt x="52" y="215"/>
                  <a:pt x="57" y="198"/>
                  <a:pt x="63" y="183"/>
                </a:cubicBezTo>
                <a:cubicBezTo>
                  <a:pt x="67" y="173"/>
                  <a:pt x="73" y="165"/>
                  <a:pt x="76" y="156"/>
                </a:cubicBezTo>
                <a:cubicBezTo>
                  <a:pt x="78" y="151"/>
                  <a:pt x="80" y="144"/>
                  <a:pt x="78" y="142"/>
                </a:cubicBezTo>
              </a:path>
            </a:pathLst>
          </a:custGeom>
          <a:solidFill>
            <a:srgbClr val="78B832"/>
          </a:solidFill>
          <a:ln>
            <a:noFill/>
          </a:ln>
        </p:spPr>
        <p:txBody>
          <a:bodyPr vert="horz" wrap="square" lIns="91424" tIns="45713" rIns="91424" bIns="45713" numCol="1" anchor="t" anchorCtr="0" compatLnSpc="1"/>
          <a:lstStyle/>
          <a:p>
            <a:pPr defTabSz="1218323">
              <a:defRPr/>
            </a:pPr>
            <a:endParaRPr lang="zh-CN" altLang="en-US" sz="3200" kern="0">
              <a:solidFill>
                <a:sysClr val="windowText" lastClr="000000"/>
              </a:solidFill>
              <a:latin typeface="Times New Roman" pitchFamily="18" charset="0"/>
              <a:cs typeface="Times New Roman" pitchFamily="18" charset="0"/>
              <a:sym typeface="+mn-lt"/>
            </a:endParaRPr>
          </a:p>
        </p:txBody>
      </p:sp>
      <p:pic>
        <p:nvPicPr>
          <p:cNvPr id="10" name="Picture 9">
            <a:extLst>
              <a:ext uri="{FF2B5EF4-FFF2-40B4-BE49-F238E27FC236}">
                <a16:creationId xmlns:a16="http://schemas.microsoft.com/office/drawing/2014/main" xmlns="" id="{619782BC-37DF-43B9-9162-B592ABB8141A}"/>
              </a:ext>
            </a:extLst>
          </p:cNvPr>
          <p:cNvPicPr>
            <a:picLocks noChangeAspect="1"/>
          </p:cNvPicPr>
          <p:nvPr/>
        </p:nvPicPr>
        <p:blipFill>
          <a:blip r:embed="rId8" cstate="print"/>
          <a:stretch>
            <a:fillRect/>
          </a:stretch>
        </p:blipFill>
        <p:spPr>
          <a:xfrm>
            <a:off x="3881677" y="3385478"/>
            <a:ext cx="4081690" cy="2591916"/>
          </a:xfrm>
          <a:prstGeom prst="rect">
            <a:avLst/>
          </a:prstGeom>
        </p:spPr>
      </p:pic>
      <p:pic>
        <p:nvPicPr>
          <p:cNvPr id="11" name="Picture 10">
            <a:extLst>
              <a:ext uri="{FF2B5EF4-FFF2-40B4-BE49-F238E27FC236}">
                <a16:creationId xmlns:a16="http://schemas.microsoft.com/office/drawing/2014/main" xmlns="" id="{D2815F55-2926-4BDF-AE80-51A8E7A7C0F8}"/>
              </a:ext>
            </a:extLst>
          </p:cNvPr>
          <p:cNvPicPr>
            <a:picLocks noChangeAspect="1"/>
          </p:cNvPicPr>
          <p:nvPr/>
        </p:nvPicPr>
        <p:blipFill>
          <a:blip r:embed="rId9" cstate="print"/>
          <a:stretch>
            <a:fillRect/>
          </a:stretch>
        </p:blipFill>
        <p:spPr>
          <a:xfrm>
            <a:off x="7993815" y="4162231"/>
            <a:ext cx="4081691" cy="2560838"/>
          </a:xfrm>
          <a:prstGeom prst="rect">
            <a:avLst/>
          </a:prstGeom>
        </p:spPr>
      </p:pic>
      <p:pic>
        <p:nvPicPr>
          <p:cNvPr id="12" name="Picture 11">
            <a:extLst>
              <a:ext uri="{FF2B5EF4-FFF2-40B4-BE49-F238E27FC236}">
                <a16:creationId xmlns:a16="http://schemas.microsoft.com/office/drawing/2014/main" xmlns="" id="{57E24E81-BB00-4F07-BACF-9EAEC2ECECD5}"/>
              </a:ext>
            </a:extLst>
          </p:cNvPr>
          <p:cNvPicPr>
            <a:picLocks noChangeAspect="1"/>
          </p:cNvPicPr>
          <p:nvPr/>
        </p:nvPicPr>
        <p:blipFill>
          <a:blip r:embed="rId10" cstate="print"/>
          <a:stretch>
            <a:fillRect/>
          </a:stretch>
        </p:blipFill>
        <p:spPr>
          <a:xfrm>
            <a:off x="7468828" y="1434315"/>
            <a:ext cx="4153762" cy="2584041"/>
          </a:xfrm>
          <a:prstGeom prst="rect">
            <a:avLst/>
          </a:prstGeom>
        </p:spPr>
      </p:pic>
      <p:pic>
        <p:nvPicPr>
          <p:cNvPr id="13" name="Picture 12">
            <a:extLst>
              <a:ext uri="{FF2B5EF4-FFF2-40B4-BE49-F238E27FC236}">
                <a16:creationId xmlns:a16="http://schemas.microsoft.com/office/drawing/2014/main" xmlns="" id="{6E2116D8-409E-4E0A-AC55-997038FAF23B}"/>
              </a:ext>
            </a:extLst>
          </p:cNvPr>
          <p:cNvPicPr>
            <a:picLocks noChangeAspect="1"/>
          </p:cNvPicPr>
          <p:nvPr/>
        </p:nvPicPr>
        <p:blipFill>
          <a:blip r:embed="rId11" cstate="print"/>
          <a:stretch>
            <a:fillRect/>
          </a:stretch>
        </p:blipFill>
        <p:spPr>
          <a:xfrm>
            <a:off x="3290022" y="785187"/>
            <a:ext cx="4081690" cy="2591916"/>
          </a:xfrm>
          <a:prstGeom prst="rect">
            <a:avLst/>
          </a:prstGeom>
        </p:spPr>
      </p:pic>
      <p:sp>
        <p:nvSpPr>
          <p:cNvPr id="14" name="文本框 22">
            <a:extLst>
              <a:ext uri="{FF2B5EF4-FFF2-40B4-BE49-F238E27FC236}">
                <a16:creationId xmlns:a16="http://schemas.microsoft.com/office/drawing/2014/main" xmlns="" id="{E0EB6D62-0C78-43EC-8289-1A0EF850A814}"/>
              </a:ext>
            </a:extLst>
          </p:cNvPr>
          <p:cNvSpPr txBox="1"/>
          <p:nvPr/>
        </p:nvSpPr>
        <p:spPr>
          <a:xfrm>
            <a:off x="7993815" y="726429"/>
            <a:ext cx="2397932" cy="707886"/>
          </a:xfrm>
          <a:prstGeom prst="rect">
            <a:avLst/>
          </a:prstGeom>
          <a:noFill/>
        </p:spPr>
        <p:txBody>
          <a:bodyPr wrap="square" rtlCol="0">
            <a:spAutoFit/>
          </a:bodyPr>
          <a:lstStyle/>
          <a:p>
            <a:pPr algn="ctr"/>
            <a:r>
              <a:rPr lang="en-US" altLang="zh-CN" sz="4000" dirty="0" err="1">
                <a:solidFill>
                  <a:srgbClr val="FF0000"/>
                </a:solidFill>
                <a:latin typeface="Times New Roman" pitchFamily="18" charset="0"/>
                <a:ea typeface="思源黑体 CN Bold" panose="020B0800000000000000" pitchFamily="34" charset="-122"/>
                <a:cs typeface="Times New Roman" pitchFamily="18" charset="0"/>
              </a:rPr>
              <a:t>Bà</a:t>
            </a:r>
            <a:r>
              <a:rPr lang="en-US" altLang="zh-CN" sz="4000" dirty="0">
                <a:solidFill>
                  <a:srgbClr val="FF0000"/>
                </a:solidFill>
                <a:latin typeface="Times New Roman" pitchFamily="18" charset="0"/>
                <a:ea typeface="思源黑体 CN Bold" panose="020B0800000000000000" pitchFamily="34" charset="-122"/>
                <a:cs typeface="Times New Roman" pitchFamily="18" charset="0"/>
              </a:rPr>
              <a:t> </a:t>
            </a:r>
            <a:r>
              <a:rPr lang="en-US" altLang="zh-CN" sz="4000" dirty="0" err="1">
                <a:solidFill>
                  <a:srgbClr val="FF0000"/>
                </a:solidFill>
                <a:latin typeface="Times New Roman" pitchFamily="18" charset="0"/>
                <a:ea typeface="思源黑体 CN Bold" panose="020B0800000000000000" pitchFamily="34" charset="-122"/>
                <a:cs typeface="Times New Roman" pitchFamily="18" charset="0"/>
              </a:rPr>
              <a:t>cháu</a:t>
            </a:r>
            <a:endParaRPr lang="zh-CN" altLang="en-US" sz="4000" dirty="0">
              <a:solidFill>
                <a:srgbClr val="FF0000"/>
              </a:solidFill>
              <a:latin typeface="Times New Roman" pitchFamily="18" charset="0"/>
              <a:ea typeface="思源黑体 CN Bold" panose="020B0800000000000000" pitchFamily="34" charset="-122"/>
              <a:cs typeface="Times New Roman" pitchFamily="18" charset="0"/>
            </a:endParaRPr>
          </a:p>
        </p:txBody>
      </p:sp>
    </p:spTree>
    <p:extLst>
      <p:ext uri="{BB962C8B-B14F-4D97-AF65-F5344CB8AC3E}">
        <p14:creationId xmlns:p14="http://schemas.microsoft.com/office/powerpoint/2010/main" xmlns="" val="995329404"/>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par>
                          <p:cTn id="18" fill="hold">
                            <p:stCondLst>
                              <p:cond delay="500"/>
                            </p:stCondLst>
                            <p:childTnLst>
                              <p:par>
                                <p:cTn id="19" presetID="22" presetClass="entr" presetSubtype="4"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650</TotalTime>
  <Words>729</Words>
  <Application>Microsoft Office PowerPoint</Application>
  <PresentationFormat>Custom</PresentationFormat>
  <Paragraphs>88</Paragraphs>
  <Slides>15</Slides>
  <Notes>6</Notes>
  <HiddenSlides>0</HiddenSlides>
  <MMClips>2</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Windows 7</cp:lastModifiedBy>
  <cp:revision>165</cp:revision>
  <dcterms:created xsi:type="dcterms:W3CDTF">2021-06-15T15:52:51Z</dcterms:created>
  <dcterms:modified xsi:type="dcterms:W3CDTF">2022-12-18T07:12:48Z</dcterms:modified>
</cp:coreProperties>
</file>