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79" r:id="rId3"/>
    <p:sldId id="261" r:id="rId4"/>
    <p:sldId id="276" r:id="rId5"/>
    <p:sldId id="262" r:id="rId6"/>
    <p:sldId id="264" r:id="rId7"/>
    <p:sldId id="267" r:id="rId8"/>
    <p:sldId id="277" r:id="rId9"/>
    <p:sldId id="278" r:id="rId10"/>
    <p:sldId id="270" r:id="rId11"/>
    <p:sldId id="27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5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-307907" y="1334988"/>
            <a:ext cx="10566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xmlns="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780653" cy="1274454"/>
            <a:chOff x="479771" y="4186500"/>
            <a:chExt cx="2780653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2111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392" y="731693"/>
            <a:ext cx="108934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- Nêu được một số biểu hiện của việc biết bảo quản đồ dùng cá nhân.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- Nêu được vì sao phải bảo quản đồ dùng cá nhân.   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- Thực hiện dược việc bảo quản đồ dùng cá nhân.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- Nhắc nhở người thân, bạn bè bảo quản đồ dùng cá nhân.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Rèn năng lực phát triển bản thân, điều chỉnh hành vi.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Hình thành phẩm chất yêu nước, trách nhiệm, chăm chỉ.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xmlns="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061090" cy="1489289"/>
            <a:chOff x="569798" y="1124402"/>
            <a:chExt cx="306109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218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xmlns="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3061090" cy="1489289"/>
            <a:chOff x="569798" y="1124402"/>
            <a:chExt cx="306109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218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xmlns="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xmlns="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980645" cy="1288726"/>
            <a:chOff x="500062" y="2851475"/>
            <a:chExt cx="2980645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954107"/>
            <a:chOff x="517095" y="4755128"/>
            <a:chExt cx="2969746" cy="806423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xmlns="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xmlns="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596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Cute Sticker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53</cp:revision>
  <dcterms:created xsi:type="dcterms:W3CDTF">2021-06-11T02:39:36Z</dcterms:created>
  <dcterms:modified xsi:type="dcterms:W3CDTF">2022-12-12T22:27:40Z</dcterms:modified>
</cp:coreProperties>
</file>