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302" r:id="rId3"/>
    <p:sldId id="311" r:id="rId4"/>
    <p:sldId id="310" r:id="rId5"/>
    <p:sldId id="307" r:id="rId6"/>
    <p:sldId id="305" r:id="rId7"/>
    <p:sldId id="301" r:id="rId8"/>
  </p:sldIdLst>
  <p:sldSz cx="15819438" cy="9418638"/>
  <p:notesSz cx="6858000" cy="9144000"/>
  <p:defaultText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DF3B9"/>
    <a:srgbClr val="FCF0AA"/>
    <a:srgbClr val="FEFAE2"/>
    <a:srgbClr val="FFCCFF"/>
    <a:srgbClr val="FDF3B5"/>
    <a:srgbClr val="FCEC8E"/>
    <a:srgbClr val="FEC200"/>
    <a:srgbClr val="50AEC8"/>
    <a:srgbClr val="93C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2" autoAdjust="0"/>
  </p:normalViewPr>
  <p:slideViewPr>
    <p:cSldViewPr>
      <p:cViewPr varScale="1">
        <p:scale>
          <a:sx n="33" d="100"/>
          <a:sy n="33" d="100"/>
        </p:scale>
        <p:origin x="-1032" y="-82"/>
      </p:cViewPr>
      <p:guideLst>
        <p:guide orient="horz" pos="2967"/>
        <p:guide pos="4983"/>
      </p:guideLst>
    </p:cSldViewPr>
  </p:slideViewPr>
  <p:notesTextViewPr>
    <p:cViewPr>
      <p:scale>
        <a:sx n="50" d="100"/>
        <a:sy n="5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12/18/2022</a:t>
            </a:fld>
            <a:endParaRPr lang="en-US"/>
          </a:p>
        </p:txBody>
      </p:sp>
      <p:sp>
        <p:nvSpPr>
          <p:cNvPr id="4" name="Slide Image Placeholder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1815907" rtl="0" eaLnBrk="1" latinLnBrk="0" hangingPunct="1">
      <a:defRPr sz="2400" kern="1200">
        <a:solidFill>
          <a:schemeClr val="tx1"/>
        </a:solidFill>
        <a:latin typeface="+mn-lt"/>
        <a:ea typeface="+mn-ea"/>
        <a:cs typeface="+mn-cs"/>
      </a:defRPr>
    </a:lvl1pPr>
    <a:lvl2pPr marL="907956" algn="l" defTabSz="1815907" rtl="0" eaLnBrk="1" latinLnBrk="0" hangingPunct="1">
      <a:defRPr sz="2400" kern="1200">
        <a:solidFill>
          <a:schemeClr val="tx1"/>
        </a:solidFill>
        <a:latin typeface="+mn-lt"/>
        <a:ea typeface="+mn-ea"/>
        <a:cs typeface="+mn-cs"/>
      </a:defRPr>
    </a:lvl2pPr>
    <a:lvl3pPr marL="1815907" algn="l" defTabSz="1815907" rtl="0" eaLnBrk="1" latinLnBrk="0" hangingPunct="1">
      <a:defRPr sz="2400" kern="1200">
        <a:solidFill>
          <a:schemeClr val="tx1"/>
        </a:solidFill>
        <a:latin typeface="+mn-lt"/>
        <a:ea typeface="+mn-ea"/>
        <a:cs typeface="+mn-cs"/>
      </a:defRPr>
    </a:lvl3pPr>
    <a:lvl4pPr marL="2723860" algn="l" defTabSz="1815907" rtl="0" eaLnBrk="1" latinLnBrk="0" hangingPunct="1">
      <a:defRPr sz="2400" kern="1200">
        <a:solidFill>
          <a:schemeClr val="tx1"/>
        </a:solidFill>
        <a:latin typeface="+mn-lt"/>
        <a:ea typeface="+mn-ea"/>
        <a:cs typeface="+mn-cs"/>
      </a:defRPr>
    </a:lvl4pPr>
    <a:lvl5pPr marL="3631814" algn="l" defTabSz="1815907" rtl="0" eaLnBrk="1" latinLnBrk="0" hangingPunct="1">
      <a:defRPr sz="2400" kern="1200">
        <a:solidFill>
          <a:schemeClr val="tx1"/>
        </a:solidFill>
        <a:latin typeface="+mn-lt"/>
        <a:ea typeface="+mn-ea"/>
        <a:cs typeface="+mn-cs"/>
      </a:defRPr>
    </a:lvl5pPr>
    <a:lvl6pPr marL="4539768" algn="l" defTabSz="1815907" rtl="0" eaLnBrk="1" latinLnBrk="0" hangingPunct="1">
      <a:defRPr sz="2400" kern="1200">
        <a:solidFill>
          <a:schemeClr val="tx1"/>
        </a:solidFill>
        <a:latin typeface="+mn-lt"/>
        <a:ea typeface="+mn-ea"/>
        <a:cs typeface="+mn-cs"/>
      </a:defRPr>
    </a:lvl6pPr>
    <a:lvl7pPr marL="5447720" algn="l" defTabSz="1815907" rtl="0" eaLnBrk="1" latinLnBrk="0" hangingPunct="1">
      <a:defRPr sz="2400" kern="1200">
        <a:solidFill>
          <a:schemeClr val="tx1"/>
        </a:solidFill>
        <a:latin typeface="+mn-lt"/>
        <a:ea typeface="+mn-ea"/>
        <a:cs typeface="+mn-cs"/>
      </a:defRPr>
    </a:lvl7pPr>
    <a:lvl8pPr marL="6355675" algn="l" defTabSz="1815907" rtl="0" eaLnBrk="1" latinLnBrk="0" hangingPunct="1">
      <a:defRPr sz="2400" kern="1200">
        <a:solidFill>
          <a:schemeClr val="tx1"/>
        </a:solidFill>
        <a:latin typeface="+mn-lt"/>
        <a:ea typeface="+mn-ea"/>
        <a:cs typeface="+mn-cs"/>
      </a:defRPr>
    </a:lvl8pPr>
    <a:lvl9pPr marL="7263628" algn="l" defTabSz="181590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685800"/>
            <a:ext cx="57562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pPr/>
              <a:t>1</a:t>
            </a:fld>
            <a:endParaRPr lang="en-US"/>
          </a:p>
        </p:txBody>
      </p:sp>
    </p:spTree>
    <p:extLst>
      <p:ext uri="{BB962C8B-B14F-4D97-AF65-F5344CB8AC3E}">
        <p14:creationId xmlns:p14="http://schemas.microsoft.com/office/powerpoint/2010/main" xmlns="" val="312466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86458" y="2925892"/>
            <a:ext cx="13446523" cy="2018904"/>
          </a:xfrm>
        </p:spPr>
        <p:txBody>
          <a:bodyPr/>
          <a:lstStyle/>
          <a:p>
            <a:r>
              <a:rPr lang="en-US" smtClean="0"/>
              <a:t>Click to edit Master title style</a:t>
            </a:r>
            <a:endParaRPr lang="en-US"/>
          </a:p>
        </p:txBody>
      </p:sp>
      <p:sp>
        <p:nvSpPr>
          <p:cNvPr id="3" name="Subtitle 2"/>
          <p:cNvSpPr>
            <a:spLocks noGrp="1"/>
          </p:cNvSpPr>
          <p:nvPr>
            <p:ph type="subTitle" idx="1"/>
          </p:nvPr>
        </p:nvSpPr>
        <p:spPr>
          <a:xfrm>
            <a:off x="2372917" y="5337228"/>
            <a:ext cx="11073607" cy="2406986"/>
          </a:xfrm>
        </p:spPr>
        <p:txBody>
          <a:bodyPr/>
          <a:lstStyle>
            <a:lvl1pPr marL="0" indent="0" algn="ctr">
              <a:buNone/>
              <a:defRPr>
                <a:solidFill>
                  <a:schemeClr val="tx1">
                    <a:tint val="75000"/>
                  </a:schemeClr>
                </a:solidFill>
              </a:defRPr>
            </a:lvl1pPr>
            <a:lvl2pPr marL="907829" indent="0" algn="ctr">
              <a:buNone/>
              <a:defRPr>
                <a:solidFill>
                  <a:schemeClr val="tx1">
                    <a:tint val="75000"/>
                  </a:schemeClr>
                </a:solidFill>
              </a:defRPr>
            </a:lvl2pPr>
            <a:lvl3pPr marL="1815662" indent="0" algn="ctr">
              <a:buNone/>
              <a:defRPr>
                <a:solidFill>
                  <a:schemeClr val="tx1">
                    <a:tint val="75000"/>
                  </a:schemeClr>
                </a:solidFill>
              </a:defRPr>
            </a:lvl3pPr>
            <a:lvl4pPr marL="2723489" indent="0" algn="ctr">
              <a:buNone/>
              <a:defRPr>
                <a:solidFill>
                  <a:schemeClr val="tx1">
                    <a:tint val="75000"/>
                  </a:schemeClr>
                </a:solidFill>
              </a:defRPr>
            </a:lvl4pPr>
            <a:lvl5pPr marL="3631320" indent="0" algn="ctr">
              <a:buNone/>
              <a:defRPr>
                <a:solidFill>
                  <a:schemeClr val="tx1">
                    <a:tint val="75000"/>
                  </a:schemeClr>
                </a:solidFill>
              </a:defRPr>
            </a:lvl5pPr>
            <a:lvl6pPr marL="4539152" indent="0" algn="ctr">
              <a:buNone/>
              <a:defRPr>
                <a:solidFill>
                  <a:schemeClr val="tx1">
                    <a:tint val="75000"/>
                  </a:schemeClr>
                </a:solidFill>
              </a:defRPr>
            </a:lvl6pPr>
            <a:lvl7pPr marL="5446983" indent="0" algn="ctr">
              <a:buNone/>
              <a:defRPr>
                <a:solidFill>
                  <a:schemeClr val="tx1">
                    <a:tint val="75000"/>
                  </a:schemeClr>
                </a:solidFill>
              </a:defRPr>
            </a:lvl7pPr>
            <a:lvl8pPr marL="6354812" indent="0" algn="ctr">
              <a:buNone/>
              <a:defRPr>
                <a:solidFill>
                  <a:schemeClr val="tx1">
                    <a:tint val="75000"/>
                  </a:schemeClr>
                </a:solidFill>
              </a:defRPr>
            </a:lvl8pPr>
            <a:lvl9pPr marL="72626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69094" y="377186"/>
            <a:ext cx="3559374" cy="80363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972" y="377186"/>
            <a:ext cx="10414463" cy="80363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431" y="1541435"/>
            <a:ext cx="11864578" cy="3279082"/>
          </a:xfrm>
        </p:spPr>
        <p:txBody>
          <a:bodyPr anchor="b"/>
          <a:lstStyle>
            <a:lvl1pPr algn="ctr">
              <a:defRPr sz="9000"/>
            </a:lvl1pPr>
          </a:lstStyle>
          <a:p>
            <a:r>
              <a:rPr lang="en-US" smtClean="0"/>
              <a:t>Click to edit Master title style</a:t>
            </a:r>
            <a:endParaRPr lang="en-US"/>
          </a:p>
        </p:txBody>
      </p:sp>
      <p:sp>
        <p:nvSpPr>
          <p:cNvPr id="3" name="Subtitle 2"/>
          <p:cNvSpPr>
            <a:spLocks noGrp="1"/>
          </p:cNvSpPr>
          <p:nvPr>
            <p:ph type="subTitle" idx="1"/>
          </p:nvPr>
        </p:nvSpPr>
        <p:spPr>
          <a:xfrm>
            <a:off x="1977431" y="4946967"/>
            <a:ext cx="11864578" cy="2273991"/>
          </a:xfrm>
        </p:spPr>
        <p:txBody>
          <a:bodyPr/>
          <a:lstStyle>
            <a:lvl1pPr marL="0" indent="0" algn="ctr">
              <a:buNone/>
              <a:defRPr sz="3500"/>
            </a:lvl1pPr>
            <a:lvl2pPr marL="681319" indent="0" algn="ctr">
              <a:buNone/>
              <a:defRPr sz="2900"/>
            </a:lvl2pPr>
            <a:lvl3pPr marL="1362634" indent="0" algn="ctr">
              <a:buNone/>
              <a:defRPr sz="2700"/>
            </a:lvl3pPr>
            <a:lvl4pPr marL="2043953" indent="0" algn="ctr">
              <a:buNone/>
              <a:defRPr sz="2300"/>
            </a:lvl4pPr>
            <a:lvl5pPr marL="2725269" indent="0" algn="ctr">
              <a:buNone/>
              <a:defRPr sz="2300"/>
            </a:lvl5pPr>
            <a:lvl6pPr marL="3406585" indent="0" algn="ctr">
              <a:buNone/>
              <a:defRPr sz="2300"/>
            </a:lvl6pPr>
            <a:lvl7pPr marL="4087902" indent="0" algn="ctr">
              <a:buNone/>
              <a:defRPr sz="2300"/>
            </a:lvl7pPr>
            <a:lvl8pPr marL="4769221" indent="0" algn="ctr">
              <a:buNone/>
              <a:defRPr sz="2300"/>
            </a:lvl8pPr>
            <a:lvl9pPr marL="5450536" indent="0" algn="ctr">
              <a:buNone/>
              <a:defRPr sz="23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346" y="2348124"/>
            <a:ext cx="13644266" cy="3917891"/>
          </a:xfrm>
        </p:spPr>
        <p:txBody>
          <a:bodyPr anchor="b"/>
          <a:lstStyle>
            <a:lvl1pPr>
              <a:defRPr sz="9000"/>
            </a:lvl1pPr>
          </a:lstStyle>
          <a:p>
            <a:r>
              <a:rPr lang="en-US" smtClean="0"/>
              <a:t>Click to edit Master title style</a:t>
            </a:r>
            <a:endParaRPr lang="en-US"/>
          </a:p>
        </p:txBody>
      </p:sp>
      <p:sp>
        <p:nvSpPr>
          <p:cNvPr id="3" name="Text Placeholder 2"/>
          <p:cNvSpPr>
            <a:spLocks noGrp="1"/>
          </p:cNvSpPr>
          <p:nvPr>
            <p:ph type="body" idx="1"/>
          </p:nvPr>
        </p:nvSpPr>
        <p:spPr>
          <a:xfrm>
            <a:off x="1079346" y="6303080"/>
            <a:ext cx="13644266" cy="2060326"/>
          </a:xfrm>
        </p:spPr>
        <p:txBody>
          <a:bodyPr/>
          <a:lstStyle>
            <a:lvl1pPr marL="0" indent="0">
              <a:buNone/>
              <a:defRPr sz="3500">
                <a:solidFill>
                  <a:schemeClr val="tx1">
                    <a:tint val="75000"/>
                  </a:schemeClr>
                </a:solidFill>
              </a:defRPr>
            </a:lvl1pPr>
            <a:lvl2pPr marL="681319" indent="0">
              <a:buNone/>
              <a:defRPr sz="2900">
                <a:solidFill>
                  <a:schemeClr val="tx1">
                    <a:tint val="75000"/>
                  </a:schemeClr>
                </a:solidFill>
              </a:defRPr>
            </a:lvl2pPr>
            <a:lvl3pPr marL="1362634" indent="0">
              <a:buNone/>
              <a:defRPr sz="2700">
                <a:solidFill>
                  <a:schemeClr val="tx1">
                    <a:tint val="75000"/>
                  </a:schemeClr>
                </a:solidFill>
              </a:defRPr>
            </a:lvl3pPr>
            <a:lvl4pPr marL="2043953" indent="0">
              <a:buNone/>
              <a:defRPr sz="2300">
                <a:solidFill>
                  <a:schemeClr val="tx1">
                    <a:tint val="75000"/>
                  </a:schemeClr>
                </a:solidFill>
              </a:defRPr>
            </a:lvl4pPr>
            <a:lvl5pPr marL="2725269" indent="0">
              <a:buNone/>
              <a:defRPr sz="2300">
                <a:solidFill>
                  <a:schemeClr val="tx1">
                    <a:tint val="75000"/>
                  </a:schemeClr>
                </a:solidFill>
              </a:defRPr>
            </a:lvl5pPr>
            <a:lvl6pPr marL="3406585" indent="0">
              <a:buNone/>
              <a:defRPr sz="2300">
                <a:solidFill>
                  <a:schemeClr val="tx1">
                    <a:tint val="75000"/>
                  </a:schemeClr>
                </a:solidFill>
              </a:defRPr>
            </a:lvl6pPr>
            <a:lvl7pPr marL="4087902" indent="0">
              <a:buNone/>
              <a:defRPr sz="2300">
                <a:solidFill>
                  <a:schemeClr val="tx1">
                    <a:tint val="75000"/>
                  </a:schemeClr>
                </a:solidFill>
              </a:defRPr>
            </a:lvl7pPr>
            <a:lvl8pPr marL="4769221" indent="0">
              <a:buNone/>
              <a:defRPr sz="2300">
                <a:solidFill>
                  <a:schemeClr val="tx1">
                    <a:tint val="75000"/>
                  </a:schemeClr>
                </a:solidFill>
              </a:defRPr>
            </a:lvl8pPr>
            <a:lvl9pPr marL="5450536" indent="0">
              <a:buNone/>
              <a:defRPr sz="23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7587"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08593" y="2507280"/>
            <a:ext cx="6723261" cy="59760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9647" y="501460"/>
            <a:ext cx="13644266" cy="182050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089648" y="2308880"/>
            <a:ext cx="6692363"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4" name="Content Placeholder 3"/>
          <p:cNvSpPr>
            <a:spLocks noGrp="1"/>
          </p:cNvSpPr>
          <p:nvPr>
            <p:ph sz="half" idx="2"/>
          </p:nvPr>
        </p:nvSpPr>
        <p:spPr>
          <a:xfrm>
            <a:off x="1089648" y="3440423"/>
            <a:ext cx="6692363"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08593" y="2308880"/>
            <a:ext cx="6725322" cy="1131543"/>
          </a:xfrm>
        </p:spPr>
        <p:txBody>
          <a:bodyPr anchor="b"/>
          <a:lstStyle>
            <a:lvl1pPr marL="0" indent="0">
              <a:buNone/>
              <a:defRPr sz="3500" b="1"/>
            </a:lvl1pPr>
            <a:lvl2pPr marL="681319" indent="0">
              <a:buNone/>
              <a:defRPr sz="2900" b="1"/>
            </a:lvl2pPr>
            <a:lvl3pPr marL="1362634" indent="0">
              <a:buNone/>
              <a:defRPr sz="2700" b="1"/>
            </a:lvl3pPr>
            <a:lvl4pPr marL="2043953" indent="0">
              <a:buNone/>
              <a:defRPr sz="2300" b="1"/>
            </a:lvl4pPr>
            <a:lvl5pPr marL="2725269" indent="0">
              <a:buNone/>
              <a:defRPr sz="2300" b="1"/>
            </a:lvl5pPr>
            <a:lvl6pPr marL="3406585" indent="0">
              <a:buNone/>
              <a:defRPr sz="2300" b="1"/>
            </a:lvl6pPr>
            <a:lvl7pPr marL="4087902" indent="0">
              <a:buNone/>
              <a:defRPr sz="2300" b="1"/>
            </a:lvl7pPr>
            <a:lvl8pPr marL="4769221" indent="0">
              <a:buNone/>
              <a:defRPr sz="2300" b="1"/>
            </a:lvl8pPr>
            <a:lvl9pPr marL="5450536" indent="0">
              <a:buNone/>
              <a:defRPr sz="2300" b="1"/>
            </a:lvl9pPr>
          </a:lstStyle>
          <a:p>
            <a:pPr lvl="0"/>
            <a:r>
              <a:rPr lang="en-US" smtClean="0"/>
              <a:t>Edit Master text styles</a:t>
            </a:r>
          </a:p>
        </p:txBody>
      </p:sp>
      <p:sp>
        <p:nvSpPr>
          <p:cNvPr id="6" name="Content Placeholder 5"/>
          <p:cNvSpPr>
            <a:spLocks noGrp="1"/>
          </p:cNvSpPr>
          <p:nvPr>
            <p:ph sz="quarter" idx="4"/>
          </p:nvPr>
        </p:nvSpPr>
        <p:spPr>
          <a:xfrm>
            <a:off x="8008593" y="3440423"/>
            <a:ext cx="6725322" cy="506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Content Placeholder 2"/>
          <p:cNvSpPr>
            <a:spLocks noGrp="1"/>
          </p:cNvSpPr>
          <p:nvPr>
            <p:ph idx="1"/>
          </p:nvPr>
        </p:nvSpPr>
        <p:spPr>
          <a:xfrm>
            <a:off x="6725328" y="1356113"/>
            <a:ext cx="8008591" cy="6693338"/>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9650" y="627910"/>
            <a:ext cx="5102180" cy="2197682"/>
          </a:xfrm>
        </p:spPr>
        <p:txBody>
          <a:bodyPr anchor="b"/>
          <a:lstStyle>
            <a:lvl1pPr>
              <a:defRPr sz="4700"/>
            </a:lvl1pPr>
          </a:lstStyle>
          <a:p>
            <a:r>
              <a:rPr lang="en-US" smtClean="0"/>
              <a:t>Click to edit Master title style</a:t>
            </a:r>
            <a:endParaRPr lang="en-US"/>
          </a:p>
        </p:txBody>
      </p:sp>
      <p:sp>
        <p:nvSpPr>
          <p:cNvPr id="3" name="Picture Placeholder 2"/>
          <p:cNvSpPr>
            <a:spLocks noGrp="1"/>
          </p:cNvSpPr>
          <p:nvPr>
            <p:ph type="pic" idx="1"/>
          </p:nvPr>
        </p:nvSpPr>
        <p:spPr>
          <a:xfrm>
            <a:off x="6725328" y="1356113"/>
            <a:ext cx="8008591" cy="6693338"/>
          </a:xfrm>
        </p:spPr>
        <p:txBody>
          <a:bodyPr/>
          <a:lstStyle>
            <a:lvl1pPr marL="0" indent="0">
              <a:buNone/>
              <a:defRPr sz="4700"/>
            </a:lvl1pPr>
            <a:lvl2pPr marL="681319" indent="0">
              <a:buNone/>
              <a:defRPr sz="4100"/>
            </a:lvl2pPr>
            <a:lvl3pPr marL="1362634" indent="0">
              <a:buNone/>
              <a:defRPr sz="3500"/>
            </a:lvl3pPr>
            <a:lvl4pPr marL="2043953" indent="0">
              <a:buNone/>
              <a:defRPr sz="2900"/>
            </a:lvl4pPr>
            <a:lvl5pPr marL="2725269" indent="0">
              <a:buNone/>
              <a:defRPr sz="2900"/>
            </a:lvl5pPr>
            <a:lvl6pPr marL="3406585" indent="0">
              <a:buNone/>
              <a:defRPr sz="2900"/>
            </a:lvl6pPr>
            <a:lvl7pPr marL="4087902" indent="0">
              <a:buNone/>
              <a:defRPr sz="2900"/>
            </a:lvl7pPr>
            <a:lvl8pPr marL="4769221" indent="0">
              <a:buNone/>
              <a:defRPr sz="2900"/>
            </a:lvl8pPr>
            <a:lvl9pPr marL="5450536" indent="0">
              <a:buNone/>
              <a:defRPr sz="2900"/>
            </a:lvl9pPr>
          </a:lstStyle>
          <a:p>
            <a:endParaRPr lang="en-US"/>
          </a:p>
        </p:txBody>
      </p:sp>
      <p:sp>
        <p:nvSpPr>
          <p:cNvPr id="4" name="Text Placeholder 3"/>
          <p:cNvSpPr>
            <a:spLocks noGrp="1"/>
          </p:cNvSpPr>
          <p:nvPr>
            <p:ph type="body" sz="half" idx="2"/>
          </p:nvPr>
        </p:nvSpPr>
        <p:spPr>
          <a:xfrm>
            <a:off x="1089650" y="2825599"/>
            <a:ext cx="5102180" cy="5234757"/>
          </a:xfrm>
        </p:spPr>
        <p:txBody>
          <a:bodyPr/>
          <a:lstStyle>
            <a:lvl1pPr marL="0" indent="0">
              <a:buNone/>
              <a:defRPr sz="2300"/>
            </a:lvl1pPr>
            <a:lvl2pPr marL="681319" indent="0">
              <a:buNone/>
              <a:defRPr sz="2300"/>
            </a:lvl2pPr>
            <a:lvl3pPr marL="1362634" indent="0">
              <a:buNone/>
              <a:defRPr sz="1700"/>
            </a:lvl3pPr>
            <a:lvl4pPr marL="2043953" indent="0">
              <a:buNone/>
              <a:defRPr sz="1500"/>
            </a:lvl4pPr>
            <a:lvl5pPr marL="2725269" indent="0">
              <a:buNone/>
              <a:defRPr sz="1500"/>
            </a:lvl5pPr>
            <a:lvl6pPr marL="3406585" indent="0">
              <a:buNone/>
              <a:defRPr sz="1500"/>
            </a:lvl6pPr>
            <a:lvl7pPr marL="4087902" indent="0">
              <a:buNone/>
              <a:defRPr sz="1500"/>
            </a:lvl7pPr>
            <a:lvl8pPr marL="4769221" indent="0">
              <a:buNone/>
              <a:defRPr sz="1500"/>
            </a:lvl8pPr>
            <a:lvl9pPr marL="5450536"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320789" y="501458"/>
            <a:ext cx="3411068" cy="79818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87593" y="501458"/>
            <a:ext cx="10035457" cy="79818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12/18/2022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2" y="-2"/>
            <a:ext cx="15819438" cy="9418641"/>
          </a:xfrm>
          <a:prstGeom prst="rect">
            <a:avLst/>
          </a:prstGeom>
        </p:spPr>
      </p:pic>
    </p:spTree>
    <p:extLst>
      <p:ext uri="{BB962C8B-B14F-4D97-AF65-F5344CB8AC3E}">
        <p14:creationId xmlns:p14="http://schemas.microsoft.com/office/powerpoint/2010/main" xmlns="" val="398587370"/>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082946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9629" y="6052353"/>
            <a:ext cx="13446523" cy="1870646"/>
          </a:xfrm>
        </p:spPr>
        <p:txBody>
          <a:bodyPr anchor="t"/>
          <a:lstStyle>
            <a:lvl1pPr algn="l">
              <a:defRPr sz="7900" b="1" cap="all"/>
            </a:lvl1pPr>
          </a:lstStyle>
          <a:p>
            <a:r>
              <a:rPr lang="en-US" smtClean="0"/>
              <a:t>Click to edit Master title style</a:t>
            </a:r>
            <a:endParaRPr lang="en-US"/>
          </a:p>
        </p:txBody>
      </p:sp>
      <p:sp>
        <p:nvSpPr>
          <p:cNvPr id="3" name="Text Placeholder 2"/>
          <p:cNvSpPr>
            <a:spLocks noGrp="1"/>
          </p:cNvSpPr>
          <p:nvPr>
            <p:ph type="body" idx="1"/>
          </p:nvPr>
        </p:nvSpPr>
        <p:spPr>
          <a:xfrm>
            <a:off x="1249629" y="3992026"/>
            <a:ext cx="13446523" cy="2060326"/>
          </a:xfrm>
        </p:spPr>
        <p:txBody>
          <a:bodyPr anchor="b"/>
          <a:lstStyle>
            <a:lvl1pPr marL="0" indent="0">
              <a:buNone/>
              <a:defRPr sz="3800">
                <a:solidFill>
                  <a:schemeClr val="tx1">
                    <a:tint val="75000"/>
                  </a:schemeClr>
                </a:solidFill>
              </a:defRPr>
            </a:lvl1pPr>
            <a:lvl2pPr marL="907829" indent="0">
              <a:buNone/>
              <a:defRPr sz="3500">
                <a:solidFill>
                  <a:schemeClr val="tx1">
                    <a:tint val="75000"/>
                  </a:schemeClr>
                </a:solidFill>
              </a:defRPr>
            </a:lvl2pPr>
            <a:lvl3pPr marL="1815662" indent="0">
              <a:buNone/>
              <a:defRPr sz="3200">
                <a:solidFill>
                  <a:schemeClr val="tx1">
                    <a:tint val="75000"/>
                  </a:schemeClr>
                </a:solidFill>
              </a:defRPr>
            </a:lvl3pPr>
            <a:lvl4pPr marL="2723489" indent="0">
              <a:buNone/>
              <a:defRPr sz="2700">
                <a:solidFill>
                  <a:schemeClr val="tx1">
                    <a:tint val="75000"/>
                  </a:schemeClr>
                </a:solidFill>
              </a:defRPr>
            </a:lvl4pPr>
            <a:lvl5pPr marL="3631320" indent="0">
              <a:buNone/>
              <a:defRPr sz="2700">
                <a:solidFill>
                  <a:schemeClr val="tx1">
                    <a:tint val="75000"/>
                  </a:schemeClr>
                </a:solidFill>
              </a:defRPr>
            </a:lvl5pPr>
            <a:lvl6pPr marL="4539152" indent="0">
              <a:buNone/>
              <a:defRPr sz="2700">
                <a:solidFill>
                  <a:schemeClr val="tx1">
                    <a:tint val="75000"/>
                  </a:schemeClr>
                </a:solidFill>
              </a:defRPr>
            </a:lvl6pPr>
            <a:lvl7pPr marL="5446983" indent="0">
              <a:buNone/>
              <a:defRPr sz="2700">
                <a:solidFill>
                  <a:schemeClr val="tx1">
                    <a:tint val="75000"/>
                  </a:schemeClr>
                </a:solidFill>
              </a:defRPr>
            </a:lvl7pPr>
            <a:lvl8pPr marL="6354812" indent="0">
              <a:buNone/>
              <a:defRPr sz="2700">
                <a:solidFill>
                  <a:schemeClr val="tx1">
                    <a:tint val="75000"/>
                  </a:schemeClr>
                </a:solidFill>
              </a:defRPr>
            </a:lvl8pPr>
            <a:lvl9pPr marL="7262643" indent="0">
              <a:buNone/>
              <a:defRPr sz="2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972"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41548" y="2197692"/>
            <a:ext cx="6986918" cy="6215865"/>
          </a:xfrm>
        </p:spPr>
        <p:txBody>
          <a:bodyPr/>
          <a:lstStyle>
            <a:lvl1pPr>
              <a:defRPr sz="5500"/>
            </a:lvl1pPr>
            <a:lvl2pPr>
              <a:defRPr sz="4700"/>
            </a:lvl2pPr>
            <a:lvl3pPr>
              <a:defRPr sz="3800"/>
            </a:lvl3pPr>
            <a:lvl4pPr>
              <a:defRPr sz="3500"/>
            </a:lvl4pPr>
            <a:lvl5pPr>
              <a:defRPr sz="3500"/>
            </a:lvl5pPr>
            <a:lvl6pPr>
              <a:defRPr sz="3500"/>
            </a:lvl6pPr>
            <a:lvl7pPr>
              <a:defRPr sz="3500"/>
            </a:lvl7pPr>
            <a:lvl8pPr>
              <a:defRPr sz="3500"/>
            </a:lvl8pPr>
            <a:lvl9pPr>
              <a:defRPr sz="3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90977" y="2108303"/>
            <a:ext cx="6989668"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4" name="Content Placeholder 3"/>
          <p:cNvSpPr>
            <a:spLocks noGrp="1"/>
          </p:cNvSpPr>
          <p:nvPr>
            <p:ph sz="half" idx="2"/>
          </p:nvPr>
        </p:nvSpPr>
        <p:spPr>
          <a:xfrm>
            <a:off x="790977" y="2986933"/>
            <a:ext cx="6989668"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036064" y="2108303"/>
            <a:ext cx="6992412" cy="878637"/>
          </a:xfrm>
        </p:spPr>
        <p:txBody>
          <a:bodyPr anchor="b"/>
          <a:lstStyle>
            <a:lvl1pPr marL="0" indent="0">
              <a:buNone/>
              <a:defRPr sz="4700" b="1"/>
            </a:lvl1pPr>
            <a:lvl2pPr marL="907829" indent="0">
              <a:buNone/>
              <a:defRPr sz="3800" b="1"/>
            </a:lvl2pPr>
            <a:lvl3pPr marL="1815662" indent="0">
              <a:buNone/>
              <a:defRPr sz="3500" b="1"/>
            </a:lvl3pPr>
            <a:lvl4pPr marL="2723489" indent="0">
              <a:buNone/>
              <a:defRPr sz="3200" b="1"/>
            </a:lvl4pPr>
            <a:lvl5pPr marL="3631320" indent="0">
              <a:buNone/>
              <a:defRPr sz="3200" b="1"/>
            </a:lvl5pPr>
            <a:lvl6pPr marL="4539152" indent="0">
              <a:buNone/>
              <a:defRPr sz="3200" b="1"/>
            </a:lvl6pPr>
            <a:lvl7pPr marL="5446983" indent="0">
              <a:buNone/>
              <a:defRPr sz="3200" b="1"/>
            </a:lvl7pPr>
            <a:lvl8pPr marL="6354812" indent="0">
              <a:buNone/>
              <a:defRPr sz="3200" b="1"/>
            </a:lvl8pPr>
            <a:lvl9pPr marL="7262643" indent="0">
              <a:buNone/>
              <a:defRPr sz="3200" b="1"/>
            </a:lvl9pPr>
          </a:lstStyle>
          <a:p>
            <a:pPr lvl="0"/>
            <a:r>
              <a:rPr lang="en-US" smtClean="0"/>
              <a:t>Click to edit Master text styles</a:t>
            </a:r>
          </a:p>
        </p:txBody>
      </p:sp>
      <p:sp>
        <p:nvSpPr>
          <p:cNvPr id="6" name="Content Placeholder 5"/>
          <p:cNvSpPr>
            <a:spLocks noGrp="1"/>
          </p:cNvSpPr>
          <p:nvPr>
            <p:ph sz="quarter" idx="4"/>
          </p:nvPr>
        </p:nvSpPr>
        <p:spPr>
          <a:xfrm>
            <a:off x="8036064" y="2986933"/>
            <a:ext cx="6992412" cy="5426621"/>
          </a:xfrm>
        </p:spPr>
        <p:txBody>
          <a:bodyPr/>
          <a:lstStyle>
            <a:lvl1pPr>
              <a:defRPr sz="4700"/>
            </a:lvl1pPr>
            <a:lvl2pPr>
              <a:defRPr sz="3800"/>
            </a:lvl2pPr>
            <a:lvl3pPr>
              <a:defRPr sz="35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0982" y="375009"/>
            <a:ext cx="5204488" cy="1595939"/>
          </a:xfrm>
        </p:spPr>
        <p:txBody>
          <a:bodyPr anchor="b"/>
          <a:lstStyle>
            <a:lvl1pPr algn="l">
              <a:defRPr sz="3800" b="1"/>
            </a:lvl1pPr>
          </a:lstStyle>
          <a:p>
            <a:r>
              <a:rPr lang="en-US" smtClean="0"/>
              <a:t>Click to edit Master title style</a:t>
            </a:r>
            <a:endParaRPr lang="en-US"/>
          </a:p>
        </p:txBody>
      </p:sp>
      <p:sp>
        <p:nvSpPr>
          <p:cNvPr id="3" name="Content Placeholder 2"/>
          <p:cNvSpPr>
            <a:spLocks noGrp="1"/>
          </p:cNvSpPr>
          <p:nvPr>
            <p:ph idx="1"/>
          </p:nvPr>
        </p:nvSpPr>
        <p:spPr>
          <a:xfrm>
            <a:off x="6184968" y="375013"/>
            <a:ext cx="8843505" cy="8038549"/>
          </a:xfrm>
        </p:spPr>
        <p:txBody>
          <a:bodyPr/>
          <a:lstStyle>
            <a:lvl1pPr>
              <a:defRPr sz="6200"/>
            </a:lvl1pPr>
            <a:lvl2pPr>
              <a:defRPr sz="5500"/>
            </a:lvl2pPr>
            <a:lvl3pPr>
              <a:defRPr sz="47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90982" y="1970946"/>
            <a:ext cx="5204488" cy="6442613"/>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0724" y="6593055"/>
            <a:ext cx="9491663" cy="778348"/>
          </a:xfrm>
        </p:spPr>
        <p:txBody>
          <a:bodyPr anchor="b"/>
          <a:lstStyle>
            <a:lvl1pPr algn="l">
              <a:defRPr sz="3800" b="1"/>
            </a:lvl1pPr>
          </a:lstStyle>
          <a:p>
            <a:r>
              <a:rPr lang="en-US" smtClean="0"/>
              <a:t>Click to edit Master title style</a:t>
            </a:r>
            <a:endParaRPr lang="en-US"/>
          </a:p>
        </p:txBody>
      </p:sp>
      <p:sp>
        <p:nvSpPr>
          <p:cNvPr id="3" name="Picture Placeholder 2"/>
          <p:cNvSpPr>
            <a:spLocks noGrp="1"/>
          </p:cNvSpPr>
          <p:nvPr>
            <p:ph type="pic" idx="1"/>
          </p:nvPr>
        </p:nvSpPr>
        <p:spPr>
          <a:xfrm>
            <a:off x="3100724" y="841575"/>
            <a:ext cx="9491663" cy="5651183"/>
          </a:xfrm>
        </p:spPr>
        <p:txBody>
          <a:bodyPr/>
          <a:lstStyle>
            <a:lvl1pPr marL="0" indent="0">
              <a:buNone/>
              <a:defRPr sz="6200"/>
            </a:lvl1pPr>
            <a:lvl2pPr marL="907829" indent="0">
              <a:buNone/>
              <a:defRPr sz="5500"/>
            </a:lvl2pPr>
            <a:lvl3pPr marL="1815662" indent="0">
              <a:buNone/>
              <a:defRPr sz="4700"/>
            </a:lvl3pPr>
            <a:lvl4pPr marL="2723489" indent="0">
              <a:buNone/>
              <a:defRPr sz="3800"/>
            </a:lvl4pPr>
            <a:lvl5pPr marL="3631320" indent="0">
              <a:buNone/>
              <a:defRPr sz="3800"/>
            </a:lvl5pPr>
            <a:lvl6pPr marL="4539152" indent="0">
              <a:buNone/>
              <a:defRPr sz="3800"/>
            </a:lvl6pPr>
            <a:lvl7pPr marL="5446983" indent="0">
              <a:buNone/>
              <a:defRPr sz="3800"/>
            </a:lvl7pPr>
            <a:lvl8pPr marL="6354812" indent="0">
              <a:buNone/>
              <a:defRPr sz="3800"/>
            </a:lvl8pPr>
            <a:lvl9pPr marL="7262643" indent="0">
              <a:buNone/>
              <a:defRPr sz="3800"/>
            </a:lvl9pPr>
          </a:lstStyle>
          <a:p>
            <a:endParaRPr lang="en-US"/>
          </a:p>
        </p:txBody>
      </p:sp>
      <p:sp>
        <p:nvSpPr>
          <p:cNvPr id="4" name="Text Placeholder 3"/>
          <p:cNvSpPr>
            <a:spLocks noGrp="1"/>
          </p:cNvSpPr>
          <p:nvPr>
            <p:ph type="body" sz="half" idx="2"/>
          </p:nvPr>
        </p:nvSpPr>
        <p:spPr>
          <a:xfrm>
            <a:off x="3100724" y="7371401"/>
            <a:ext cx="9491663" cy="1105385"/>
          </a:xfrm>
        </p:spPr>
        <p:txBody>
          <a:bodyPr/>
          <a:lstStyle>
            <a:lvl1pPr marL="0" indent="0">
              <a:buNone/>
              <a:defRPr sz="2700"/>
            </a:lvl1pPr>
            <a:lvl2pPr marL="907829" indent="0">
              <a:buNone/>
              <a:defRPr sz="2400"/>
            </a:lvl2pPr>
            <a:lvl3pPr marL="1815662" indent="0">
              <a:buNone/>
              <a:defRPr sz="2100"/>
            </a:lvl3pPr>
            <a:lvl4pPr marL="2723489" indent="0">
              <a:buNone/>
              <a:defRPr sz="1700"/>
            </a:lvl4pPr>
            <a:lvl5pPr marL="3631320" indent="0">
              <a:buNone/>
              <a:defRPr sz="1700"/>
            </a:lvl5pPr>
            <a:lvl6pPr marL="4539152" indent="0">
              <a:buNone/>
              <a:defRPr sz="1700"/>
            </a:lvl6pPr>
            <a:lvl7pPr marL="5446983" indent="0">
              <a:buNone/>
              <a:defRPr sz="1700"/>
            </a:lvl7pPr>
            <a:lvl8pPr marL="6354812" indent="0">
              <a:buNone/>
              <a:defRPr sz="1700"/>
            </a:lvl8pPr>
            <a:lvl9pPr marL="7262643" indent="0">
              <a:buNone/>
              <a:defRPr sz="1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0972" y="377186"/>
            <a:ext cx="14237495" cy="1569773"/>
          </a:xfrm>
          <a:prstGeom prst="rect">
            <a:avLst/>
          </a:prstGeom>
        </p:spPr>
        <p:txBody>
          <a:bodyPr vert="horz" lIns="181566" tIns="90784" rIns="181566" bIns="9078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90972" y="2197692"/>
            <a:ext cx="14237495" cy="6215865"/>
          </a:xfrm>
          <a:prstGeom prst="rect">
            <a:avLst/>
          </a:prstGeom>
        </p:spPr>
        <p:txBody>
          <a:bodyPr vert="horz" lIns="181566" tIns="90784" rIns="181566" bIns="907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90972" y="8729683"/>
            <a:ext cx="3691202" cy="501458"/>
          </a:xfrm>
          <a:prstGeom prst="rect">
            <a:avLst/>
          </a:prstGeom>
        </p:spPr>
        <p:txBody>
          <a:bodyPr vert="horz" lIns="181566" tIns="90784" rIns="181566" bIns="90784" rtlCol="0" anchor="ctr"/>
          <a:lstStyle>
            <a:lvl1pPr algn="l">
              <a:defRPr sz="2400">
                <a:solidFill>
                  <a:schemeClr val="tx1">
                    <a:tint val="75000"/>
                  </a:schemeClr>
                </a:solidFill>
              </a:defRPr>
            </a:lvl1pPr>
          </a:lstStyle>
          <a:p>
            <a:fld id="{4CEF851F-4C9B-4ED8-A706-7687066F5A2C}" type="datetimeFigureOut">
              <a:rPr lang="en-US" smtClean="0"/>
              <a:pPr/>
              <a:t>12/18/2022</a:t>
            </a:fld>
            <a:endParaRPr lang="en-US"/>
          </a:p>
        </p:txBody>
      </p:sp>
      <p:sp>
        <p:nvSpPr>
          <p:cNvPr id="5" name="Footer Placeholder 4"/>
          <p:cNvSpPr>
            <a:spLocks noGrp="1"/>
          </p:cNvSpPr>
          <p:nvPr>
            <p:ph type="ftr" sz="quarter" idx="3"/>
          </p:nvPr>
        </p:nvSpPr>
        <p:spPr>
          <a:xfrm>
            <a:off x="5404976" y="8729683"/>
            <a:ext cx="5009489" cy="501458"/>
          </a:xfrm>
          <a:prstGeom prst="rect">
            <a:avLst/>
          </a:prstGeom>
        </p:spPr>
        <p:txBody>
          <a:bodyPr vert="horz" lIns="181566" tIns="90784" rIns="181566" bIns="90784"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337264" y="8729683"/>
            <a:ext cx="3691202" cy="501458"/>
          </a:xfrm>
          <a:prstGeom prst="rect">
            <a:avLst/>
          </a:prstGeom>
        </p:spPr>
        <p:txBody>
          <a:bodyPr vert="horz" lIns="181566" tIns="90784" rIns="181566" bIns="90784" rtlCol="0" anchor="ctr"/>
          <a:lstStyle>
            <a:lvl1pPr algn="r">
              <a:defRPr sz="24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15662" rtl="0" eaLnBrk="1" latinLnBrk="0" hangingPunct="1">
        <a:spcBef>
          <a:spcPct val="0"/>
        </a:spcBef>
        <a:buNone/>
        <a:defRPr sz="8800" kern="1200">
          <a:solidFill>
            <a:schemeClr val="tx1"/>
          </a:solidFill>
          <a:latin typeface="+mj-lt"/>
          <a:ea typeface="+mj-ea"/>
          <a:cs typeface="+mj-cs"/>
        </a:defRPr>
      </a:lvl1pPr>
    </p:titleStyle>
    <p:bodyStyle>
      <a:lvl1pPr marL="680872" indent="-680872" algn="l" defTabSz="1815662" rtl="0" eaLnBrk="1" latinLnBrk="0" hangingPunct="1">
        <a:spcBef>
          <a:spcPct val="20000"/>
        </a:spcBef>
        <a:buFont typeface="Arial" pitchFamily="34" charset="0"/>
        <a:buChar char="•"/>
        <a:defRPr sz="6200" kern="1200">
          <a:solidFill>
            <a:schemeClr val="tx1"/>
          </a:solidFill>
          <a:latin typeface="+mn-lt"/>
          <a:ea typeface="+mn-ea"/>
          <a:cs typeface="+mn-cs"/>
        </a:defRPr>
      </a:lvl1pPr>
      <a:lvl2pPr marL="1475226" indent="-567394" algn="l" defTabSz="1815662" rtl="0" eaLnBrk="1" latinLnBrk="0" hangingPunct="1">
        <a:spcBef>
          <a:spcPct val="20000"/>
        </a:spcBef>
        <a:buFont typeface="Arial" pitchFamily="34" charset="0"/>
        <a:buChar char="–"/>
        <a:defRPr sz="5500" kern="1200">
          <a:solidFill>
            <a:schemeClr val="tx1"/>
          </a:solidFill>
          <a:latin typeface="+mn-lt"/>
          <a:ea typeface="+mn-ea"/>
          <a:cs typeface="+mn-cs"/>
        </a:defRPr>
      </a:lvl2pPr>
      <a:lvl3pPr marL="2269577" indent="-453914" algn="l" defTabSz="1815662" rtl="0" eaLnBrk="1" latinLnBrk="0" hangingPunct="1">
        <a:spcBef>
          <a:spcPct val="20000"/>
        </a:spcBef>
        <a:buFont typeface="Arial" pitchFamily="34" charset="0"/>
        <a:buChar char="•"/>
        <a:defRPr sz="4700" kern="1200">
          <a:solidFill>
            <a:schemeClr val="tx1"/>
          </a:solidFill>
          <a:latin typeface="+mn-lt"/>
          <a:ea typeface="+mn-ea"/>
          <a:cs typeface="+mn-cs"/>
        </a:defRPr>
      </a:lvl3pPr>
      <a:lvl4pPr marL="317740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4pPr>
      <a:lvl5pPr marL="4085237"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5pPr>
      <a:lvl6pPr marL="4993066"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6pPr>
      <a:lvl7pPr marL="5900894"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7pPr>
      <a:lvl8pPr marL="6808729"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8pPr>
      <a:lvl9pPr marL="7716560" indent="-453914" algn="l" defTabSz="1815662" rtl="0" eaLnBrk="1" latinLnBrk="0" hangingPunct="1">
        <a:spcBef>
          <a:spcPct val="20000"/>
        </a:spcBef>
        <a:buFont typeface="Arial" pitchFamily="34" charset="0"/>
        <a:buChar char="•"/>
        <a:defRPr sz="3800" kern="1200">
          <a:solidFill>
            <a:schemeClr val="tx1"/>
          </a:solidFill>
          <a:latin typeface="+mn-lt"/>
          <a:ea typeface="+mn-ea"/>
          <a:cs typeface="+mn-cs"/>
        </a:defRPr>
      </a:lvl9pPr>
    </p:bodyStyle>
    <p:otherStyle>
      <a:defPPr>
        <a:defRPr lang="en-US"/>
      </a:defPPr>
      <a:lvl1pPr marL="0" algn="l" defTabSz="1815662" rtl="0" eaLnBrk="1" latinLnBrk="0" hangingPunct="1">
        <a:defRPr sz="3500" kern="1200">
          <a:solidFill>
            <a:schemeClr val="tx1"/>
          </a:solidFill>
          <a:latin typeface="+mn-lt"/>
          <a:ea typeface="+mn-ea"/>
          <a:cs typeface="+mn-cs"/>
        </a:defRPr>
      </a:lvl1pPr>
      <a:lvl2pPr marL="907829" algn="l" defTabSz="1815662" rtl="0" eaLnBrk="1" latinLnBrk="0" hangingPunct="1">
        <a:defRPr sz="3500" kern="1200">
          <a:solidFill>
            <a:schemeClr val="tx1"/>
          </a:solidFill>
          <a:latin typeface="+mn-lt"/>
          <a:ea typeface="+mn-ea"/>
          <a:cs typeface="+mn-cs"/>
        </a:defRPr>
      </a:lvl2pPr>
      <a:lvl3pPr marL="1815662" algn="l" defTabSz="1815662" rtl="0" eaLnBrk="1" latinLnBrk="0" hangingPunct="1">
        <a:defRPr sz="3500" kern="1200">
          <a:solidFill>
            <a:schemeClr val="tx1"/>
          </a:solidFill>
          <a:latin typeface="+mn-lt"/>
          <a:ea typeface="+mn-ea"/>
          <a:cs typeface="+mn-cs"/>
        </a:defRPr>
      </a:lvl3pPr>
      <a:lvl4pPr marL="2723489" algn="l" defTabSz="1815662" rtl="0" eaLnBrk="1" latinLnBrk="0" hangingPunct="1">
        <a:defRPr sz="3500" kern="1200">
          <a:solidFill>
            <a:schemeClr val="tx1"/>
          </a:solidFill>
          <a:latin typeface="+mn-lt"/>
          <a:ea typeface="+mn-ea"/>
          <a:cs typeface="+mn-cs"/>
        </a:defRPr>
      </a:lvl4pPr>
      <a:lvl5pPr marL="3631320" algn="l" defTabSz="1815662" rtl="0" eaLnBrk="1" latinLnBrk="0" hangingPunct="1">
        <a:defRPr sz="3500" kern="1200">
          <a:solidFill>
            <a:schemeClr val="tx1"/>
          </a:solidFill>
          <a:latin typeface="+mn-lt"/>
          <a:ea typeface="+mn-ea"/>
          <a:cs typeface="+mn-cs"/>
        </a:defRPr>
      </a:lvl5pPr>
      <a:lvl6pPr marL="4539152" algn="l" defTabSz="1815662" rtl="0" eaLnBrk="1" latinLnBrk="0" hangingPunct="1">
        <a:defRPr sz="3500" kern="1200">
          <a:solidFill>
            <a:schemeClr val="tx1"/>
          </a:solidFill>
          <a:latin typeface="+mn-lt"/>
          <a:ea typeface="+mn-ea"/>
          <a:cs typeface="+mn-cs"/>
        </a:defRPr>
      </a:lvl6pPr>
      <a:lvl7pPr marL="5446983" algn="l" defTabSz="1815662" rtl="0" eaLnBrk="1" latinLnBrk="0" hangingPunct="1">
        <a:defRPr sz="3500" kern="1200">
          <a:solidFill>
            <a:schemeClr val="tx1"/>
          </a:solidFill>
          <a:latin typeface="+mn-lt"/>
          <a:ea typeface="+mn-ea"/>
          <a:cs typeface="+mn-cs"/>
        </a:defRPr>
      </a:lvl7pPr>
      <a:lvl8pPr marL="6354812" algn="l" defTabSz="1815662" rtl="0" eaLnBrk="1" latinLnBrk="0" hangingPunct="1">
        <a:defRPr sz="3500" kern="1200">
          <a:solidFill>
            <a:schemeClr val="tx1"/>
          </a:solidFill>
          <a:latin typeface="+mn-lt"/>
          <a:ea typeface="+mn-ea"/>
          <a:cs typeface="+mn-cs"/>
        </a:defRPr>
      </a:lvl8pPr>
      <a:lvl9pPr marL="7262643" algn="l" defTabSz="1815662" rtl="0" eaLnBrk="1" latinLnBrk="0" hangingPunct="1">
        <a:defRPr sz="3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7587" y="501460"/>
            <a:ext cx="13644266" cy="1820503"/>
          </a:xfrm>
          <a:prstGeom prst="rect">
            <a:avLst/>
          </a:prstGeom>
        </p:spPr>
        <p:txBody>
          <a:bodyPr vert="horz" lIns="136264" tIns="68132" rIns="136264" bIns="6813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87587" y="2507280"/>
            <a:ext cx="13644266" cy="5976041"/>
          </a:xfrm>
          <a:prstGeom prst="rect">
            <a:avLst/>
          </a:prstGeom>
        </p:spPr>
        <p:txBody>
          <a:bodyPr vert="horz" lIns="136264" tIns="68132" rIns="136264" bIns="68132"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87587" y="8729688"/>
            <a:ext cx="3559374" cy="501455"/>
          </a:xfrm>
          <a:prstGeom prst="rect">
            <a:avLst/>
          </a:prstGeom>
        </p:spPr>
        <p:txBody>
          <a:bodyPr vert="horz" lIns="136264" tIns="68132" rIns="136264" bIns="68132" rtlCol="0" anchor="ctr"/>
          <a:lstStyle>
            <a:lvl1pPr algn="l">
              <a:defRPr sz="1700">
                <a:solidFill>
                  <a:schemeClr val="tx1">
                    <a:tint val="75000"/>
                  </a:schemeClr>
                </a:solidFill>
              </a:defRPr>
            </a:lvl1pPr>
          </a:lstStyle>
          <a:p>
            <a:pPr defTabSz="1362634"/>
            <a:fld id="{559C6F32-809B-4A83-821D-D07C0E8E5FD3}" type="datetimeFigureOut">
              <a:rPr lang="en-US" smtClean="0">
                <a:solidFill>
                  <a:prstClr val="black">
                    <a:tint val="75000"/>
                  </a:prstClr>
                </a:solidFill>
              </a:rPr>
              <a:pPr defTabSz="1362634"/>
              <a:t>12/18/2022</a:t>
            </a:fld>
            <a:endParaRPr lang="en-US">
              <a:solidFill>
                <a:prstClr val="black">
                  <a:tint val="75000"/>
                </a:prstClr>
              </a:solidFill>
            </a:endParaRPr>
          </a:p>
        </p:txBody>
      </p:sp>
      <p:sp>
        <p:nvSpPr>
          <p:cNvPr id="5" name="Footer Placeholder 4"/>
          <p:cNvSpPr>
            <a:spLocks noGrp="1"/>
          </p:cNvSpPr>
          <p:nvPr>
            <p:ph type="ftr" sz="quarter" idx="3"/>
          </p:nvPr>
        </p:nvSpPr>
        <p:spPr>
          <a:xfrm>
            <a:off x="5240190" y="8729688"/>
            <a:ext cx="5339060" cy="501455"/>
          </a:xfrm>
          <a:prstGeom prst="rect">
            <a:avLst/>
          </a:prstGeom>
        </p:spPr>
        <p:txBody>
          <a:bodyPr vert="horz" lIns="136264" tIns="68132" rIns="136264" bIns="68132" rtlCol="0" anchor="ctr"/>
          <a:lstStyle>
            <a:lvl1pPr algn="ctr">
              <a:defRPr sz="1700">
                <a:solidFill>
                  <a:schemeClr val="tx1">
                    <a:tint val="75000"/>
                  </a:schemeClr>
                </a:solidFill>
              </a:defRPr>
            </a:lvl1pPr>
          </a:lstStyle>
          <a:p>
            <a:pPr defTabSz="1362634"/>
            <a:endParaRPr lang="en-US">
              <a:solidFill>
                <a:prstClr val="black">
                  <a:tint val="75000"/>
                </a:prstClr>
              </a:solidFill>
            </a:endParaRPr>
          </a:p>
        </p:txBody>
      </p:sp>
      <p:sp>
        <p:nvSpPr>
          <p:cNvPr id="6" name="Slide Number Placeholder 5"/>
          <p:cNvSpPr>
            <a:spLocks noGrp="1"/>
          </p:cNvSpPr>
          <p:nvPr>
            <p:ph type="sldNum" sz="quarter" idx="4"/>
          </p:nvPr>
        </p:nvSpPr>
        <p:spPr>
          <a:xfrm>
            <a:off x="11172479" y="8729688"/>
            <a:ext cx="3559374" cy="501455"/>
          </a:xfrm>
          <a:prstGeom prst="rect">
            <a:avLst/>
          </a:prstGeom>
        </p:spPr>
        <p:txBody>
          <a:bodyPr vert="horz" lIns="136264" tIns="68132" rIns="136264" bIns="68132" rtlCol="0" anchor="ctr"/>
          <a:lstStyle>
            <a:lvl1pPr algn="r">
              <a:defRPr sz="1700">
                <a:solidFill>
                  <a:schemeClr val="tx1">
                    <a:tint val="75000"/>
                  </a:schemeClr>
                </a:solidFill>
              </a:defRPr>
            </a:lvl1pPr>
          </a:lstStyle>
          <a:p>
            <a:pPr defTabSz="1362634"/>
            <a:fld id="{8D247BC8-A6CA-494E-BB60-552F2E01048C}" type="slidenum">
              <a:rPr lang="en-US" smtClean="0">
                <a:solidFill>
                  <a:prstClr val="black">
                    <a:tint val="75000"/>
                  </a:prstClr>
                </a:solidFill>
              </a:rPr>
              <a:pPr defTabSz="1362634"/>
              <a:t>‹#›</a:t>
            </a:fld>
            <a:endParaRPr lang="en-US">
              <a:solidFill>
                <a:prstClr val="black">
                  <a:tint val="75000"/>
                </a:prstClr>
              </a:solidFill>
            </a:endParaRPr>
          </a:p>
        </p:txBody>
      </p:sp>
    </p:spTree>
    <p:extLst>
      <p:ext uri="{BB962C8B-B14F-4D97-AF65-F5344CB8AC3E}">
        <p14:creationId xmlns:p14="http://schemas.microsoft.com/office/powerpoint/2010/main" xmlns=""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362634"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0658" indent="-340658" algn="l" defTabSz="1362634" rtl="0" eaLnBrk="1" latinLnBrk="0" hangingPunct="1">
        <a:lnSpc>
          <a:spcPct val="90000"/>
        </a:lnSpc>
        <a:spcBef>
          <a:spcPts val="1490"/>
        </a:spcBef>
        <a:buFont typeface="Arial" panose="020B0604020202020204" pitchFamily="34" charset="0"/>
        <a:buChar char="•"/>
        <a:defRPr sz="4100" kern="1200">
          <a:solidFill>
            <a:schemeClr val="tx1"/>
          </a:solidFill>
          <a:latin typeface="+mn-lt"/>
          <a:ea typeface="+mn-ea"/>
          <a:cs typeface="+mn-cs"/>
        </a:defRPr>
      </a:lvl1pPr>
      <a:lvl2pPr marL="1021977" indent="-340658" algn="l" defTabSz="1362634" rtl="0" eaLnBrk="1" latinLnBrk="0" hangingPunct="1">
        <a:lnSpc>
          <a:spcPct val="90000"/>
        </a:lnSpc>
        <a:spcBef>
          <a:spcPts val="745"/>
        </a:spcBef>
        <a:buFont typeface="Arial" panose="020B0604020202020204" pitchFamily="34" charset="0"/>
        <a:buChar char="•"/>
        <a:defRPr sz="3500" kern="1200">
          <a:solidFill>
            <a:schemeClr val="tx1"/>
          </a:solidFill>
          <a:latin typeface="+mn-lt"/>
          <a:ea typeface="+mn-ea"/>
          <a:cs typeface="+mn-cs"/>
        </a:defRPr>
      </a:lvl2pPr>
      <a:lvl3pPr marL="1703293" indent="-340658" algn="l" defTabSz="1362634" rtl="0" eaLnBrk="1" latinLnBrk="0" hangingPunct="1">
        <a:lnSpc>
          <a:spcPct val="90000"/>
        </a:lnSpc>
        <a:spcBef>
          <a:spcPts val="745"/>
        </a:spcBef>
        <a:buFont typeface="Arial" panose="020B0604020202020204" pitchFamily="34" charset="0"/>
        <a:buChar char="•"/>
        <a:defRPr sz="2900" kern="1200">
          <a:solidFill>
            <a:schemeClr val="tx1"/>
          </a:solidFill>
          <a:latin typeface="+mn-lt"/>
          <a:ea typeface="+mn-ea"/>
          <a:cs typeface="+mn-cs"/>
        </a:defRPr>
      </a:lvl3pPr>
      <a:lvl4pPr marL="2384609"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4pPr>
      <a:lvl5pPr marL="3065928"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5pPr>
      <a:lvl6pPr marL="3747244"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6pPr>
      <a:lvl7pPr marL="4428562"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7pPr>
      <a:lvl8pPr marL="5109880"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8pPr>
      <a:lvl9pPr marL="5791197" indent="-340658" algn="l" defTabSz="1362634" rtl="0" eaLnBrk="1" latinLnBrk="0" hangingPunct="1">
        <a:lnSpc>
          <a:spcPct val="90000"/>
        </a:lnSpc>
        <a:spcBef>
          <a:spcPts val="745"/>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62634" rtl="0" eaLnBrk="1" latinLnBrk="0" hangingPunct="1">
        <a:defRPr sz="2700" kern="1200">
          <a:solidFill>
            <a:schemeClr val="tx1"/>
          </a:solidFill>
          <a:latin typeface="+mn-lt"/>
          <a:ea typeface="+mn-ea"/>
          <a:cs typeface="+mn-cs"/>
        </a:defRPr>
      </a:lvl1pPr>
      <a:lvl2pPr marL="681319" algn="l" defTabSz="1362634" rtl="0" eaLnBrk="1" latinLnBrk="0" hangingPunct="1">
        <a:defRPr sz="2700" kern="1200">
          <a:solidFill>
            <a:schemeClr val="tx1"/>
          </a:solidFill>
          <a:latin typeface="+mn-lt"/>
          <a:ea typeface="+mn-ea"/>
          <a:cs typeface="+mn-cs"/>
        </a:defRPr>
      </a:lvl2pPr>
      <a:lvl3pPr marL="1362634" algn="l" defTabSz="1362634" rtl="0" eaLnBrk="1" latinLnBrk="0" hangingPunct="1">
        <a:defRPr sz="2700" kern="1200">
          <a:solidFill>
            <a:schemeClr val="tx1"/>
          </a:solidFill>
          <a:latin typeface="+mn-lt"/>
          <a:ea typeface="+mn-ea"/>
          <a:cs typeface="+mn-cs"/>
        </a:defRPr>
      </a:lvl3pPr>
      <a:lvl4pPr marL="2043953" algn="l" defTabSz="1362634" rtl="0" eaLnBrk="1" latinLnBrk="0" hangingPunct="1">
        <a:defRPr sz="2700" kern="1200">
          <a:solidFill>
            <a:schemeClr val="tx1"/>
          </a:solidFill>
          <a:latin typeface="+mn-lt"/>
          <a:ea typeface="+mn-ea"/>
          <a:cs typeface="+mn-cs"/>
        </a:defRPr>
      </a:lvl4pPr>
      <a:lvl5pPr marL="2725269" algn="l" defTabSz="1362634" rtl="0" eaLnBrk="1" latinLnBrk="0" hangingPunct="1">
        <a:defRPr sz="2700" kern="1200">
          <a:solidFill>
            <a:schemeClr val="tx1"/>
          </a:solidFill>
          <a:latin typeface="+mn-lt"/>
          <a:ea typeface="+mn-ea"/>
          <a:cs typeface="+mn-cs"/>
        </a:defRPr>
      </a:lvl5pPr>
      <a:lvl6pPr marL="3406585" algn="l" defTabSz="1362634" rtl="0" eaLnBrk="1" latinLnBrk="0" hangingPunct="1">
        <a:defRPr sz="2700" kern="1200">
          <a:solidFill>
            <a:schemeClr val="tx1"/>
          </a:solidFill>
          <a:latin typeface="+mn-lt"/>
          <a:ea typeface="+mn-ea"/>
          <a:cs typeface="+mn-cs"/>
        </a:defRPr>
      </a:lvl6pPr>
      <a:lvl7pPr marL="4087902" algn="l" defTabSz="1362634" rtl="0" eaLnBrk="1" latinLnBrk="0" hangingPunct="1">
        <a:defRPr sz="2700" kern="1200">
          <a:solidFill>
            <a:schemeClr val="tx1"/>
          </a:solidFill>
          <a:latin typeface="+mn-lt"/>
          <a:ea typeface="+mn-ea"/>
          <a:cs typeface="+mn-cs"/>
        </a:defRPr>
      </a:lvl7pPr>
      <a:lvl8pPr marL="4769221" algn="l" defTabSz="1362634" rtl="0" eaLnBrk="1" latinLnBrk="0" hangingPunct="1">
        <a:defRPr sz="2700" kern="1200">
          <a:solidFill>
            <a:schemeClr val="tx1"/>
          </a:solidFill>
          <a:latin typeface="+mn-lt"/>
          <a:ea typeface="+mn-ea"/>
          <a:cs typeface="+mn-cs"/>
        </a:defRPr>
      </a:lvl8pPr>
      <a:lvl9pPr marL="5450536" algn="l" defTabSz="136263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0788" y="-26809"/>
            <a:ext cx="16007391" cy="355899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81603" tIns="90802" rIns="181603" bIns="90802" rtlCol="0" anchor="ctr"/>
          <a:lstStyle/>
          <a:p>
            <a:pPr algn="ctr" defTabSz="1362579"/>
            <a:endParaRPr lang="en-US" dirty="0">
              <a:solidFill>
                <a:prstClr val="white"/>
              </a:solidFill>
              <a:latin typeface="Times New Roman" pitchFamily="18" charset="0"/>
              <a:cs typeface="Times New Roman" pitchFamily="18" charset="0"/>
            </a:endParaRPr>
          </a:p>
        </p:txBody>
      </p:sp>
      <p:sp>
        <p:nvSpPr>
          <p:cNvPr id="18" name="Flowchart: Document 17"/>
          <p:cNvSpPr/>
          <p:nvPr/>
        </p:nvSpPr>
        <p:spPr>
          <a:xfrm>
            <a:off x="-74732" y="19706"/>
            <a:ext cx="16007391" cy="325440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81603" tIns="90802" rIns="181603" bIns="90802" rtlCol="0" anchor="ctr"/>
          <a:lstStyle/>
          <a:p>
            <a:pPr algn="ctr" defTabSz="1362579"/>
            <a:endParaRPr lang="en-US" sz="4700" dirty="0">
              <a:solidFill>
                <a:prstClr val="white"/>
              </a:solidFill>
              <a:latin typeface="Times New Roman" pitchFamily="18" charset="0"/>
              <a:cs typeface="Times New Roman" pitchFamily="18" charset="0"/>
            </a:endParaRPr>
          </a:p>
        </p:txBody>
      </p:sp>
      <p:grpSp>
        <p:nvGrpSpPr>
          <p:cNvPr id="2" name="Group 1"/>
          <p:cNvGrpSpPr/>
          <p:nvPr/>
        </p:nvGrpSpPr>
        <p:grpSpPr>
          <a:xfrm>
            <a:off x="3879577" y="4019970"/>
            <a:ext cx="10928295" cy="1785657"/>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362579"/>
              <a:endParaRPr lang="en-US" dirty="0">
                <a:solidFill>
                  <a:prstClr val="white"/>
                </a:solidFill>
                <a:latin typeface="Times New Roman" pitchFamily="18" charset="0"/>
                <a:cs typeface="Times New Roman" pitchFamily="18" charset="0"/>
              </a:endParaRPr>
            </a:p>
          </p:txBody>
        </p:sp>
      </p:grpSp>
      <p:grpSp>
        <p:nvGrpSpPr>
          <p:cNvPr id="10" name="Group 9"/>
          <p:cNvGrpSpPr/>
          <p:nvPr/>
        </p:nvGrpSpPr>
        <p:grpSpPr>
          <a:xfrm>
            <a:off x="2073619" y="3938090"/>
            <a:ext cx="2003796" cy="1789541"/>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62579"/>
              <a:endParaRPr lang="en-US" dirty="0">
                <a:solidFill>
                  <a:prstClr val="white"/>
                </a:solidFill>
                <a:latin typeface="Times New Roman" pitchFamily="18" charset="0"/>
                <a:cs typeface="Times New Roman" pitchFamily="18" charset="0"/>
              </a:endParaRPr>
            </a:p>
          </p:txBody>
        </p:sp>
      </p:grpSp>
      <p:grpSp>
        <p:nvGrpSpPr>
          <p:cNvPr id="21" name="Group 20"/>
          <p:cNvGrpSpPr/>
          <p:nvPr/>
        </p:nvGrpSpPr>
        <p:grpSpPr>
          <a:xfrm>
            <a:off x="-1060202" y="-976547"/>
            <a:ext cx="4272554" cy="4037609"/>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362579"/>
              <a:endParaRPr lang="en-US" dirty="0">
                <a:solidFill>
                  <a:prstClr val="black"/>
                </a:solidFill>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62579"/>
              <a:endParaRPr lang="en-US" dirty="0">
                <a:solidFill>
                  <a:prstClr val="black"/>
                </a:solidFill>
                <a:latin typeface="Times New Roman" pitchFamily="18" charset="0"/>
                <a:cs typeface="Times New Roman" pitchFamily="18" charset="0"/>
              </a:endParaRPr>
            </a:p>
          </p:txBody>
        </p:sp>
      </p:grpSp>
      <p:sp>
        <p:nvSpPr>
          <p:cNvPr id="33" name="TextBox 32"/>
          <p:cNvSpPr txBox="1"/>
          <p:nvPr/>
        </p:nvSpPr>
        <p:spPr>
          <a:xfrm>
            <a:off x="2233548" y="3904062"/>
            <a:ext cx="1713773" cy="1872059"/>
          </a:xfrm>
          <a:prstGeom prst="rect">
            <a:avLst/>
          </a:prstGeom>
          <a:noFill/>
        </p:spPr>
        <p:txBody>
          <a:bodyPr wrap="square" lIns="181580" tIns="90792" rIns="181580" bIns="90792" rtlCol="0">
            <a:spAutoFit/>
          </a:bodyPr>
          <a:lstStyle/>
          <a:p>
            <a:pPr algn="ctr" defTabSz="1362579"/>
            <a:r>
              <a:rPr lang="en-US" sz="4700" b="1" dirty="0" err="1">
                <a:solidFill>
                  <a:prstClr val="white"/>
                </a:solidFill>
                <a:latin typeface="Times New Roman" pitchFamily="18" charset="0"/>
                <a:ea typeface="Arial-Rounded" pitchFamily="34" charset="0"/>
                <a:cs typeface="Times New Roman" pitchFamily="18" charset="0"/>
              </a:rPr>
              <a:t>Bài</a:t>
            </a:r>
            <a:endParaRPr lang="en-US" sz="4700" b="1" dirty="0">
              <a:solidFill>
                <a:prstClr val="white"/>
              </a:solidFill>
              <a:latin typeface="Times New Roman" pitchFamily="18" charset="0"/>
              <a:ea typeface="Arial-Rounded" pitchFamily="34" charset="0"/>
              <a:cs typeface="Times New Roman" pitchFamily="18" charset="0"/>
            </a:endParaRPr>
          </a:p>
          <a:p>
            <a:pPr algn="ctr" defTabSz="1362579"/>
            <a:r>
              <a:rPr lang="en-US" sz="6200" b="1" dirty="0" smtClean="0">
                <a:solidFill>
                  <a:prstClr val="white"/>
                </a:solidFill>
                <a:latin typeface="Times New Roman" pitchFamily="18" charset="0"/>
                <a:ea typeface="Arial-Rounded" pitchFamily="34" charset="0"/>
                <a:cs typeface="Times New Roman" pitchFamily="18" charset="0"/>
              </a:rPr>
              <a:t>30</a:t>
            </a:r>
            <a:endParaRPr lang="en-US" sz="6200" b="1" dirty="0">
              <a:solidFill>
                <a:prstClr val="white"/>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2" y="8389570"/>
            <a:ext cx="15819438" cy="1022776"/>
          </a:xfrm>
          <a:prstGeom prst="rect">
            <a:avLst/>
          </a:prstGeom>
        </p:spPr>
      </p:pic>
      <p:sp>
        <p:nvSpPr>
          <p:cNvPr id="27" name="Text Box 1"/>
          <p:cNvSpPr txBox="1"/>
          <p:nvPr/>
        </p:nvSpPr>
        <p:spPr>
          <a:xfrm>
            <a:off x="1139249" y="8934354"/>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22" name="TextBox 21"/>
          <p:cNvSpPr txBox="1"/>
          <p:nvPr/>
        </p:nvSpPr>
        <p:spPr>
          <a:xfrm>
            <a:off x="21978" y="326674"/>
            <a:ext cx="2320893" cy="1953056"/>
          </a:xfrm>
          <a:prstGeom prst="rect">
            <a:avLst/>
          </a:prstGeom>
          <a:noFill/>
        </p:spPr>
        <p:txBody>
          <a:bodyPr wrap="square" lIns="181566" tIns="90784" rIns="181566" bIns="90784" rtlCol="0">
            <a:spAutoFit/>
          </a:bodyPr>
          <a:lstStyle/>
          <a:p>
            <a:pPr algn="ctr"/>
            <a:r>
              <a:rPr lang="en-US" sz="11500" b="1" dirty="0" smtClean="0">
                <a:solidFill>
                  <a:srgbClr val="FFC000"/>
                </a:solidFill>
                <a:latin typeface="Times New Roman" pitchFamily="18" charset="0"/>
                <a:ea typeface="Arial-Rounded" pitchFamily="34" charset="0"/>
                <a:cs typeface="Times New Roman" pitchFamily="18" charset="0"/>
              </a:rPr>
              <a:t>15</a:t>
            </a:r>
            <a:endParaRPr lang="en-US" sz="11500" b="1" dirty="0">
              <a:solidFill>
                <a:srgbClr val="FFC000"/>
              </a:solidFill>
              <a:latin typeface="Times New Roman" pitchFamily="18" charset="0"/>
              <a:ea typeface="Arial-Rounded" pitchFamily="34" charset="0"/>
              <a:cs typeface="Times New Roman" pitchFamily="18" charset="0"/>
            </a:endParaRPr>
          </a:p>
        </p:txBody>
      </p:sp>
      <p:sp>
        <p:nvSpPr>
          <p:cNvPr id="30" name="TextBox 29"/>
          <p:cNvSpPr txBox="1"/>
          <p:nvPr/>
        </p:nvSpPr>
        <p:spPr>
          <a:xfrm>
            <a:off x="2900232" y="886103"/>
            <a:ext cx="12391893" cy="1416715"/>
          </a:xfrm>
          <a:prstGeom prst="rect">
            <a:avLst/>
          </a:prstGeom>
          <a:noFill/>
        </p:spPr>
        <p:txBody>
          <a:bodyPr wrap="square" lIns="181566" tIns="90784" rIns="181566" bIns="90784" rtlCol="0">
            <a:spAutoFit/>
          </a:bodyPr>
          <a:lstStyle/>
          <a:p>
            <a:pPr algn="ctr"/>
            <a:r>
              <a:rPr lang="en-US" sz="7900" b="1" dirty="0">
                <a:ln w="3175">
                  <a:solidFill>
                    <a:schemeClr val="bg1"/>
                  </a:solidFill>
                </a:ln>
                <a:solidFill>
                  <a:schemeClr val="bg1"/>
                </a:solidFill>
                <a:latin typeface="Times New Roman" pitchFamily="18" charset="0"/>
                <a:ea typeface="Arial-Rounded" pitchFamily="34" charset="0"/>
                <a:cs typeface="Times New Roman" pitchFamily="18" charset="0"/>
              </a:rPr>
              <a:t>MÁI ẤM GIA ĐÌNH</a:t>
            </a:r>
          </a:p>
        </p:txBody>
      </p:sp>
      <p:sp>
        <p:nvSpPr>
          <p:cNvPr id="31" name="TextBox 30"/>
          <p:cNvSpPr txBox="1"/>
          <p:nvPr/>
        </p:nvSpPr>
        <p:spPr>
          <a:xfrm>
            <a:off x="4000769" y="4310942"/>
            <a:ext cx="9579549" cy="1106671"/>
          </a:xfrm>
          <a:prstGeom prst="rect">
            <a:avLst/>
          </a:prstGeom>
          <a:noFill/>
        </p:spPr>
        <p:txBody>
          <a:bodyPr wrap="square" lIns="181566" tIns="90784" rIns="181566" bIns="90784" rtlCol="0">
            <a:spAutoFit/>
          </a:bodyPr>
          <a:lstStyle/>
          <a:p>
            <a:pPr algn="ctr"/>
            <a:r>
              <a:rPr lang="en-US" sz="6000" b="1" dirty="0" smtClean="0">
                <a:solidFill>
                  <a:srgbClr val="0070C0"/>
                </a:solidFill>
                <a:latin typeface="Times New Roman" pitchFamily="18" charset="0"/>
                <a:ea typeface="Arial-Rounded" pitchFamily="34" charset="0"/>
                <a:cs typeface="Times New Roman" pitchFamily="18" charset="0"/>
              </a:rPr>
              <a:t>THƯƠNG ÔNG</a:t>
            </a:r>
            <a:endParaRPr lang="en-US" sz="6000" b="1" dirty="0">
              <a:solidFill>
                <a:srgbClr val="0070C0"/>
              </a:solidFill>
              <a:latin typeface="Times New Roman" pitchFamily="18" charset="0"/>
              <a:ea typeface="Arial-Rounded" pitchFamily="34" charset="0"/>
              <a:cs typeface="Times New Roman" pitchFamily="18" charset="0"/>
            </a:endParaRPr>
          </a:p>
        </p:txBody>
      </p:sp>
      <p:sp>
        <p:nvSpPr>
          <p:cNvPr id="34" name="Rectangle 33"/>
          <p:cNvSpPr/>
          <p:nvPr/>
        </p:nvSpPr>
        <p:spPr>
          <a:xfrm>
            <a:off x="5213577" y="5997583"/>
            <a:ext cx="7049792" cy="1260654"/>
          </a:xfrm>
          <a:prstGeom prst="rect">
            <a:avLst/>
          </a:prstGeom>
          <a:noFill/>
        </p:spPr>
        <p:txBody>
          <a:bodyPr wrap="none" lIns="181662" tIns="90831" rIns="181662" bIns="9083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0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Đọc</a:t>
            </a:r>
            <a:r>
              <a:rPr lang="en-US" sz="70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mở</a:t>
            </a:r>
            <a:r>
              <a:rPr lang="en-US" sz="70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 </a:t>
            </a:r>
            <a:r>
              <a:rPr lang="en-US" sz="7000" b="1" cap="all" dirty="0" err="1">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rPr>
              <a:t>rộng</a:t>
            </a:r>
            <a:endParaRPr lang="en-US" sz="7000" b="1" cap="all" dirty="0">
              <a:ln w="0">
                <a:solidFill>
                  <a:srgbClr val="FF0000"/>
                </a:solidFill>
              </a:ln>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5436" y="6585650"/>
            <a:ext cx="2787474" cy="2296795"/>
          </a:xfrm>
          <a:prstGeom prst="rect">
            <a:avLst/>
          </a:prstGeom>
        </p:spPr>
      </p:pic>
    </p:spTree>
    <p:extLst>
      <p:ext uri="{BB962C8B-B14F-4D97-AF65-F5344CB8AC3E}">
        <p14:creationId xmlns:p14="http://schemas.microsoft.com/office/powerpoint/2010/main" xmlns="" val="2352845950"/>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919" y="975519"/>
            <a:ext cx="14401800" cy="6555641"/>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YÊU CẦU CẦN ĐẠT</a:t>
            </a:r>
            <a:r>
              <a:rPr lang="vi-VN" b="1" dirty="0" smtClean="0">
                <a:latin typeface="Times New Roman" pitchFamily="18" charset="0"/>
                <a:cs typeface="Times New Roman" pitchFamily="18" charset="0"/>
              </a:rPr>
              <a:t>: </a:t>
            </a:r>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Tự tìm đọc được một bài thơ, câu chuyện về tình cảm giữa ông bà và cháu. </a:t>
            </a:r>
          </a:p>
          <a:p>
            <a:r>
              <a:rPr lang="vi-VN" dirty="0" smtClean="0">
                <a:latin typeface="Times New Roman" pitchFamily="18" charset="0"/>
                <a:cs typeface="Times New Roman" pitchFamily="18" charset="0"/>
              </a:rPr>
              <a:t>- Biết chia sẻ những trải nghiệm, suy nghĩ, cảm xúc có liên quan đến bài đọc; trao đổi về nội dung của bài đọc và các chi tiết trong bài </a:t>
            </a:r>
          </a:p>
          <a:p>
            <a:r>
              <a:rPr lang="vi-VN" dirty="0" smtClean="0">
                <a:latin typeface="Times New Roman" pitchFamily="18" charset="0"/>
                <a:cs typeface="Times New Roman" pitchFamily="18" charset="0"/>
              </a:rPr>
              <a:t>- Thêm yêu sách và có thêm cảm hứng để đọc sách.</a:t>
            </a:r>
          </a:p>
          <a:p>
            <a:r>
              <a:rPr lang="vi-VN" dirty="0" smtClean="0">
                <a:latin typeface="Times New Roman" pitchFamily="18" charset="0"/>
                <a:cs typeface="Times New Roman" pitchFamily="18" charset="0"/>
              </a:rPr>
              <a:t>- Hình thành các NL chung, phát triển NL ngôn ngữ, NL văn học, hình thành và phát triển năng lực quan sát (quan sát công việc của mọi người trong gia đình) và năng lực tự học (tìm đọc thêm thơ, truyện); có tinh thần hợp tác trong làm việc nhóm.</a:t>
            </a:r>
          </a:p>
          <a:p>
            <a:r>
              <a:rPr lang="vi-VN" dirty="0" smtClean="0">
                <a:latin typeface="Times New Roman" pitchFamily="18" charset="0"/>
                <a:cs typeface="Times New Roman" pitchFamily="18" charset="0"/>
              </a:rPr>
              <a:t>- Yêu nước, chăm chỉ, trách nhiệm, nhân ái. Bồi dưỡng tình cảm yêu thương, kính trọng đối với ông bà và người thân trong gia đình; thêm yêu quý gia đình</a:t>
            </a:r>
          </a:p>
          <a:p>
            <a:endParaRPr lang="vi-VN"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b="9011"/>
          <a:stretch/>
        </p:blipFill>
        <p:spPr>
          <a:xfrm>
            <a:off x="5408293" y="2958768"/>
            <a:ext cx="5002856" cy="4902200"/>
          </a:xfrm>
          <a:prstGeom prst="rect">
            <a:avLst/>
          </a:prstGeom>
        </p:spPr>
      </p:pic>
      <p:grpSp>
        <p:nvGrpSpPr>
          <p:cNvPr id="8" name="Group 7">
            <a:extLst>
              <a:ext uri="{FF2B5EF4-FFF2-40B4-BE49-F238E27FC236}">
                <a16:creationId xmlns:a16="http://schemas.microsoft.com/office/drawing/2014/main" xmlns="" id="{7A807A5E-B68A-410C-AB0D-1D86BD6E42C7}"/>
              </a:ext>
            </a:extLst>
          </p:cNvPr>
          <p:cNvGrpSpPr/>
          <p:nvPr/>
        </p:nvGrpSpPr>
        <p:grpSpPr>
          <a:xfrm>
            <a:off x="2" y="4"/>
            <a:ext cx="15819438" cy="477475"/>
            <a:chOff x="0" y="-127508"/>
            <a:chExt cx="12192000" cy="1361811"/>
          </a:xfrm>
        </p:grpSpPr>
        <p:sp>
          <p:nvSpPr>
            <p:cNvPr id="9"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0"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 name="TextBox 5"/>
          <p:cNvSpPr txBox="1"/>
          <p:nvPr/>
        </p:nvSpPr>
        <p:spPr>
          <a:xfrm>
            <a:off x="1689396" y="234928"/>
            <a:ext cx="13578351" cy="1919394"/>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err="1">
                <a:latin typeface="Times New Roman" pitchFamily="18" charset="0"/>
                <a:cs typeface="Times New Roman" pitchFamily="18" charset="0"/>
              </a:rPr>
              <a:t>Tìm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chuyện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cháu</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7" name="Oval 6"/>
          <p:cNvSpPr/>
          <p:nvPr/>
        </p:nvSpPr>
        <p:spPr>
          <a:xfrm>
            <a:off x="551697" y="391825"/>
            <a:ext cx="919754" cy="8884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Times New Roman" pitchFamily="18" charset="0"/>
                <a:cs typeface="Times New Roman" pitchFamily="18" charset="0"/>
              </a:rPr>
              <a:t>1</a:t>
            </a:r>
          </a:p>
        </p:txBody>
      </p:sp>
      <p:sp>
        <p:nvSpPr>
          <p:cNvPr id="4" name="TextBox 3"/>
          <p:cNvSpPr txBox="1"/>
          <p:nvPr/>
        </p:nvSpPr>
        <p:spPr>
          <a:xfrm>
            <a:off x="5623719" y="1280319"/>
            <a:ext cx="4217821" cy="830997"/>
          </a:xfrm>
          <a:prstGeom prst="rect">
            <a:avLst/>
          </a:prstGeom>
          <a:noFill/>
        </p:spPr>
        <p:txBody>
          <a:bodyPr wrap="none" rtlCol="0">
            <a:spAutoFit/>
          </a:bodyPr>
          <a:lstStyle/>
          <a:p>
            <a:r>
              <a:rPr lang="en-US" sz="4800" dirty="0" err="1"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Bà</a:t>
            </a:r>
            <a:r>
              <a:rPr lang="en-US" sz="4800" dirty="0"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nội</a:t>
            </a:r>
            <a:r>
              <a:rPr lang="en-US" sz="4800" dirty="0"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bà</a:t>
            </a:r>
            <a:r>
              <a:rPr lang="en-US" sz="4800" dirty="0"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 </a:t>
            </a:r>
            <a:r>
              <a:rPr lang="en-US" sz="4800" dirty="0" err="1" smtClean="0">
                <a:solidFill>
                  <a:srgbClr val="0070C0"/>
                </a:solidFill>
                <a:effectLst>
                  <a:reflection blurRad="6350" stA="55000" endA="300" endPos="45500" dir="5400000" sy="-100000" algn="bl" rotWithShape="0"/>
                </a:effectLst>
                <a:latin typeface="Times New Roman" pitchFamily="18" charset="0"/>
                <a:cs typeface="Times New Roman" pitchFamily="18" charset="0"/>
              </a:rPr>
              <a:t>ngoại</a:t>
            </a:r>
            <a:endParaRPr lang="en-US" sz="4800" dirty="0">
              <a:solidFill>
                <a:srgbClr val="0070C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5" name="TextBox 4"/>
          <p:cNvSpPr txBox="1"/>
          <p:nvPr/>
        </p:nvSpPr>
        <p:spPr>
          <a:xfrm>
            <a:off x="9052719" y="2199016"/>
            <a:ext cx="3026791" cy="523220"/>
          </a:xfrm>
          <a:prstGeom prst="rect">
            <a:avLst/>
          </a:prstGeom>
          <a:noFill/>
        </p:spPr>
        <p:txBody>
          <a:bodyPr wrap="none" rtlCol="0">
            <a:spAutoFit/>
          </a:bodyPr>
          <a:lstStyle/>
          <a:p>
            <a:r>
              <a:rPr lang="en-US" sz="2800" dirty="0" err="1" smtClean="0">
                <a:solidFill>
                  <a:srgbClr val="0070C0"/>
                </a:solidFill>
                <a:latin typeface="Times New Roman" pitchFamily="18" charset="0"/>
                <a:cs typeface="Times New Roman" pitchFamily="18" charset="0"/>
              </a:rPr>
              <a:t>Nguyễn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Hoàng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Sơn</a:t>
            </a:r>
            <a:endParaRPr lang="en-US" sz="2800" dirty="0">
              <a:solidFill>
                <a:srgbClr val="0070C0"/>
              </a:solidFill>
              <a:latin typeface="Times New Roman" pitchFamily="18" charset="0"/>
              <a:cs typeface="Times New Roman" pitchFamily="18" charset="0"/>
            </a:endParaRPr>
          </a:p>
        </p:txBody>
      </p:sp>
      <p:pic>
        <p:nvPicPr>
          <p:cNvPr id="1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2" y="8389570"/>
            <a:ext cx="15819438" cy="1022776"/>
          </a:xfrm>
          <a:prstGeom prst="rect">
            <a:avLst/>
          </a:prstGeom>
        </p:spPr>
      </p:pic>
      <p:sp>
        <p:nvSpPr>
          <p:cNvPr id="15"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sp>
        <p:nvSpPr>
          <p:cNvPr id="2" name="TextBox 1"/>
          <p:cNvSpPr txBox="1"/>
          <p:nvPr/>
        </p:nvSpPr>
        <p:spPr>
          <a:xfrm>
            <a:off x="1371601" y="2423319"/>
            <a:ext cx="17129918" cy="8710077"/>
          </a:xfrm>
          <a:prstGeom prst="rect">
            <a:avLst/>
          </a:prstGeom>
          <a:noFill/>
        </p:spPr>
        <p:txBody>
          <a:bodyPr wrap="square" numCol="2" rtlCol="0">
            <a:spAutoFit/>
          </a:bodyPr>
          <a:lstStyle/>
          <a:p>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ngoại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bên</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quê</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mẹ</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Nội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bên</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quê</a:t>
            </a:r>
            <a:r>
              <a:rPr lang="en-US" dirty="0" smtClean="0">
                <a:solidFill>
                  <a:srgbClr val="002060"/>
                </a:solidFill>
                <a:latin typeface="Times New Roman" pitchFamily="18" charset="0"/>
                <a:ea typeface="Arial-Rounded" panose="020B0500000000000000" pitchFamily="34" charset="0"/>
                <a:cs typeface="Times New Roman" pitchFamily="18" charset="0"/>
              </a:rPr>
              <a:t> cha</a:t>
            </a:r>
          </a:p>
          <a:p>
            <a:r>
              <a:rPr lang="en-US" dirty="0" err="1" smtClean="0">
                <a:solidFill>
                  <a:srgbClr val="002060"/>
                </a:solidFill>
                <a:latin typeface="Times New Roman" pitchFamily="18" charset="0"/>
                <a:ea typeface="Arial-Rounded" panose="020B0500000000000000" pitchFamily="34" charset="0"/>
                <a:cs typeface="Times New Roman" pitchFamily="18" charset="0"/>
              </a:rPr>
              <a:t>Cháu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yêu</a:t>
            </a:r>
            <a:r>
              <a:rPr lang="en-US" dirty="0" smtClean="0">
                <a:solidFill>
                  <a:srgbClr val="002060"/>
                </a:solidFill>
                <a:latin typeface="Times New Roman" pitchFamily="18" charset="0"/>
                <a:ea typeface="Arial-Rounded" panose="020B0500000000000000" pitchFamily="34" charset="0"/>
                <a:cs typeface="Times New Roman" pitchFamily="18" charset="0"/>
              </a:rPr>
              <a:t> cha, </a:t>
            </a:r>
            <a:r>
              <a:rPr lang="en-US" dirty="0" err="1" smtClean="0">
                <a:solidFill>
                  <a:srgbClr val="002060"/>
                </a:solidFill>
                <a:latin typeface="Times New Roman" pitchFamily="18" charset="0"/>
                <a:ea typeface="Arial-Rounded" panose="020B0500000000000000" pitchFamily="34" charset="0"/>
                <a:cs typeface="Times New Roman" pitchFamily="18" charset="0"/>
              </a:rPr>
              <a:t>yêu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mẹ</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Và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thương</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cả</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hai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Ngoại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chăm</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làm</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vườn</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Vường</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bao</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nhiêu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chuối</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Yêu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cháu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trồng</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na</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Chẳng</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nghĩ</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mình</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cao</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tuổi</a:t>
            </a:r>
            <a:r>
              <a:rPr lang="en-US" dirty="0" smtClean="0">
                <a:solidFill>
                  <a:srgbClr val="002060"/>
                </a:solidFill>
                <a:latin typeface="Times New Roman" pitchFamily="18" charset="0"/>
                <a:ea typeface="Arial-Rounded" panose="020B0500000000000000" pitchFamily="34" charset="0"/>
                <a:cs typeface="Times New Roman" pitchFamily="18" charset="0"/>
              </a:rPr>
              <a:t>.</a:t>
            </a:r>
          </a:p>
          <a:p>
            <a:endParaRPr lang="en-US" dirty="0" smtClean="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endParaRPr lang="en-US" dirty="0" smtClean="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endParaRPr lang="en-US" dirty="0" smtClean="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endParaRPr lang="en-US" dirty="0" smtClean="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endParaRPr lang="en-US" dirty="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Tết</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a:solidFill>
                  <a:srgbClr val="002060"/>
                </a:solidFill>
                <a:latin typeface="Times New Roman" pitchFamily="18" charset="0"/>
                <a:ea typeface="Arial-Rounded" panose="020B0500000000000000" pitchFamily="34" charset="0"/>
                <a:cs typeface="Times New Roman" pitchFamily="18" charset="0"/>
              </a:rPr>
              <a:t>c</a:t>
            </a:r>
            <a:r>
              <a:rPr lang="en-US" dirty="0" err="1" smtClean="0">
                <a:solidFill>
                  <a:srgbClr val="002060"/>
                </a:solidFill>
                <a:latin typeface="Times New Roman" pitchFamily="18" charset="0"/>
                <a:ea typeface="Arial-Rounded" panose="020B0500000000000000" pitchFamily="34" charset="0"/>
                <a:cs typeface="Times New Roman" pitchFamily="18" charset="0"/>
              </a:rPr>
              <a:t>háu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về</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về</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quê</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nội</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Biết</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là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ngoại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mong</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smtClean="0">
                <a:solidFill>
                  <a:srgbClr val="002060"/>
                </a:solidFill>
                <a:latin typeface="Times New Roman" pitchFamily="18" charset="0"/>
                <a:ea typeface="Arial-Rounded" panose="020B0500000000000000" pitchFamily="34" charset="0"/>
                <a:cs typeface="Times New Roman" pitchFamily="18" charset="0"/>
              </a:rPr>
              <a:t>Theo </a:t>
            </a:r>
            <a:r>
              <a:rPr lang="en-US" dirty="0" err="1" smtClean="0">
                <a:solidFill>
                  <a:srgbClr val="002060"/>
                </a:solidFill>
                <a:latin typeface="Times New Roman" pitchFamily="18" charset="0"/>
                <a:ea typeface="Arial-Rounded" panose="020B0500000000000000" pitchFamily="34" charset="0"/>
                <a:cs typeface="Times New Roman" pitchFamily="18" charset="0"/>
              </a:rPr>
              <a:t>mẹ</a:t>
            </a:r>
            <a:r>
              <a:rPr lang="en-US" dirty="0" smtClean="0">
                <a:solidFill>
                  <a:srgbClr val="002060"/>
                </a:solidFill>
                <a:latin typeface="Times New Roman" pitchFamily="18" charset="0"/>
                <a:ea typeface="Arial-Rounded" panose="020B0500000000000000" pitchFamily="34" charset="0"/>
                <a:cs typeface="Times New Roman" pitchFamily="18" charset="0"/>
              </a:rPr>
              <a:t> sang </a:t>
            </a:r>
            <a:r>
              <a:rPr lang="en-US" dirty="0" err="1" smtClean="0">
                <a:solidFill>
                  <a:srgbClr val="002060"/>
                </a:solidFill>
                <a:latin typeface="Times New Roman" pitchFamily="18" charset="0"/>
                <a:ea typeface="Arial-Rounded" panose="020B0500000000000000" pitchFamily="34" charset="0"/>
                <a:cs typeface="Times New Roman" pitchFamily="18" charset="0"/>
              </a:rPr>
              <a:t>bên</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ngoại</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Lại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thương</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nội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trông</a:t>
            </a:r>
            <a:r>
              <a:rPr lang="en-US" dirty="0" smtClean="0">
                <a:solidFill>
                  <a:srgbClr val="002060"/>
                </a:solidFill>
                <a:latin typeface="Times New Roman" pitchFamily="18" charset="0"/>
                <a:ea typeface="Arial-Rounded" panose="020B0500000000000000" pitchFamily="34" charset="0"/>
                <a:cs typeface="Times New Roman" pitchFamily="18" charset="0"/>
              </a:rPr>
              <a:t>.</a:t>
            </a:r>
          </a:p>
          <a:p>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smtClean="0">
                <a:solidFill>
                  <a:srgbClr val="002060"/>
                </a:solidFill>
                <a:latin typeface="Times New Roman" pitchFamily="18" charset="0"/>
                <a:ea typeface="Arial-Rounded" panose="020B0500000000000000" pitchFamily="34" charset="0"/>
                <a:cs typeface="Times New Roman" pitchFamily="18" charset="0"/>
              </a:rPr>
              <a:t>Hai </a:t>
            </a:r>
            <a:r>
              <a:rPr lang="en-US" dirty="0" err="1" smtClean="0">
                <a:solidFill>
                  <a:srgbClr val="002060"/>
                </a:solidFill>
                <a:latin typeface="Times New Roman" pitchFamily="18" charset="0"/>
                <a:ea typeface="Arial-Rounded" panose="020B0500000000000000" pitchFamily="34" charset="0"/>
                <a:cs typeface="Times New Roman" pitchFamily="18" charset="0"/>
              </a:rPr>
              <a:t>bà</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hai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nguồn</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sông</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smtClean="0">
                <a:solidFill>
                  <a:srgbClr val="002060"/>
                </a:solidFill>
                <a:latin typeface="Times New Roman" pitchFamily="18" charset="0"/>
                <a:ea typeface="Arial-Rounded" panose="020B0500000000000000" pitchFamily="34" charset="0"/>
                <a:cs typeface="Times New Roman" pitchFamily="18" charset="0"/>
              </a:rPr>
              <a:t>Cho </a:t>
            </a:r>
            <a:r>
              <a:rPr lang="en-US" dirty="0" err="1" smtClean="0">
                <a:solidFill>
                  <a:srgbClr val="002060"/>
                </a:solidFill>
                <a:latin typeface="Times New Roman" pitchFamily="18" charset="0"/>
                <a:ea typeface="Arial-Rounded" panose="020B0500000000000000" pitchFamily="34" charset="0"/>
                <a:cs typeface="Times New Roman" pitchFamily="18" charset="0"/>
              </a:rPr>
              <a:t>phù</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sa</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đời</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cháu</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smtClean="0">
                <a:solidFill>
                  <a:srgbClr val="002060"/>
                </a:solidFill>
                <a:latin typeface="Times New Roman" pitchFamily="18" charset="0"/>
                <a:ea typeface="Arial-Rounded" panose="020B0500000000000000" pitchFamily="34" charset="0"/>
                <a:cs typeface="Times New Roman" pitchFamily="18" charset="0"/>
              </a:rPr>
              <a:t>Hai </a:t>
            </a:r>
            <a:r>
              <a:rPr lang="en-US" dirty="0" err="1" smtClean="0">
                <a:solidFill>
                  <a:srgbClr val="002060"/>
                </a:solidFill>
                <a:latin typeface="Times New Roman" pitchFamily="18" charset="0"/>
                <a:ea typeface="Arial-Rounded" panose="020B0500000000000000" pitchFamily="34" charset="0"/>
                <a:cs typeface="Times New Roman" pitchFamily="18" charset="0"/>
              </a:rPr>
              <a:t>miền</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quê</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yêu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dấu</a:t>
            </a:r>
            <a:endParaRPr lang="en-US" dirty="0" smtClean="0">
              <a:solidFill>
                <a:srgbClr val="002060"/>
              </a:solidFill>
              <a:latin typeface="Times New Roman" pitchFamily="18" charset="0"/>
              <a:ea typeface="Arial-Rounded" panose="020B0500000000000000" pitchFamily="34" charset="0"/>
              <a:cs typeface="Times New Roman" pitchFamily="18" charset="0"/>
            </a:endParaRPr>
          </a:p>
          <a:p>
            <a:r>
              <a:rPr lang="en-US" dirty="0" err="1" smtClean="0">
                <a:solidFill>
                  <a:srgbClr val="002060"/>
                </a:solidFill>
                <a:latin typeface="Times New Roman" pitchFamily="18" charset="0"/>
                <a:ea typeface="Arial-Rounded" panose="020B0500000000000000" pitchFamily="34" charset="0"/>
                <a:cs typeface="Times New Roman" pitchFamily="18" charset="0"/>
              </a:rPr>
              <a:t>Cháu</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nhớ</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về</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thiết</a:t>
            </a:r>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dirty="0" err="1" smtClean="0">
                <a:solidFill>
                  <a:srgbClr val="002060"/>
                </a:solidFill>
                <a:latin typeface="Times New Roman" pitchFamily="18" charset="0"/>
                <a:ea typeface="Arial-Rounded" panose="020B0500000000000000" pitchFamily="34" charset="0"/>
                <a:cs typeface="Times New Roman" pitchFamily="18" charset="0"/>
              </a:rPr>
              <a:t>tha</a:t>
            </a:r>
            <a:r>
              <a:rPr lang="en-US" dirty="0" smtClean="0">
                <a:solidFill>
                  <a:srgbClr val="002060"/>
                </a:solidFill>
                <a:latin typeface="Times New Roman" pitchFamily="18" charset="0"/>
                <a:ea typeface="Arial-Rounded" panose="020B0500000000000000" pitchFamily="34" charset="0"/>
                <a:cs typeface="Times New Roman" pitchFamily="18" charset="0"/>
              </a:rPr>
              <a:t>.</a:t>
            </a:r>
          </a:p>
          <a:p>
            <a:r>
              <a:rPr lang="en-US" dirty="0" smtClean="0">
                <a:solidFill>
                  <a:srgbClr val="002060"/>
                </a:solidFill>
                <a:latin typeface="Times New Roman" pitchFamily="18" charset="0"/>
                <a:ea typeface="Arial-Rounded" panose="020B0500000000000000" pitchFamily="34" charset="0"/>
                <a:cs typeface="Times New Roman" pitchFamily="18" charset="0"/>
              </a:rPr>
              <a:t>          </a:t>
            </a:r>
            <a:r>
              <a:rPr lang="en-US" i="1" dirty="0" smtClean="0">
                <a:solidFill>
                  <a:srgbClr val="002060"/>
                </a:solidFill>
                <a:latin typeface="Times New Roman" pitchFamily="18" charset="0"/>
                <a:ea typeface="Arial-Rounded" panose="020B0500000000000000" pitchFamily="34" charset="0"/>
                <a:cs typeface="Times New Roman" pitchFamily="18" charset="0"/>
              </a:rPr>
              <a:t>(</a:t>
            </a:r>
            <a:r>
              <a:rPr lang="en-US" i="1" dirty="0" err="1" smtClean="0">
                <a:solidFill>
                  <a:srgbClr val="002060"/>
                </a:solidFill>
                <a:latin typeface="Times New Roman" pitchFamily="18" charset="0"/>
                <a:ea typeface="Arial-Rounded" panose="020B0500000000000000" pitchFamily="34" charset="0"/>
                <a:cs typeface="Times New Roman" pitchFamily="18" charset="0"/>
              </a:rPr>
              <a:t>Nguyễn</a:t>
            </a:r>
            <a:r>
              <a:rPr lang="en-US" i="1" dirty="0" smtClean="0">
                <a:solidFill>
                  <a:srgbClr val="002060"/>
                </a:solidFill>
                <a:latin typeface="Times New Roman" pitchFamily="18" charset="0"/>
                <a:ea typeface="Arial-Rounded" panose="020B0500000000000000" pitchFamily="34" charset="0"/>
                <a:cs typeface="Times New Roman" pitchFamily="18" charset="0"/>
              </a:rPr>
              <a:t> </a:t>
            </a:r>
            <a:r>
              <a:rPr lang="en-US" i="1" dirty="0" err="1" smtClean="0">
                <a:solidFill>
                  <a:srgbClr val="002060"/>
                </a:solidFill>
                <a:latin typeface="Times New Roman" pitchFamily="18" charset="0"/>
                <a:ea typeface="Arial-Rounded" panose="020B0500000000000000" pitchFamily="34" charset="0"/>
                <a:cs typeface="Times New Roman" pitchFamily="18" charset="0"/>
              </a:rPr>
              <a:t>Hoàng</a:t>
            </a:r>
            <a:r>
              <a:rPr lang="en-US" i="1" dirty="0" smtClean="0">
                <a:solidFill>
                  <a:srgbClr val="002060"/>
                </a:solidFill>
                <a:latin typeface="Times New Roman" pitchFamily="18" charset="0"/>
                <a:ea typeface="Arial-Rounded" panose="020B0500000000000000" pitchFamily="34" charset="0"/>
                <a:cs typeface="Times New Roman" pitchFamily="18" charset="0"/>
              </a:rPr>
              <a:t> </a:t>
            </a:r>
            <a:r>
              <a:rPr lang="en-US" i="1" dirty="0" err="1" smtClean="0">
                <a:solidFill>
                  <a:srgbClr val="002060"/>
                </a:solidFill>
                <a:latin typeface="Times New Roman" pitchFamily="18" charset="0"/>
                <a:ea typeface="Arial-Rounded" panose="020B0500000000000000" pitchFamily="34" charset="0"/>
                <a:cs typeface="Times New Roman" pitchFamily="18" charset="0"/>
              </a:rPr>
              <a:t>Sơn</a:t>
            </a:r>
            <a:r>
              <a:rPr lang="en-US" i="1" dirty="0" smtClean="0">
                <a:solidFill>
                  <a:srgbClr val="002060"/>
                </a:solidFill>
                <a:latin typeface="Times New Roman" pitchFamily="18" charset="0"/>
                <a:ea typeface="Arial-Rounded" panose="020B0500000000000000" pitchFamily="34" charset="0"/>
                <a:cs typeface="Times New Roman" pitchFamily="18" charset="0"/>
              </a:rPr>
              <a:t>)</a:t>
            </a:r>
            <a:endParaRPr lang="en-US" i="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6676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3774" y="652307"/>
            <a:ext cx="13578351" cy="1919394"/>
          </a:xfrm>
          <a:prstGeom prst="rect">
            <a:avLst/>
          </a:prstGeom>
          <a:noFill/>
        </p:spPr>
        <p:txBody>
          <a:bodyPr wrap="square" lIns="181566" tIns="90784" rIns="181566" bIns="90784"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smtClean="0">
                <a:latin typeface="Times New Roman" pitchFamily="18" charset="0"/>
                <a:cs typeface="Times New Roman" pitchFamily="18" charset="0"/>
              </a:rPr>
              <a:t>Chia </a:t>
            </a:r>
            <a:r>
              <a:rPr lang="en-US" sz="4000" dirty="0" err="1" smtClean="0">
                <a:latin typeface="Times New Roman" pitchFamily="18" charset="0"/>
                <a:cs typeface="Times New Roman" pitchFamily="18" charset="0"/>
              </a:rPr>
              <a:t>sẻ</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khổ</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thích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hoặc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sự</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em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thấy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thú</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vị</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5" name="Oval 4"/>
          <p:cNvSpPr/>
          <p:nvPr/>
        </p:nvSpPr>
        <p:spPr>
          <a:xfrm>
            <a:off x="395486" y="563020"/>
            <a:ext cx="1054629" cy="9418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Times New Roman" pitchFamily="18" charset="0"/>
                <a:cs typeface="Times New Roman" pitchFamily="18" charset="0"/>
              </a:rPr>
              <a:t>2</a:t>
            </a:r>
          </a:p>
        </p:txBody>
      </p:sp>
      <p:grpSp>
        <p:nvGrpSpPr>
          <p:cNvPr id="6" name="Group 5">
            <a:extLst>
              <a:ext uri="{FF2B5EF4-FFF2-40B4-BE49-F238E27FC236}">
                <a16:creationId xmlns:a16="http://schemas.microsoft.com/office/drawing/2014/main" xmlns="" id="{7A807A5E-B68A-410C-AB0D-1D86BD6E42C7}"/>
              </a:ext>
            </a:extLst>
          </p:cNvPr>
          <p:cNvGrpSpPr/>
          <p:nvPr/>
        </p:nvGrpSpPr>
        <p:grpSpPr>
          <a:xfrm>
            <a:off x="2" y="4"/>
            <a:ext cx="15819438" cy="477475"/>
            <a:chOff x="0" y="-127508"/>
            <a:chExt cx="12192000" cy="1361811"/>
          </a:xfrm>
        </p:grpSpPr>
        <p:sp>
          <p:nvSpPr>
            <p:cNvPr id="7"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8"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2" y="8389570"/>
            <a:ext cx="15819438" cy="1022776"/>
          </a:xfrm>
          <a:prstGeom prst="rect">
            <a:avLst/>
          </a:prstGeom>
        </p:spPr>
      </p:pic>
      <p:sp>
        <p:nvSpPr>
          <p:cNvPr id="10" name="Text Box 1"/>
          <p:cNvSpPr txBox="1"/>
          <p:nvPr/>
        </p:nvSpPr>
        <p:spPr>
          <a:xfrm>
            <a:off x="615205" y="8882441"/>
            <a:ext cx="15775232" cy="678966"/>
          </a:xfrm>
          <a:prstGeom prst="rect">
            <a:avLst/>
          </a:prstGeom>
          <a:noFill/>
        </p:spPr>
        <p:txBody>
          <a:bodyPr wrap="square" lIns="136257" tIns="68131" rIns="136257" bIns="68131" rtlCol="0">
            <a:spAutoFit/>
          </a:bodyPr>
          <a:lstStyle/>
          <a:p>
            <a:pPr defTabSz="1362579"/>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Bản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quyền</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 FB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Đặng</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Nhật</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a:t>
            </a:r>
            <a:r>
              <a:rPr lang="en-US" dirty="0" err="1">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Linh</a:t>
            </a:r>
            <a:r>
              <a:rPr lang="en-US" dirty="0">
                <a:ln w="9525" cmpd="sng">
                  <a:noFill/>
                  <a:prstDash val="solid"/>
                </a:ln>
                <a:solidFill>
                  <a:srgbClr val="0070C0"/>
                </a:solidFill>
                <a:effectLst>
                  <a:glow rad="38100">
                    <a:srgbClr val="5B9BD5">
                      <a:alpha val="40000"/>
                    </a:srgbClr>
                  </a:glow>
                </a:effectLst>
                <a:latin typeface="Times New Roman" pitchFamily="18" charset="0"/>
                <a:cs typeface="Times New Roman" pitchFamily="18" charset="0"/>
              </a:rPr>
              <a:t>- https://www.facebook.com/nhat.linh.3557440</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54367" y="2672543"/>
            <a:ext cx="8697163" cy="5628386"/>
          </a:xfrm>
          <a:prstGeom prst="rect">
            <a:avLst/>
          </a:prstGeom>
        </p:spPr>
      </p:pic>
    </p:spTree>
    <p:extLst>
      <p:ext uri="{BB962C8B-B14F-4D97-AF65-F5344CB8AC3E}">
        <p14:creationId xmlns:p14="http://schemas.microsoft.com/office/powerpoint/2010/main" xmlns=""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6" name="TextBox 5">
            <a:extLst>
              <a:ext uri="{FF2B5EF4-FFF2-40B4-BE49-F238E27FC236}">
                <a16:creationId xmlns="" xmlns:a16="http://schemas.microsoft.com/office/drawing/2014/main" id="{7ACEF646-EF93-4CC8-B63F-673BE5B2BFB0}"/>
              </a:ext>
            </a:extLst>
          </p:cNvPr>
          <p:cNvSpPr txBox="1"/>
          <p:nvPr/>
        </p:nvSpPr>
        <p:spPr>
          <a:xfrm>
            <a:off x="1214380" y="1356519"/>
            <a:ext cx="8160103" cy="1049977"/>
          </a:xfrm>
          <a:prstGeom prst="rect">
            <a:avLst/>
          </a:prstGeom>
          <a:noFill/>
        </p:spPr>
        <p:txBody>
          <a:bodyPr wrap="square" lIns="136264" tIns="68132" rIns="136264" bIns="68132"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củng</a:t>
            </a:r>
            <a:r>
              <a:rPr lang="en-US" sz="5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cố</a:t>
            </a:r>
            <a:r>
              <a:rPr lang="en-US" sz="5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 </a:t>
            </a:r>
            <a:r>
              <a:rPr lang="en-US" sz="5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dặn</a:t>
            </a:r>
            <a:r>
              <a:rPr lang="en-US" sz="5800" dirty="0">
                <a:solidFill>
                  <a:srgbClr val="FF0000"/>
                </a:solidFill>
                <a:effectLst>
                  <a:reflection blurRad="6350" stA="55000" endA="300" endPos="45500" dir="5400000" sy="-100000" algn="bl" rotWithShape="0"/>
                </a:effectLst>
                <a:latin typeface="Times New Roman" pitchFamily="18" charset="0"/>
                <a:cs typeface="Times New Roman" pitchFamily="18" charset="0"/>
              </a:rPr>
              <a:t> </a:t>
            </a:r>
            <a:r>
              <a:rPr lang="en-US" sz="5800" dirty="0" err="1">
                <a:solidFill>
                  <a:srgbClr val="FF0000"/>
                </a:solidFill>
                <a:effectLst>
                  <a:reflection blurRad="6350" stA="55000" endA="300" endPos="45500" dir="5400000" sy="-100000" algn="bl" rotWithShape="0"/>
                </a:effectLst>
                <a:latin typeface="Times New Roman" pitchFamily="18" charset="0"/>
                <a:cs typeface="Times New Roman" pitchFamily="18" charset="0"/>
              </a:rPr>
              <a:t>dò</a:t>
            </a:r>
            <a:endParaRPr lang="en-US" sz="58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D72DA03E-49DD-41F8-B79F-FB60F57AF135}"/>
              </a:ext>
            </a:extLst>
          </p:cNvPr>
          <p:cNvSpPr txBox="1"/>
          <p:nvPr/>
        </p:nvSpPr>
        <p:spPr>
          <a:xfrm>
            <a:off x="1850847" y="3508800"/>
            <a:ext cx="13641652" cy="4347273"/>
          </a:xfrm>
          <a:prstGeom prst="rect">
            <a:avLst/>
          </a:prstGeom>
          <a:noFill/>
        </p:spPr>
        <p:txBody>
          <a:bodyPr wrap="square" lIns="136264" tIns="68132" rIns="136264" bIns="68132">
            <a:spAutoFit/>
          </a:bodyPr>
          <a:lstStyle/>
          <a:p>
            <a:pPr marL="681319" indent="-681319">
              <a:lnSpc>
                <a:spcPct val="150000"/>
              </a:lnSpc>
              <a:buFontTx/>
              <a:buChar char="-"/>
            </a:pPr>
            <a:r>
              <a:rPr lang="en-US" sz="4700" b="1" dirty="0" err="1">
                <a:solidFill>
                  <a:srgbClr val="002060"/>
                </a:solidFill>
                <a:latin typeface="Times New Roman" pitchFamily="18" charset="0"/>
                <a:ea typeface="Arial-Rounded" panose="020B0500000000000000" pitchFamily="34" charset="0"/>
                <a:cs typeface="Times New Roman" pitchFamily="18" charset="0"/>
              </a:rPr>
              <a:t>Tìm</a:t>
            </a:r>
            <a:r>
              <a:rPr lang="en-US" sz="4700" b="1" dirty="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đọc</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bài</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thơ</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câu</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chuyện</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kể</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sinh</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chung</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của</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gia</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đình</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nấu</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ăn</a:t>
            </a:r>
            <a:r>
              <a:rPr lang="en-US" sz="4700" b="1" dirty="0" smtClean="0">
                <a:solidFill>
                  <a:srgbClr val="002060"/>
                </a:solidFill>
                <a:latin typeface="Times New Roman" pitchFamily="18" charset="0"/>
                <a:ea typeface="Arial-Rounded" panose="020B0500000000000000" pitchFamily="34" charset="0"/>
                <a:cs typeface="Times New Roman" pitchFamily="18" charset="0"/>
              </a:rPr>
              <a:t>, du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lịch</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thăm</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họ</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smtClean="0">
                <a:solidFill>
                  <a:srgbClr val="002060"/>
                </a:solidFill>
                <a:latin typeface="Times New Roman" pitchFamily="18" charset="0"/>
                <a:ea typeface="Arial-Rounded" panose="020B0500000000000000" pitchFamily="34" charset="0"/>
                <a:cs typeface="Times New Roman" pitchFamily="18" charset="0"/>
              </a:rPr>
              <a:t>hàng</a:t>
            </a:r>
            <a:r>
              <a:rPr lang="en-US" sz="4700" b="1" dirty="0" smtClean="0">
                <a:solidFill>
                  <a:srgbClr val="002060"/>
                </a:solidFill>
                <a:latin typeface="Times New Roman" pitchFamily="18" charset="0"/>
                <a:ea typeface="Arial-Rounded" panose="020B0500000000000000" pitchFamily="34" charset="0"/>
                <a:cs typeface="Times New Roman" pitchFamily="18" charset="0"/>
              </a:rPr>
              <a:t>.</a:t>
            </a:r>
          </a:p>
          <a:p>
            <a:pPr marL="681319" indent="-681319">
              <a:lnSpc>
                <a:spcPct val="150000"/>
              </a:lnSpc>
              <a:buFontTx/>
              <a:buChar char="-"/>
            </a:pPr>
            <a:r>
              <a:rPr lang="en-US" sz="4700" b="1" dirty="0" err="1" smtClean="0">
                <a:solidFill>
                  <a:srgbClr val="002060"/>
                </a:solidFill>
                <a:latin typeface="Times New Roman" pitchFamily="18" charset="0"/>
                <a:ea typeface="Arial-Rounded" panose="020B0500000000000000" pitchFamily="34" charset="0"/>
                <a:cs typeface="Times New Roman" pitchFamily="18" charset="0"/>
              </a:rPr>
              <a:t>Xem</a:t>
            </a:r>
            <a:r>
              <a:rPr lang="en-US" sz="4700" b="1" dirty="0" smtClean="0">
                <a:solidFill>
                  <a:srgbClr val="002060"/>
                </a:solidFill>
                <a:latin typeface="Times New Roman" pitchFamily="18" charset="0"/>
                <a:ea typeface="Arial-Rounded" panose="020B0500000000000000" pitchFamily="34" charset="0"/>
                <a:cs typeface="Times New Roman" pitchFamily="18" charset="0"/>
              </a:rPr>
              <a:t> </a:t>
            </a:r>
            <a:r>
              <a:rPr lang="en-US" sz="4700" b="1" dirty="0" err="1">
                <a:solidFill>
                  <a:srgbClr val="002060"/>
                </a:solidFill>
                <a:latin typeface="Times New Roman" pitchFamily="18" charset="0"/>
                <a:ea typeface="Arial-Rounded" panose="020B0500000000000000" pitchFamily="34" charset="0"/>
                <a:cs typeface="Times New Roman" pitchFamily="18" charset="0"/>
              </a:rPr>
              <a:t>trước</a:t>
            </a:r>
            <a:r>
              <a:rPr lang="en-US" sz="4700" b="1" dirty="0">
                <a:solidFill>
                  <a:srgbClr val="002060"/>
                </a:solidFill>
                <a:latin typeface="Times New Roman" pitchFamily="18" charset="0"/>
                <a:ea typeface="Arial-Rounded" panose="020B0500000000000000" pitchFamily="34" charset="0"/>
                <a:cs typeface="Times New Roman" pitchFamily="18" charset="0"/>
              </a:rPr>
              <a:t> </a:t>
            </a:r>
            <a:r>
              <a:rPr lang="en-US" sz="4700" b="1" dirty="0" err="1">
                <a:solidFill>
                  <a:srgbClr val="002060"/>
                </a:solidFill>
                <a:latin typeface="Times New Roman" pitchFamily="18" charset="0"/>
                <a:ea typeface="Arial-Rounded" panose="020B0500000000000000" pitchFamily="34" charset="0"/>
                <a:cs typeface="Times New Roman" pitchFamily="18" charset="0"/>
              </a:rPr>
              <a:t>bài</a:t>
            </a:r>
            <a:r>
              <a:rPr lang="en-US" sz="4700" b="1" dirty="0">
                <a:solidFill>
                  <a:srgbClr val="002060"/>
                </a:solidFill>
                <a:latin typeface="Times New Roman" pitchFamily="18" charset="0"/>
                <a:ea typeface="Arial-Rounded" panose="020B0500000000000000" pitchFamily="34" charset="0"/>
                <a:cs typeface="Times New Roman" pitchFamily="18" charset="0"/>
              </a:rPr>
              <a:t> </a:t>
            </a:r>
            <a:r>
              <a:rPr lang="en-US" sz="4700" b="1" dirty="0" err="1">
                <a:solidFill>
                  <a:srgbClr val="002060"/>
                </a:solidFill>
                <a:latin typeface="Times New Roman" pitchFamily="18" charset="0"/>
                <a:ea typeface="Arial-Rounded" panose="020B0500000000000000" pitchFamily="34" charset="0"/>
                <a:cs typeface="Times New Roman" pitchFamily="18" charset="0"/>
              </a:rPr>
              <a:t>sau</a:t>
            </a:r>
            <a:r>
              <a:rPr lang="en-US" sz="4700" b="1" dirty="0">
                <a:solidFill>
                  <a:srgbClr val="002060"/>
                </a:solidFill>
                <a:latin typeface="Times New Roman" pitchFamily="18" charset="0"/>
                <a:ea typeface="Arial-Rounded" panose="020B0500000000000000" pitchFamily="34" charset="0"/>
                <a:cs typeface="Times New Roman" pitchFamily="18" charset="0"/>
              </a:rPr>
              <a:t>.</a:t>
            </a:r>
          </a:p>
        </p:txBody>
      </p:sp>
      <p:pic>
        <p:nvPicPr>
          <p:cNvPr id="8" name="图片 35">
            <a:extLst>
              <a:ext uri="{FF2B5EF4-FFF2-40B4-BE49-F238E27FC236}">
                <a16:creationId xmlns=""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075490" y="1587459"/>
            <a:ext cx="2743950" cy="2225904"/>
          </a:xfrm>
          <a:prstGeom prst="rect">
            <a:avLst/>
          </a:prstGeom>
        </p:spPr>
      </p:pic>
      <p:pic>
        <p:nvPicPr>
          <p:cNvPr id="10" name="图片 39">
            <a:extLst>
              <a:ext uri="{FF2B5EF4-FFF2-40B4-BE49-F238E27FC236}">
                <a16:creationId xmlns="" xmlns:a16="http://schemas.microsoft.com/office/drawing/2014/main" id="{BA3AC262-0CFA-437F-8EEC-1E1473D1C86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5303" y="6697533"/>
            <a:ext cx="3038239" cy="2721108"/>
          </a:xfrm>
          <a:prstGeom prst="rect">
            <a:avLst/>
          </a:prstGeom>
        </p:spPr>
      </p:pic>
      <p:pic>
        <p:nvPicPr>
          <p:cNvPr id="11" name="图片 41">
            <a:extLst>
              <a:ext uri="{FF2B5EF4-FFF2-40B4-BE49-F238E27FC236}">
                <a16:creationId xmlns="" xmlns:a16="http://schemas.microsoft.com/office/drawing/2014/main" id="{F0CA763B-28AA-4F2E-B16E-CEE647F245D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3184588" y="127647"/>
            <a:ext cx="1728204" cy="2971052"/>
          </a:xfrm>
          <a:prstGeom prst="rect">
            <a:avLst/>
          </a:prstGeom>
        </p:spPr>
      </p:pic>
      <p:pic>
        <p:nvPicPr>
          <p:cNvPr id="12" name="图片 43">
            <a:extLst>
              <a:ext uri="{FF2B5EF4-FFF2-40B4-BE49-F238E27FC236}">
                <a16:creationId xmlns="" xmlns:a16="http://schemas.microsoft.com/office/drawing/2014/main" id="{88688721-FFAF-4DDA-811B-7DEE30BCC5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2147" y="5204966"/>
            <a:ext cx="1728204" cy="2951722"/>
          </a:xfrm>
          <a:prstGeom prst="rect">
            <a:avLst/>
          </a:prstGeom>
        </p:spPr>
      </p:pic>
      <p:pic>
        <p:nvPicPr>
          <p:cNvPr id="13" name="Picture 12">
            <a:extLst>
              <a:ext uri="{FF2B5EF4-FFF2-40B4-BE49-F238E27FC236}">
                <a16:creationId xmlns=""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4048690" y="6912716"/>
            <a:ext cx="1443809" cy="2261399"/>
          </a:xfrm>
          <a:prstGeom prst="rect">
            <a:avLst/>
          </a:prstGeom>
        </p:spPr>
      </p:pic>
    </p:spTree>
    <p:extLst>
      <p:ext uri="{BB962C8B-B14F-4D97-AF65-F5344CB8AC3E}">
        <p14:creationId xmlns:p14="http://schemas.microsoft.com/office/powerpoint/2010/main" xmlns=""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94233" y="585718"/>
            <a:ext cx="809701" cy="1323252"/>
          </a:xfrm>
          <a:prstGeom prst="rect">
            <a:avLst/>
          </a:prstGeom>
        </p:spPr>
      </p:pic>
      <p:pic>
        <p:nvPicPr>
          <p:cNvPr id="10" name="图片 43">
            <a:extLst>
              <a:ext uri="{FF2B5EF4-FFF2-40B4-BE49-F238E27FC236}">
                <a16:creationId xmlns=""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00771" y="1127602"/>
            <a:ext cx="567476" cy="921362"/>
          </a:xfrm>
          <a:prstGeom prst="rect">
            <a:avLst/>
          </a:prstGeom>
        </p:spPr>
      </p:pic>
      <p:sp>
        <p:nvSpPr>
          <p:cNvPr id="12" name="TextBox 11">
            <a:extLst>
              <a:ext uri="{FF2B5EF4-FFF2-40B4-BE49-F238E27FC236}">
                <a16:creationId xmlns="" xmlns:a16="http://schemas.microsoft.com/office/drawing/2014/main" id="{CFBB8685-4316-45F5-9929-8BC6BC049418}"/>
              </a:ext>
            </a:extLst>
          </p:cNvPr>
          <p:cNvSpPr txBox="1"/>
          <p:nvPr/>
        </p:nvSpPr>
        <p:spPr>
          <a:xfrm>
            <a:off x="1554421" y="3111509"/>
            <a:ext cx="12065841" cy="2264233"/>
          </a:xfrm>
          <a:prstGeom prst="rect">
            <a:avLst/>
          </a:prstGeom>
          <a:noFill/>
        </p:spPr>
        <p:txBody>
          <a:bodyPr wrap="square" lIns="136226" tIns="68115" rIns="136226" bIns="68115" rtlCol="0">
            <a:spAutoFit/>
          </a:bodyPr>
          <a:lstStyle/>
          <a:p>
            <a:pPr algn="ctr" defTabSz="1362268">
              <a:lnSpc>
                <a:spcPct val="150000"/>
              </a:lnSpc>
            </a:pPr>
            <a:r>
              <a:rPr lang="en-US" sz="4900" dirty="0" err="1">
                <a:solidFill>
                  <a:srgbClr val="FF0000"/>
                </a:solidFill>
                <a:latin typeface="Times New Roman" pitchFamily="18" charset="0"/>
                <a:cs typeface="Times New Roman" pitchFamily="18" charset="0"/>
              </a:rPr>
              <a:t>Tạm</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biệt</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và</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hẹn</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gặp</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lại</a:t>
            </a:r>
            <a:r>
              <a:rPr lang="en-US" sz="4900" dirty="0">
                <a:solidFill>
                  <a:srgbClr val="FF0000"/>
                </a:solidFill>
                <a:latin typeface="Times New Roman" pitchFamily="18" charset="0"/>
                <a:cs typeface="Times New Roman" pitchFamily="18" charset="0"/>
              </a:rPr>
              <a:t> </a:t>
            </a:r>
          </a:p>
          <a:p>
            <a:pPr algn="ctr" defTabSz="1362268">
              <a:lnSpc>
                <a:spcPct val="150000"/>
              </a:lnSpc>
            </a:pPr>
            <a:r>
              <a:rPr lang="en-US" sz="4900" dirty="0" err="1">
                <a:solidFill>
                  <a:srgbClr val="FF0000"/>
                </a:solidFill>
                <a:latin typeface="Times New Roman" pitchFamily="18" charset="0"/>
                <a:cs typeface="Times New Roman" pitchFamily="18" charset="0"/>
              </a:rPr>
              <a:t>các</a:t>
            </a:r>
            <a:r>
              <a:rPr lang="en-US" sz="4900" dirty="0">
                <a:solidFill>
                  <a:srgbClr val="FF0000"/>
                </a:solidFill>
                <a:latin typeface="Times New Roman" pitchFamily="18" charset="0"/>
                <a:cs typeface="Times New Roman" pitchFamily="18" charset="0"/>
              </a:rPr>
              <a:t> con </a:t>
            </a:r>
            <a:r>
              <a:rPr lang="en-US" sz="4900" dirty="0" err="1">
                <a:solidFill>
                  <a:srgbClr val="FF0000"/>
                </a:solidFill>
                <a:latin typeface="Times New Roman" pitchFamily="18" charset="0"/>
                <a:cs typeface="Times New Roman" pitchFamily="18" charset="0"/>
              </a:rPr>
              <a:t>vào</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những</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tiết</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học</a:t>
            </a:r>
            <a:r>
              <a:rPr lang="en-US" sz="4900" dirty="0">
                <a:solidFill>
                  <a:srgbClr val="FF0000"/>
                </a:solidFill>
                <a:latin typeface="Times New Roman" pitchFamily="18" charset="0"/>
                <a:cs typeface="Times New Roman" pitchFamily="18" charset="0"/>
              </a:rPr>
              <a:t> </a:t>
            </a:r>
            <a:r>
              <a:rPr lang="en-US" sz="4900" dirty="0" err="1">
                <a:solidFill>
                  <a:srgbClr val="FF0000"/>
                </a:solidFill>
                <a:latin typeface="Times New Roman" pitchFamily="18" charset="0"/>
                <a:cs typeface="Times New Roman" pitchFamily="18" charset="0"/>
              </a:rPr>
              <a:t>sau</a:t>
            </a:r>
            <a:r>
              <a:rPr lang="en-US" sz="4900" dirty="0">
                <a:solidFill>
                  <a:srgbClr val="FF0000"/>
                </a:solidFill>
                <a:latin typeface="Times New Roman" pitchFamily="18" charset="0"/>
                <a:cs typeface="Times New Roman" pitchFamily="18"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3798067" y="2684975"/>
            <a:ext cx="1086089" cy="1145319"/>
          </a:xfrm>
          <a:prstGeom prst="rect">
            <a:avLst/>
          </a:prstGeom>
        </p:spPr>
      </p:pic>
      <p:pic>
        <p:nvPicPr>
          <p:cNvPr id="11" name="图片 6">
            <a:extLst>
              <a:ext uri="{FF2B5EF4-FFF2-40B4-BE49-F238E27FC236}">
                <a16:creationId xmlns="" xmlns:a16="http://schemas.microsoft.com/office/drawing/2014/main" id="{F239F57B-F203-4AE3-AB1C-0AC06A6CC6B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2" y="8389570"/>
            <a:ext cx="15819438" cy="1022776"/>
          </a:xfrm>
          <a:prstGeom prst="rect">
            <a:avLst/>
          </a:prstGeom>
        </p:spPr>
      </p:pic>
      <p:grpSp>
        <p:nvGrpSpPr>
          <p:cNvPr id="17" name="Group 16">
            <a:extLst>
              <a:ext uri="{FF2B5EF4-FFF2-40B4-BE49-F238E27FC236}">
                <a16:creationId xmlns="" xmlns:a16="http://schemas.microsoft.com/office/drawing/2014/main" id="{7A807A5E-B68A-410C-AB0D-1D86BD6E42C7}"/>
              </a:ext>
            </a:extLst>
          </p:cNvPr>
          <p:cNvGrpSpPr/>
          <p:nvPr/>
        </p:nvGrpSpPr>
        <p:grpSpPr>
          <a:xfrm>
            <a:off x="2" y="5"/>
            <a:ext cx="15819438" cy="505817"/>
            <a:chOff x="0" y="-127508"/>
            <a:chExt cx="12192000" cy="1361811"/>
          </a:xfrm>
        </p:grpSpPr>
        <p:sp>
          <p:nvSpPr>
            <p:cNvPr id="18" name="Rectangle: Top Corners Rounded 17">
              <a:extLst>
                <a:ext uri="{FF2B5EF4-FFF2-40B4-BE49-F238E27FC236}">
                  <a16:creationId xmlns=""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20" name="图片 35">
            <a:extLst>
              <a:ext uri="{FF2B5EF4-FFF2-40B4-BE49-F238E27FC236}">
                <a16:creationId xmlns=""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916288" y="2594610"/>
            <a:ext cx="2743950" cy="2225904"/>
          </a:xfrm>
          <a:prstGeom prst="rect">
            <a:avLst/>
          </a:prstGeom>
        </p:spPr>
      </p:pic>
      <p:pic>
        <p:nvPicPr>
          <p:cNvPr id="21" name="图片 39">
            <a:extLst>
              <a:ext uri="{FF2B5EF4-FFF2-40B4-BE49-F238E27FC236}">
                <a16:creationId xmlns="" xmlns:a16="http://schemas.microsoft.com/office/drawing/2014/main" id="{BA3AC262-0CFA-437F-8EEC-1E1473D1C86F}"/>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303" y="6697533"/>
            <a:ext cx="3038239" cy="2721108"/>
          </a:xfrm>
          <a:prstGeom prst="rect">
            <a:avLst/>
          </a:prstGeom>
        </p:spPr>
      </p:pic>
      <p:pic>
        <p:nvPicPr>
          <p:cNvPr id="22" name="图片 41">
            <a:extLst>
              <a:ext uri="{FF2B5EF4-FFF2-40B4-BE49-F238E27FC236}">
                <a16:creationId xmlns="" xmlns:a16="http://schemas.microsoft.com/office/drawing/2014/main" id="{F0CA763B-28AA-4F2E-B16E-CEE647F245DB}"/>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2876859" y="582124"/>
            <a:ext cx="1728204" cy="2971052"/>
          </a:xfrm>
          <a:prstGeom prst="rect">
            <a:avLst/>
          </a:prstGeom>
        </p:spPr>
      </p:pic>
      <p:pic>
        <p:nvPicPr>
          <p:cNvPr id="23" name="图片 43">
            <a:extLst>
              <a:ext uri="{FF2B5EF4-FFF2-40B4-BE49-F238E27FC236}">
                <a16:creationId xmlns="" xmlns:a16="http://schemas.microsoft.com/office/drawing/2014/main" id="{88688721-FFAF-4DDA-811B-7DEE30BCC51C}"/>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82147" y="5204966"/>
            <a:ext cx="1728204" cy="2951722"/>
          </a:xfrm>
          <a:prstGeom prst="rect">
            <a:avLst/>
          </a:prstGeom>
        </p:spPr>
      </p:pic>
      <p:pic>
        <p:nvPicPr>
          <p:cNvPr id="24" name="Picture 23">
            <a:extLst>
              <a:ext uri="{FF2B5EF4-FFF2-40B4-BE49-F238E27FC236}">
                <a16:creationId xmlns=""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4048690" y="6912716"/>
            <a:ext cx="1443809" cy="2261399"/>
          </a:xfrm>
          <a:prstGeom prst="rect">
            <a:avLst/>
          </a:prstGeom>
        </p:spPr>
      </p:pic>
    </p:spTree>
    <p:extLst>
      <p:ext uri="{BB962C8B-B14F-4D97-AF65-F5344CB8AC3E}">
        <p14:creationId xmlns:p14="http://schemas.microsoft.com/office/powerpoint/2010/main" xmlns=""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2400</TotalTime>
  <Words>406</Words>
  <Application>Microsoft Office PowerPoint</Application>
  <PresentationFormat>Custom</PresentationFormat>
  <Paragraphs>55</Paragraphs>
  <Slides>6</Slides>
  <Notes>1</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7</cp:lastModifiedBy>
  <cp:revision>689</cp:revision>
  <dcterms:created xsi:type="dcterms:W3CDTF">2020-12-08T15:48:47Z</dcterms:created>
  <dcterms:modified xsi:type="dcterms:W3CDTF">2022-12-18T07:23:19Z</dcterms:modified>
</cp:coreProperties>
</file>