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307" r:id="rId3"/>
    <p:sldId id="305" r:id="rId4"/>
    <p:sldId id="270" r:id="rId5"/>
    <p:sldId id="304" r:id="rId6"/>
    <p:sldId id="303" r:id="rId7"/>
    <p:sldId id="306" r:id="rId8"/>
    <p:sldId id="293" r:id="rId9"/>
    <p:sldId id="286" r:id="rId10"/>
  </p:sldIdLst>
  <p:sldSz cx="14722475" cy="8686800"/>
  <p:notesSz cx="6858000" cy="9144000"/>
  <p:defaultTextStyle>
    <a:defPPr>
      <a:defRPr lang="en-US"/>
    </a:defPPr>
    <a:lvl1pPr marL="0" algn="l" defTabSz="1123615" rtl="0" eaLnBrk="1" latinLnBrk="0" hangingPunct="1">
      <a:defRPr sz="2200" kern="1200">
        <a:solidFill>
          <a:schemeClr val="tx1"/>
        </a:solidFill>
        <a:latin typeface="+mn-lt"/>
        <a:ea typeface="+mn-ea"/>
        <a:cs typeface="+mn-cs"/>
      </a:defRPr>
    </a:lvl1pPr>
    <a:lvl2pPr marL="561807" algn="l" defTabSz="1123615" rtl="0" eaLnBrk="1" latinLnBrk="0" hangingPunct="1">
      <a:defRPr sz="2200" kern="1200">
        <a:solidFill>
          <a:schemeClr val="tx1"/>
        </a:solidFill>
        <a:latin typeface="+mn-lt"/>
        <a:ea typeface="+mn-ea"/>
        <a:cs typeface="+mn-cs"/>
      </a:defRPr>
    </a:lvl2pPr>
    <a:lvl3pPr marL="1123615" algn="l" defTabSz="1123615" rtl="0" eaLnBrk="1" latinLnBrk="0" hangingPunct="1">
      <a:defRPr sz="2200" kern="1200">
        <a:solidFill>
          <a:schemeClr val="tx1"/>
        </a:solidFill>
        <a:latin typeface="+mn-lt"/>
        <a:ea typeface="+mn-ea"/>
        <a:cs typeface="+mn-cs"/>
      </a:defRPr>
    </a:lvl3pPr>
    <a:lvl4pPr marL="1685422" algn="l" defTabSz="1123615" rtl="0" eaLnBrk="1" latinLnBrk="0" hangingPunct="1">
      <a:defRPr sz="2200" kern="1200">
        <a:solidFill>
          <a:schemeClr val="tx1"/>
        </a:solidFill>
        <a:latin typeface="+mn-lt"/>
        <a:ea typeface="+mn-ea"/>
        <a:cs typeface="+mn-cs"/>
      </a:defRPr>
    </a:lvl4pPr>
    <a:lvl5pPr marL="2247229" algn="l" defTabSz="1123615" rtl="0" eaLnBrk="1" latinLnBrk="0" hangingPunct="1">
      <a:defRPr sz="2200" kern="1200">
        <a:solidFill>
          <a:schemeClr val="tx1"/>
        </a:solidFill>
        <a:latin typeface="+mn-lt"/>
        <a:ea typeface="+mn-ea"/>
        <a:cs typeface="+mn-cs"/>
      </a:defRPr>
    </a:lvl5pPr>
    <a:lvl6pPr marL="2809037" algn="l" defTabSz="1123615" rtl="0" eaLnBrk="1" latinLnBrk="0" hangingPunct="1">
      <a:defRPr sz="2200" kern="1200">
        <a:solidFill>
          <a:schemeClr val="tx1"/>
        </a:solidFill>
        <a:latin typeface="+mn-lt"/>
        <a:ea typeface="+mn-ea"/>
        <a:cs typeface="+mn-cs"/>
      </a:defRPr>
    </a:lvl6pPr>
    <a:lvl7pPr marL="3370844" algn="l" defTabSz="1123615" rtl="0" eaLnBrk="1" latinLnBrk="0" hangingPunct="1">
      <a:defRPr sz="2200" kern="1200">
        <a:solidFill>
          <a:schemeClr val="tx1"/>
        </a:solidFill>
        <a:latin typeface="+mn-lt"/>
        <a:ea typeface="+mn-ea"/>
        <a:cs typeface="+mn-cs"/>
      </a:defRPr>
    </a:lvl7pPr>
    <a:lvl8pPr marL="3932652" algn="l" defTabSz="1123615" rtl="0" eaLnBrk="1" latinLnBrk="0" hangingPunct="1">
      <a:defRPr sz="2200" kern="1200">
        <a:solidFill>
          <a:schemeClr val="tx1"/>
        </a:solidFill>
        <a:latin typeface="+mn-lt"/>
        <a:ea typeface="+mn-ea"/>
        <a:cs typeface="+mn-cs"/>
      </a:defRPr>
    </a:lvl8pPr>
    <a:lvl9pPr marL="4494459" algn="l" defTabSz="1123615"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2705" autoAdjust="0"/>
  </p:normalViewPr>
  <p:slideViewPr>
    <p:cSldViewPr snapToGrid="0">
      <p:cViewPr varScale="1">
        <p:scale>
          <a:sx n="40" d="100"/>
          <a:sy n="40" d="100"/>
        </p:scale>
        <p:origin x="-845" y="-82"/>
      </p:cViewPr>
      <p:guideLst>
        <p:guide orient="horz" pos="2736"/>
        <p:guide pos="4637"/>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E4A473-2BDC-4691-9B18-DA7ACC441C8A}" type="datetimeFigureOut">
              <a:rPr lang="en-US" smtClean="0"/>
              <a:pPr/>
              <a:t>12/18/2022</a:t>
            </a:fld>
            <a:endParaRPr lang="en-US"/>
          </a:p>
        </p:txBody>
      </p:sp>
      <p:sp>
        <p:nvSpPr>
          <p:cNvPr id="4" name="Slide Image Placeholder 3"/>
          <p:cNvSpPr>
            <a:spLocks noGrp="1" noRot="1" noChangeAspect="1"/>
          </p:cNvSpPr>
          <p:nvPr>
            <p:ph type="sldImg" idx="2"/>
          </p:nvPr>
        </p:nvSpPr>
        <p:spPr>
          <a:xfrm>
            <a:off x="814388" y="1143000"/>
            <a:ext cx="5229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A38487-C24C-4966-9DA1-EB22F3644958}" type="slidenum">
              <a:rPr lang="en-US" smtClean="0"/>
              <a:pPr/>
              <a:t>‹#›</a:t>
            </a:fld>
            <a:endParaRPr lang="en-US"/>
          </a:p>
        </p:txBody>
      </p:sp>
    </p:spTree>
    <p:extLst>
      <p:ext uri="{BB962C8B-B14F-4D97-AF65-F5344CB8AC3E}">
        <p14:creationId xmlns:p14="http://schemas.microsoft.com/office/powerpoint/2010/main" xmlns="" val="1999588667"/>
      </p:ext>
    </p:extLst>
  </p:cSld>
  <p:clrMap bg1="lt1" tx1="dk1" bg2="lt2" tx2="dk2" accent1="accent1" accent2="accent2" accent3="accent3" accent4="accent4" accent5="accent5" accent6="accent6" hlink="hlink" folHlink="folHlink"/>
  <p:notesStyle>
    <a:lvl1pPr marL="0" algn="l" defTabSz="1123615" rtl="0" eaLnBrk="1" latinLnBrk="0" hangingPunct="1">
      <a:defRPr sz="1500" kern="1200">
        <a:solidFill>
          <a:schemeClr val="tx1"/>
        </a:solidFill>
        <a:latin typeface="+mn-lt"/>
        <a:ea typeface="+mn-ea"/>
        <a:cs typeface="+mn-cs"/>
      </a:defRPr>
    </a:lvl1pPr>
    <a:lvl2pPr marL="561807" algn="l" defTabSz="1123615" rtl="0" eaLnBrk="1" latinLnBrk="0" hangingPunct="1">
      <a:defRPr sz="1500" kern="1200">
        <a:solidFill>
          <a:schemeClr val="tx1"/>
        </a:solidFill>
        <a:latin typeface="+mn-lt"/>
        <a:ea typeface="+mn-ea"/>
        <a:cs typeface="+mn-cs"/>
      </a:defRPr>
    </a:lvl2pPr>
    <a:lvl3pPr marL="1123615" algn="l" defTabSz="1123615" rtl="0" eaLnBrk="1" latinLnBrk="0" hangingPunct="1">
      <a:defRPr sz="1500" kern="1200">
        <a:solidFill>
          <a:schemeClr val="tx1"/>
        </a:solidFill>
        <a:latin typeface="+mn-lt"/>
        <a:ea typeface="+mn-ea"/>
        <a:cs typeface="+mn-cs"/>
      </a:defRPr>
    </a:lvl3pPr>
    <a:lvl4pPr marL="1685422" algn="l" defTabSz="1123615" rtl="0" eaLnBrk="1" latinLnBrk="0" hangingPunct="1">
      <a:defRPr sz="1500" kern="1200">
        <a:solidFill>
          <a:schemeClr val="tx1"/>
        </a:solidFill>
        <a:latin typeface="+mn-lt"/>
        <a:ea typeface="+mn-ea"/>
        <a:cs typeface="+mn-cs"/>
      </a:defRPr>
    </a:lvl4pPr>
    <a:lvl5pPr marL="2247229" algn="l" defTabSz="1123615" rtl="0" eaLnBrk="1" latinLnBrk="0" hangingPunct="1">
      <a:defRPr sz="1500" kern="1200">
        <a:solidFill>
          <a:schemeClr val="tx1"/>
        </a:solidFill>
        <a:latin typeface="+mn-lt"/>
        <a:ea typeface="+mn-ea"/>
        <a:cs typeface="+mn-cs"/>
      </a:defRPr>
    </a:lvl5pPr>
    <a:lvl6pPr marL="2809037" algn="l" defTabSz="1123615" rtl="0" eaLnBrk="1" latinLnBrk="0" hangingPunct="1">
      <a:defRPr sz="1500" kern="1200">
        <a:solidFill>
          <a:schemeClr val="tx1"/>
        </a:solidFill>
        <a:latin typeface="+mn-lt"/>
        <a:ea typeface="+mn-ea"/>
        <a:cs typeface="+mn-cs"/>
      </a:defRPr>
    </a:lvl6pPr>
    <a:lvl7pPr marL="3370844" algn="l" defTabSz="1123615" rtl="0" eaLnBrk="1" latinLnBrk="0" hangingPunct="1">
      <a:defRPr sz="1500" kern="1200">
        <a:solidFill>
          <a:schemeClr val="tx1"/>
        </a:solidFill>
        <a:latin typeface="+mn-lt"/>
        <a:ea typeface="+mn-ea"/>
        <a:cs typeface="+mn-cs"/>
      </a:defRPr>
    </a:lvl7pPr>
    <a:lvl8pPr marL="3932652" algn="l" defTabSz="1123615" rtl="0" eaLnBrk="1" latinLnBrk="0" hangingPunct="1">
      <a:defRPr sz="1500" kern="1200">
        <a:solidFill>
          <a:schemeClr val="tx1"/>
        </a:solidFill>
        <a:latin typeface="+mn-lt"/>
        <a:ea typeface="+mn-ea"/>
        <a:cs typeface="+mn-cs"/>
      </a:defRPr>
    </a:lvl8pPr>
    <a:lvl9pPr marL="4494459" algn="l" defTabSz="1123615"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4388" y="1143000"/>
            <a:ext cx="52292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38487-C24C-4966-9DA1-EB22F3644958}" type="slidenum">
              <a:rPr lang="en-US" smtClean="0"/>
              <a:pPr/>
              <a:t>3</a:t>
            </a:fld>
            <a:endParaRPr lang="en-US"/>
          </a:p>
        </p:txBody>
      </p:sp>
    </p:spTree>
    <p:extLst>
      <p:ext uri="{BB962C8B-B14F-4D97-AF65-F5344CB8AC3E}">
        <p14:creationId xmlns:p14="http://schemas.microsoft.com/office/powerpoint/2010/main" xmlns="" val="4208573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4388" y="1143000"/>
            <a:ext cx="52292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38487-C24C-4966-9DA1-EB22F3644958}" type="slidenum">
              <a:rPr lang="en-US" smtClean="0"/>
              <a:pPr/>
              <a:t>6</a:t>
            </a:fld>
            <a:endParaRPr lang="en-US"/>
          </a:p>
        </p:txBody>
      </p:sp>
    </p:spTree>
    <p:extLst>
      <p:ext uri="{BB962C8B-B14F-4D97-AF65-F5344CB8AC3E}">
        <p14:creationId xmlns:p14="http://schemas.microsoft.com/office/powerpoint/2010/main" xmlns="" val="4208573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4388" y="1143000"/>
            <a:ext cx="52292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38487-C24C-4966-9DA1-EB22F3644958}" type="slidenum">
              <a:rPr lang="en-US" smtClean="0"/>
              <a:pPr/>
              <a:t>7</a:t>
            </a:fld>
            <a:endParaRPr lang="en-US"/>
          </a:p>
        </p:txBody>
      </p:sp>
    </p:spTree>
    <p:extLst>
      <p:ext uri="{BB962C8B-B14F-4D97-AF65-F5344CB8AC3E}">
        <p14:creationId xmlns:p14="http://schemas.microsoft.com/office/powerpoint/2010/main" xmlns="" val="4208573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40310" y="1421660"/>
            <a:ext cx="11041856" cy="3024293"/>
          </a:xfrm>
        </p:spPr>
        <p:txBody>
          <a:bodyPr anchor="b"/>
          <a:lstStyle>
            <a:lvl1pPr algn="ctr">
              <a:defRPr sz="7400"/>
            </a:lvl1pPr>
          </a:lstStyle>
          <a:p>
            <a:r>
              <a:rPr lang="en-US" smtClean="0"/>
              <a:t>Click to edit Master title style</a:t>
            </a:r>
            <a:endParaRPr lang="en-US"/>
          </a:p>
        </p:txBody>
      </p:sp>
      <p:sp>
        <p:nvSpPr>
          <p:cNvPr id="3" name="Subtitle 2"/>
          <p:cNvSpPr>
            <a:spLocks noGrp="1"/>
          </p:cNvSpPr>
          <p:nvPr>
            <p:ph type="subTitle" idx="1"/>
          </p:nvPr>
        </p:nvSpPr>
        <p:spPr>
          <a:xfrm>
            <a:off x="1840310" y="4562581"/>
            <a:ext cx="11041856" cy="2097299"/>
          </a:xfrm>
        </p:spPr>
        <p:txBody>
          <a:bodyPr/>
          <a:lstStyle>
            <a:lvl1pPr marL="0" indent="0" algn="ctr">
              <a:buNone/>
              <a:defRPr sz="2900"/>
            </a:lvl1pPr>
            <a:lvl2pPr marL="561807" indent="0" algn="ctr">
              <a:buNone/>
              <a:defRPr sz="2500"/>
            </a:lvl2pPr>
            <a:lvl3pPr marL="1123615" indent="0" algn="ctr">
              <a:buNone/>
              <a:defRPr sz="2200"/>
            </a:lvl3pPr>
            <a:lvl4pPr marL="1685422" indent="0" algn="ctr">
              <a:buNone/>
              <a:defRPr sz="2000"/>
            </a:lvl4pPr>
            <a:lvl5pPr marL="2247229" indent="0" algn="ctr">
              <a:buNone/>
              <a:defRPr sz="2000"/>
            </a:lvl5pPr>
            <a:lvl6pPr marL="2809037" indent="0" algn="ctr">
              <a:buNone/>
              <a:defRPr sz="2000"/>
            </a:lvl6pPr>
            <a:lvl7pPr marL="3370844" indent="0" algn="ctr">
              <a:buNone/>
              <a:defRPr sz="2000"/>
            </a:lvl7pPr>
            <a:lvl8pPr marL="3932652" indent="0" algn="ctr">
              <a:buNone/>
              <a:defRPr sz="2000"/>
            </a:lvl8pPr>
            <a:lvl9pPr marL="4494459" indent="0" algn="ctr">
              <a:buNone/>
              <a:defRPr sz="20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pPr/>
              <a:t>12/18/2022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pPr/>
              <a:t>‹#›</a:t>
            </a:fld>
            <a:endParaRPr lang="en-US"/>
          </a:p>
        </p:txBody>
      </p:sp>
    </p:spTree>
    <p:extLst>
      <p:ext uri="{BB962C8B-B14F-4D97-AF65-F5344CB8AC3E}">
        <p14:creationId xmlns:p14="http://schemas.microsoft.com/office/powerpoint/2010/main" xmlns="" val="3128781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pPr/>
              <a:t>12/18/2022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pPr/>
              <a:t>‹#›</a:t>
            </a:fld>
            <a:endParaRPr lang="en-US"/>
          </a:p>
        </p:txBody>
      </p:sp>
    </p:spTree>
    <p:extLst>
      <p:ext uri="{BB962C8B-B14F-4D97-AF65-F5344CB8AC3E}">
        <p14:creationId xmlns:p14="http://schemas.microsoft.com/office/powerpoint/2010/main" xmlns="" val="481581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535771" y="462492"/>
            <a:ext cx="3174534" cy="73616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12170" y="462492"/>
            <a:ext cx="9339570" cy="736166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pPr/>
              <a:t>12/18/2022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pPr/>
              <a:t>‹#›</a:t>
            </a:fld>
            <a:endParaRPr lang="en-US"/>
          </a:p>
        </p:txBody>
      </p:sp>
    </p:spTree>
    <p:extLst>
      <p:ext uri="{BB962C8B-B14F-4D97-AF65-F5344CB8AC3E}">
        <p14:creationId xmlns:p14="http://schemas.microsoft.com/office/powerpoint/2010/main" xmlns="" val="2298277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pPr/>
              <a:t>12/18/2022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pPr/>
              <a:t>‹#›</a:t>
            </a:fld>
            <a:endParaRPr lang="en-US"/>
          </a:p>
        </p:txBody>
      </p:sp>
    </p:spTree>
    <p:extLst>
      <p:ext uri="{BB962C8B-B14F-4D97-AF65-F5344CB8AC3E}">
        <p14:creationId xmlns:p14="http://schemas.microsoft.com/office/powerpoint/2010/main" xmlns="" val="3658808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4502" y="2165669"/>
            <a:ext cx="12698135" cy="3613467"/>
          </a:xfrm>
        </p:spPr>
        <p:txBody>
          <a:bodyPr anchor="b"/>
          <a:lstStyle>
            <a:lvl1pPr>
              <a:defRPr sz="7400"/>
            </a:lvl1pPr>
          </a:lstStyle>
          <a:p>
            <a:r>
              <a:rPr lang="en-US" smtClean="0"/>
              <a:t>Click to edit Master title style</a:t>
            </a:r>
            <a:endParaRPr lang="en-US"/>
          </a:p>
        </p:txBody>
      </p:sp>
      <p:sp>
        <p:nvSpPr>
          <p:cNvPr id="3" name="Text Placeholder 2"/>
          <p:cNvSpPr>
            <a:spLocks noGrp="1"/>
          </p:cNvSpPr>
          <p:nvPr>
            <p:ph type="body" idx="1"/>
          </p:nvPr>
        </p:nvSpPr>
        <p:spPr>
          <a:xfrm>
            <a:off x="1004502" y="5813320"/>
            <a:ext cx="12698135" cy="1900237"/>
          </a:xfrm>
        </p:spPr>
        <p:txBody>
          <a:bodyPr/>
          <a:lstStyle>
            <a:lvl1pPr marL="0" indent="0">
              <a:buNone/>
              <a:defRPr sz="2900">
                <a:solidFill>
                  <a:schemeClr val="tx1">
                    <a:tint val="75000"/>
                  </a:schemeClr>
                </a:solidFill>
              </a:defRPr>
            </a:lvl1pPr>
            <a:lvl2pPr marL="561807" indent="0">
              <a:buNone/>
              <a:defRPr sz="2500">
                <a:solidFill>
                  <a:schemeClr val="tx1">
                    <a:tint val="75000"/>
                  </a:schemeClr>
                </a:solidFill>
              </a:defRPr>
            </a:lvl2pPr>
            <a:lvl3pPr marL="1123615" indent="0">
              <a:buNone/>
              <a:defRPr sz="2200">
                <a:solidFill>
                  <a:schemeClr val="tx1">
                    <a:tint val="75000"/>
                  </a:schemeClr>
                </a:solidFill>
              </a:defRPr>
            </a:lvl3pPr>
            <a:lvl4pPr marL="1685422" indent="0">
              <a:buNone/>
              <a:defRPr sz="2000">
                <a:solidFill>
                  <a:schemeClr val="tx1">
                    <a:tint val="75000"/>
                  </a:schemeClr>
                </a:solidFill>
              </a:defRPr>
            </a:lvl4pPr>
            <a:lvl5pPr marL="2247229" indent="0">
              <a:buNone/>
              <a:defRPr sz="2000">
                <a:solidFill>
                  <a:schemeClr val="tx1">
                    <a:tint val="75000"/>
                  </a:schemeClr>
                </a:solidFill>
              </a:defRPr>
            </a:lvl5pPr>
            <a:lvl6pPr marL="2809037" indent="0">
              <a:buNone/>
              <a:defRPr sz="2000">
                <a:solidFill>
                  <a:schemeClr val="tx1">
                    <a:tint val="75000"/>
                  </a:schemeClr>
                </a:solidFill>
              </a:defRPr>
            </a:lvl6pPr>
            <a:lvl7pPr marL="3370844" indent="0">
              <a:buNone/>
              <a:defRPr sz="2000">
                <a:solidFill>
                  <a:schemeClr val="tx1">
                    <a:tint val="75000"/>
                  </a:schemeClr>
                </a:solidFill>
              </a:defRPr>
            </a:lvl7pPr>
            <a:lvl8pPr marL="3932652" indent="0">
              <a:buNone/>
              <a:defRPr sz="2000">
                <a:solidFill>
                  <a:schemeClr val="tx1">
                    <a:tint val="75000"/>
                  </a:schemeClr>
                </a:solidFill>
              </a:defRPr>
            </a:lvl8pPr>
            <a:lvl9pPr marL="4494459" indent="0">
              <a:buNone/>
              <a:defRPr sz="20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9C6F32-809B-4A83-821D-D07C0E8E5FD3}" type="datetimeFigureOut">
              <a:rPr lang="en-US" smtClean="0"/>
              <a:pPr/>
              <a:t>12/18/2022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pPr/>
              <a:t>‹#›</a:t>
            </a:fld>
            <a:endParaRPr lang="en-US"/>
          </a:p>
        </p:txBody>
      </p:sp>
    </p:spTree>
    <p:extLst>
      <p:ext uri="{BB962C8B-B14F-4D97-AF65-F5344CB8AC3E}">
        <p14:creationId xmlns:p14="http://schemas.microsoft.com/office/powerpoint/2010/main" xmlns="" val="447846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12170" y="2312458"/>
            <a:ext cx="6257052" cy="551169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53253" y="2312458"/>
            <a:ext cx="6257052" cy="551169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9C6F32-809B-4A83-821D-D07C0E8E5FD3}" type="datetimeFigureOut">
              <a:rPr lang="en-US" smtClean="0"/>
              <a:pPr/>
              <a:t>12/18/2022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pPr/>
              <a:t>‹#›</a:t>
            </a:fld>
            <a:endParaRPr lang="en-US"/>
          </a:p>
        </p:txBody>
      </p:sp>
    </p:spTree>
    <p:extLst>
      <p:ext uri="{BB962C8B-B14F-4D97-AF65-F5344CB8AC3E}">
        <p14:creationId xmlns:p14="http://schemas.microsoft.com/office/powerpoint/2010/main" xmlns="" val="2454417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14088" y="462493"/>
            <a:ext cx="12698135" cy="1679046"/>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1014089" y="2129473"/>
            <a:ext cx="6228296" cy="1043622"/>
          </a:xfrm>
        </p:spPr>
        <p:txBody>
          <a:bodyPr anchor="b"/>
          <a:lstStyle>
            <a:lvl1pPr marL="0" indent="0">
              <a:buNone/>
              <a:defRPr sz="2900" b="1"/>
            </a:lvl1pPr>
            <a:lvl2pPr marL="561807" indent="0">
              <a:buNone/>
              <a:defRPr sz="2500" b="1"/>
            </a:lvl2pPr>
            <a:lvl3pPr marL="1123615" indent="0">
              <a:buNone/>
              <a:defRPr sz="2200" b="1"/>
            </a:lvl3pPr>
            <a:lvl4pPr marL="1685422" indent="0">
              <a:buNone/>
              <a:defRPr sz="2000" b="1"/>
            </a:lvl4pPr>
            <a:lvl5pPr marL="2247229" indent="0">
              <a:buNone/>
              <a:defRPr sz="2000" b="1"/>
            </a:lvl5pPr>
            <a:lvl6pPr marL="2809037" indent="0">
              <a:buNone/>
              <a:defRPr sz="2000" b="1"/>
            </a:lvl6pPr>
            <a:lvl7pPr marL="3370844" indent="0">
              <a:buNone/>
              <a:defRPr sz="2000" b="1"/>
            </a:lvl7pPr>
            <a:lvl8pPr marL="3932652" indent="0">
              <a:buNone/>
              <a:defRPr sz="2000" b="1"/>
            </a:lvl8pPr>
            <a:lvl9pPr marL="4494459" indent="0">
              <a:buNone/>
              <a:defRPr sz="2000" b="1"/>
            </a:lvl9pPr>
          </a:lstStyle>
          <a:p>
            <a:pPr lvl="0"/>
            <a:r>
              <a:rPr lang="en-US" smtClean="0"/>
              <a:t>Edit Master text styles</a:t>
            </a:r>
          </a:p>
        </p:txBody>
      </p:sp>
      <p:sp>
        <p:nvSpPr>
          <p:cNvPr id="4" name="Content Placeholder 3"/>
          <p:cNvSpPr>
            <a:spLocks noGrp="1"/>
          </p:cNvSpPr>
          <p:nvPr>
            <p:ph sz="half" idx="2"/>
          </p:nvPr>
        </p:nvSpPr>
        <p:spPr>
          <a:xfrm>
            <a:off x="1014089" y="3173095"/>
            <a:ext cx="6228296" cy="466714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53253" y="2129473"/>
            <a:ext cx="6258969" cy="1043622"/>
          </a:xfrm>
        </p:spPr>
        <p:txBody>
          <a:bodyPr anchor="b"/>
          <a:lstStyle>
            <a:lvl1pPr marL="0" indent="0">
              <a:buNone/>
              <a:defRPr sz="2900" b="1"/>
            </a:lvl1pPr>
            <a:lvl2pPr marL="561807" indent="0">
              <a:buNone/>
              <a:defRPr sz="2500" b="1"/>
            </a:lvl2pPr>
            <a:lvl3pPr marL="1123615" indent="0">
              <a:buNone/>
              <a:defRPr sz="2200" b="1"/>
            </a:lvl3pPr>
            <a:lvl4pPr marL="1685422" indent="0">
              <a:buNone/>
              <a:defRPr sz="2000" b="1"/>
            </a:lvl4pPr>
            <a:lvl5pPr marL="2247229" indent="0">
              <a:buNone/>
              <a:defRPr sz="2000" b="1"/>
            </a:lvl5pPr>
            <a:lvl6pPr marL="2809037" indent="0">
              <a:buNone/>
              <a:defRPr sz="2000" b="1"/>
            </a:lvl6pPr>
            <a:lvl7pPr marL="3370844" indent="0">
              <a:buNone/>
              <a:defRPr sz="2000" b="1"/>
            </a:lvl7pPr>
            <a:lvl8pPr marL="3932652" indent="0">
              <a:buNone/>
              <a:defRPr sz="2000" b="1"/>
            </a:lvl8pPr>
            <a:lvl9pPr marL="4494459" indent="0">
              <a:buNone/>
              <a:defRPr sz="2000" b="1"/>
            </a:lvl9pPr>
          </a:lstStyle>
          <a:p>
            <a:pPr lvl="0"/>
            <a:r>
              <a:rPr lang="en-US" smtClean="0"/>
              <a:t>Edit Master text styles</a:t>
            </a:r>
          </a:p>
        </p:txBody>
      </p:sp>
      <p:sp>
        <p:nvSpPr>
          <p:cNvPr id="6" name="Content Placeholder 5"/>
          <p:cNvSpPr>
            <a:spLocks noGrp="1"/>
          </p:cNvSpPr>
          <p:nvPr>
            <p:ph sz="quarter" idx="4"/>
          </p:nvPr>
        </p:nvSpPr>
        <p:spPr>
          <a:xfrm>
            <a:off x="7453253" y="3173095"/>
            <a:ext cx="6258969" cy="466714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9C6F32-809B-4A83-821D-D07C0E8E5FD3}" type="datetimeFigureOut">
              <a:rPr lang="en-US" smtClean="0"/>
              <a:pPr/>
              <a:t>12/18/2022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247BC8-A6CA-494E-BB60-552F2E01048C}" type="slidenum">
              <a:rPr lang="en-US" smtClean="0"/>
              <a:pPr/>
              <a:t>‹#›</a:t>
            </a:fld>
            <a:endParaRPr lang="en-US"/>
          </a:p>
        </p:txBody>
      </p:sp>
    </p:spTree>
    <p:extLst>
      <p:ext uri="{BB962C8B-B14F-4D97-AF65-F5344CB8AC3E}">
        <p14:creationId xmlns:p14="http://schemas.microsoft.com/office/powerpoint/2010/main" xmlns="" val="1744965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9C6F32-809B-4A83-821D-D07C0E8E5FD3}" type="datetimeFigureOut">
              <a:rPr lang="en-US" smtClean="0"/>
              <a:pPr/>
              <a:t>12/18/2022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247BC8-A6CA-494E-BB60-552F2E01048C}" type="slidenum">
              <a:rPr lang="en-US" smtClean="0"/>
              <a:pPr/>
              <a:t>‹#›</a:t>
            </a:fld>
            <a:endParaRPr lang="en-US"/>
          </a:p>
        </p:txBody>
      </p:sp>
    </p:spTree>
    <p:extLst>
      <p:ext uri="{BB962C8B-B14F-4D97-AF65-F5344CB8AC3E}">
        <p14:creationId xmlns:p14="http://schemas.microsoft.com/office/powerpoint/2010/main" xmlns="" val="1126042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C6F32-809B-4A83-821D-D07C0E8E5FD3}" type="datetimeFigureOut">
              <a:rPr lang="en-US" smtClean="0"/>
              <a:pPr/>
              <a:t>12/18/2022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247BC8-A6CA-494E-BB60-552F2E01048C}" type="slidenum">
              <a:rPr lang="en-US" smtClean="0"/>
              <a:pPr/>
              <a:t>‹#›</a:t>
            </a:fld>
            <a:endParaRPr lang="en-US"/>
          </a:p>
        </p:txBody>
      </p:sp>
    </p:spTree>
    <p:extLst>
      <p:ext uri="{BB962C8B-B14F-4D97-AF65-F5344CB8AC3E}">
        <p14:creationId xmlns:p14="http://schemas.microsoft.com/office/powerpoint/2010/main" xmlns="" val="300134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4088" y="579120"/>
            <a:ext cx="4748381" cy="2026920"/>
          </a:xfrm>
        </p:spPr>
        <p:txBody>
          <a:bodyPr anchor="b"/>
          <a:lstStyle>
            <a:lvl1pPr>
              <a:defRPr sz="3900"/>
            </a:lvl1pPr>
          </a:lstStyle>
          <a:p>
            <a:r>
              <a:rPr lang="en-US" smtClean="0"/>
              <a:t>Click to edit Master title style</a:t>
            </a:r>
            <a:endParaRPr lang="en-US"/>
          </a:p>
        </p:txBody>
      </p:sp>
      <p:sp>
        <p:nvSpPr>
          <p:cNvPr id="3" name="Content Placeholder 2"/>
          <p:cNvSpPr>
            <a:spLocks noGrp="1"/>
          </p:cNvSpPr>
          <p:nvPr>
            <p:ph idx="1"/>
          </p:nvPr>
        </p:nvSpPr>
        <p:spPr>
          <a:xfrm>
            <a:off x="6258969" y="1250739"/>
            <a:ext cx="7453253" cy="6173258"/>
          </a:xfrm>
        </p:spPr>
        <p:txBody>
          <a:bodyPr/>
          <a:lstStyle>
            <a:lvl1pPr>
              <a:defRPr sz="3900"/>
            </a:lvl1pPr>
            <a:lvl2pPr>
              <a:defRPr sz="34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14088" y="2606040"/>
            <a:ext cx="4748381" cy="4828011"/>
          </a:xfrm>
        </p:spPr>
        <p:txBody>
          <a:bodyPr/>
          <a:lstStyle>
            <a:lvl1pPr marL="0" indent="0">
              <a:buNone/>
              <a:defRPr sz="2000"/>
            </a:lvl1pPr>
            <a:lvl2pPr marL="561807" indent="0">
              <a:buNone/>
              <a:defRPr sz="1700"/>
            </a:lvl2pPr>
            <a:lvl3pPr marL="1123615" indent="0">
              <a:buNone/>
              <a:defRPr sz="1500"/>
            </a:lvl3pPr>
            <a:lvl4pPr marL="1685422" indent="0">
              <a:buNone/>
              <a:defRPr sz="1200"/>
            </a:lvl4pPr>
            <a:lvl5pPr marL="2247229" indent="0">
              <a:buNone/>
              <a:defRPr sz="1200"/>
            </a:lvl5pPr>
            <a:lvl6pPr marL="2809037" indent="0">
              <a:buNone/>
              <a:defRPr sz="1200"/>
            </a:lvl6pPr>
            <a:lvl7pPr marL="3370844" indent="0">
              <a:buNone/>
              <a:defRPr sz="1200"/>
            </a:lvl7pPr>
            <a:lvl8pPr marL="3932652" indent="0">
              <a:buNone/>
              <a:defRPr sz="1200"/>
            </a:lvl8pPr>
            <a:lvl9pPr marL="4494459" indent="0">
              <a:buNone/>
              <a:defRPr sz="1200"/>
            </a:lvl9pPr>
          </a:lstStyle>
          <a:p>
            <a:pPr lvl="0"/>
            <a:r>
              <a:rPr lang="en-US" smtClean="0"/>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pPr/>
              <a:t>12/18/2022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pPr/>
              <a:t>‹#›</a:t>
            </a:fld>
            <a:endParaRPr lang="en-US"/>
          </a:p>
        </p:txBody>
      </p:sp>
    </p:spTree>
    <p:extLst>
      <p:ext uri="{BB962C8B-B14F-4D97-AF65-F5344CB8AC3E}">
        <p14:creationId xmlns:p14="http://schemas.microsoft.com/office/powerpoint/2010/main" xmlns="" val="1266419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4088" y="579120"/>
            <a:ext cx="4748381" cy="2026920"/>
          </a:xfrm>
        </p:spPr>
        <p:txBody>
          <a:bodyPr anchor="b"/>
          <a:lstStyle>
            <a:lvl1pPr>
              <a:defRPr sz="3900"/>
            </a:lvl1pPr>
          </a:lstStyle>
          <a:p>
            <a:r>
              <a:rPr lang="en-US" smtClean="0"/>
              <a:t>Click to edit Master title style</a:t>
            </a:r>
            <a:endParaRPr lang="en-US"/>
          </a:p>
        </p:txBody>
      </p:sp>
      <p:sp>
        <p:nvSpPr>
          <p:cNvPr id="3" name="Picture Placeholder 2"/>
          <p:cNvSpPr>
            <a:spLocks noGrp="1"/>
          </p:cNvSpPr>
          <p:nvPr>
            <p:ph type="pic" idx="1"/>
          </p:nvPr>
        </p:nvSpPr>
        <p:spPr>
          <a:xfrm>
            <a:off x="6258969" y="1250739"/>
            <a:ext cx="7453253" cy="6173258"/>
          </a:xfrm>
        </p:spPr>
        <p:txBody>
          <a:bodyPr/>
          <a:lstStyle>
            <a:lvl1pPr marL="0" indent="0">
              <a:buNone/>
              <a:defRPr sz="3900"/>
            </a:lvl1pPr>
            <a:lvl2pPr marL="561807" indent="0">
              <a:buNone/>
              <a:defRPr sz="3400"/>
            </a:lvl2pPr>
            <a:lvl3pPr marL="1123615" indent="0">
              <a:buNone/>
              <a:defRPr sz="2900"/>
            </a:lvl3pPr>
            <a:lvl4pPr marL="1685422" indent="0">
              <a:buNone/>
              <a:defRPr sz="2500"/>
            </a:lvl4pPr>
            <a:lvl5pPr marL="2247229" indent="0">
              <a:buNone/>
              <a:defRPr sz="2500"/>
            </a:lvl5pPr>
            <a:lvl6pPr marL="2809037" indent="0">
              <a:buNone/>
              <a:defRPr sz="2500"/>
            </a:lvl6pPr>
            <a:lvl7pPr marL="3370844" indent="0">
              <a:buNone/>
              <a:defRPr sz="2500"/>
            </a:lvl7pPr>
            <a:lvl8pPr marL="3932652" indent="0">
              <a:buNone/>
              <a:defRPr sz="2500"/>
            </a:lvl8pPr>
            <a:lvl9pPr marL="4494459" indent="0">
              <a:buNone/>
              <a:defRPr sz="2500"/>
            </a:lvl9pPr>
          </a:lstStyle>
          <a:p>
            <a:endParaRPr lang="en-US"/>
          </a:p>
        </p:txBody>
      </p:sp>
      <p:sp>
        <p:nvSpPr>
          <p:cNvPr id="4" name="Text Placeholder 3"/>
          <p:cNvSpPr>
            <a:spLocks noGrp="1"/>
          </p:cNvSpPr>
          <p:nvPr>
            <p:ph type="body" sz="half" idx="2"/>
          </p:nvPr>
        </p:nvSpPr>
        <p:spPr>
          <a:xfrm>
            <a:off x="1014088" y="2606040"/>
            <a:ext cx="4748381" cy="4828011"/>
          </a:xfrm>
        </p:spPr>
        <p:txBody>
          <a:bodyPr/>
          <a:lstStyle>
            <a:lvl1pPr marL="0" indent="0">
              <a:buNone/>
              <a:defRPr sz="2000"/>
            </a:lvl1pPr>
            <a:lvl2pPr marL="561807" indent="0">
              <a:buNone/>
              <a:defRPr sz="1700"/>
            </a:lvl2pPr>
            <a:lvl3pPr marL="1123615" indent="0">
              <a:buNone/>
              <a:defRPr sz="1500"/>
            </a:lvl3pPr>
            <a:lvl4pPr marL="1685422" indent="0">
              <a:buNone/>
              <a:defRPr sz="1200"/>
            </a:lvl4pPr>
            <a:lvl5pPr marL="2247229" indent="0">
              <a:buNone/>
              <a:defRPr sz="1200"/>
            </a:lvl5pPr>
            <a:lvl6pPr marL="2809037" indent="0">
              <a:buNone/>
              <a:defRPr sz="1200"/>
            </a:lvl6pPr>
            <a:lvl7pPr marL="3370844" indent="0">
              <a:buNone/>
              <a:defRPr sz="1200"/>
            </a:lvl7pPr>
            <a:lvl8pPr marL="3932652" indent="0">
              <a:buNone/>
              <a:defRPr sz="1200"/>
            </a:lvl8pPr>
            <a:lvl9pPr marL="4494459" indent="0">
              <a:buNone/>
              <a:defRPr sz="1200"/>
            </a:lvl9pPr>
          </a:lstStyle>
          <a:p>
            <a:pPr lvl="0"/>
            <a:r>
              <a:rPr lang="en-US" smtClean="0"/>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pPr/>
              <a:t>12/18/2022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pPr/>
              <a:t>‹#›</a:t>
            </a:fld>
            <a:endParaRPr lang="en-US"/>
          </a:p>
        </p:txBody>
      </p:sp>
    </p:spTree>
    <p:extLst>
      <p:ext uri="{BB962C8B-B14F-4D97-AF65-F5344CB8AC3E}">
        <p14:creationId xmlns:p14="http://schemas.microsoft.com/office/powerpoint/2010/main" xmlns="" val="1602425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2170" y="462493"/>
            <a:ext cx="12698135" cy="1679046"/>
          </a:xfrm>
          <a:prstGeom prst="rect">
            <a:avLst/>
          </a:prstGeom>
        </p:spPr>
        <p:txBody>
          <a:bodyPr vert="horz" lIns="112361" tIns="56181" rIns="112361" bIns="5618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012170" y="2312458"/>
            <a:ext cx="12698135" cy="5511695"/>
          </a:xfrm>
          <a:prstGeom prst="rect">
            <a:avLst/>
          </a:prstGeom>
        </p:spPr>
        <p:txBody>
          <a:bodyPr vert="horz" lIns="112361" tIns="56181" rIns="112361" bIns="56181"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012170" y="8051377"/>
            <a:ext cx="3312557" cy="462492"/>
          </a:xfrm>
          <a:prstGeom prst="rect">
            <a:avLst/>
          </a:prstGeom>
        </p:spPr>
        <p:txBody>
          <a:bodyPr vert="horz" lIns="112361" tIns="56181" rIns="112361" bIns="56181" rtlCol="0" anchor="ctr"/>
          <a:lstStyle>
            <a:lvl1pPr algn="l">
              <a:defRPr sz="1500">
                <a:solidFill>
                  <a:schemeClr val="tx1">
                    <a:tint val="75000"/>
                  </a:schemeClr>
                </a:solidFill>
              </a:defRPr>
            </a:lvl1pPr>
          </a:lstStyle>
          <a:p>
            <a:fld id="{559C6F32-809B-4A83-821D-D07C0E8E5FD3}" type="datetimeFigureOut">
              <a:rPr lang="en-US" smtClean="0"/>
              <a:pPr/>
              <a:t>12/18/2022</a:t>
            </a:fld>
            <a:endParaRPr lang="en-US"/>
          </a:p>
        </p:txBody>
      </p:sp>
      <p:sp>
        <p:nvSpPr>
          <p:cNvPr id="5" name="Footer Placeholder 4"/>
          <p:cNvSpPr>
            <a:spLocks noGrp="1"/>
          </p:cNvSpPr>
          <p:nvPr>
            <p:ph type="ftr" sz="quarter" idx="3"/>
          </p:nvPr>
        </p:nvSpPr>
        <p:spPr>
          <a:xfrm>
            <a:off x="4876820" y="8051377"/>
            <a:ext cx="4968835" cy="462492"/>
          </a:xfrm>
          <a:prstGeom prst="rect">
            <a:avLst/>
          </a:prstGeom>
        </p:spPr>
        <p:txBody>
          <a:bodyPr vert="horz" lIns="112361" tIns="56181" rIns="112361" bIns="56181" rtlCol="0" anchor="ctr"/>
          <a:lstStyle>
            <a:lvl1pPr algn="ctr">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397748" y="8051377"/>
            <a:ext cx="3312557" cy="462492"/>
          </a:xfrm>
          <a:prstGeom prst="rect">
            <a:avLst/>
          </a:prstGeom>
        </p:spPr>
        <p:txBody>
          <a:bodyPr vert="horz" lIns="112361" tIns="56181" rIns="112361" bIns="56181" rtlCol="0" anchor="ctr"/>
          <a:lstStyle>
            <a:lvl1pPr algn="r">
              <a:defRPr sz="1500">
                <a:solidFill>
                  <a:schemeClr val="tx1">
                    <a:tint val="75000"/>
                  </a:schemeClr>
                </a:solidFill>
              </a:defRPr>
            </a:lvl1pPr>
          </a:lstStyle>
          <a:p>
            <a:fld id="{8D247BC8-A6CA-494E-BB60-552F2E01048C}" type="slidenum">
              <a:rPr lang="en-US" smtClean="0"/>
              <a:pPr/>
              <a:t>‹#›</a:t>
            </a:fld>
            <a:endParaRPr lang="en-US"/>
          </a:p>
        </p:txBody>
      </p:sp>
    </p:spTree>
    <p:extLst>
      <p:ext uri="{BB962C8B-B14F-4D97-AF65-F5344CB8AC3E}">
        <p14:creationId xmlns:p14="http://schemas.microsoft.com/office/powerpoint/2010/main" xmlns="" val="237972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123615"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80904" indent="-280904" algn="l" defTabSz="1123615" rtl="0" eaLnBrk="1" latinLnBrk="0" hangingPunct="1">
        <a:lnSpc>
          <a:spcPct val="90000"/>
        </a:lnSpc>
        <a:spcBef>
          <a:spcPts val="1229"/>
        </a:spcBef>
        <a:buFont typeface="Arial" panose="020B0604020202020204" pitchFamily="34" charset="0"/>
        <a:buChar char="•"/>
        <a:defRPr sz="3400" kern="1200">
          <a:solidFill>
            <a:schemeClr val="tx1"/>
          </a:solidFill>
          <a:latin typeface="+mn-lt"/>
          <a:ea typeface="+mn-ea"/>
          <a:cs typeface="+mn-cs"/>
        </a:defRPr>
      </a:lvl1pPr>
      <a:lvl2pPr marL="842711" indent="-280904" algn="l" defTabSz="1123615" rtl="0" eaLnBrk="1" latinLnBrk="0" hangingPunct="1">
        <a:lnSpc>
          <a:spcPct val="90000"/>
        </a:lnSpc>
        <a:spcBef>
          <a:spcPts val="614"/>
        </a:spcBef>
        <a:buFont typeface="Arial" panose="020B0604020202020204" pitchFamily="34" charset="0"/>
        <a:buChar char="•"/>
        <a:defRPr sz="2900" kern="1200">
          <a:solidFill>
            <a:schemeClr val="tx1"/>
          </a:solidFill>
          <a:latin typeface="+mn-lt"/>
          <a:ea typeface="+mn-ea"/>
          <a:cs typeface="+mn-cs"/>
        </a:defRPr>
      </a:lvl2pPr>
      <a:lvl3pPr marL="1404518" indent="-280904" algn="l" defTabSz="1123615" rtl="0" eaLnBrk="1" latinLnBrk="0" hangingPunct="1">
        <a:lnSpc>
          <a:spcPct val="90000"/>
        </a:lnSpc>
        <a:spcBef>
          <a:spcPts val="614"/>
        </a:spcBef>
        <a:buFont typeface="Arial" panose="020B0604020202020204" pitchFamily="34" charset="0"/>
        <a:buChar char="•"/>
        <a:defRPr sz="2500" kern="1200">
          <a:solidFill>
            <a:schemeClr val="tx1"/>
          </a:solidFill>
          <a:latin typeface="+mn-lt"/>
          <a:ea typeface="+mn-ea"/>
          <a:cs typeface="+mn-cs"/>
        </a:defRPr>
      </a:lvl3pPr>
      <a:lvl4pPr marL="1966326" indent="-280904" algn="l" defTabSz="1123615" rtl="0" eaLnBrk="1" latinLnBrk="0" hangingPunct="1">
        <a:lnSpc>
          <a:spcPct val="90000"/>
        </a:lnSpc>
        <a:spcBef>
          <a:spcPts val="614"/>
        </a:spcBef>
        <a:buFont typeface="Arial" panose="020B0604020202020204" pitchFamily="34" charset="0"/>
        <a:buChar char="•"/>
        <a:defRPr sz="2200" kern="1200">
          <a:solidFill>
            <a:schemeClr val="tx1"/>
          </a:solidFill>
          <a:latin typeface="+mn-lt"/>
          <a:ea typeface="+mn-ea"/>
          <a:cs typeface="+mn-cs"/>
        </a:defRPr>
      </a:lvl4pPr>
      <a:lvl5pPr marL="2528133" indent="-280904" algn="l" defTabSz="1123615" rtl="0" eaLnBrk="1" latinLnBrk="0" hangingPunct="1">
        <a:lnSpc>
          <a:spcPct val="90000"/>
        </a:lnSpc>
        <a:spcBef>
          <a:spcPts val="614"/>
        </a:spcBef>
        <a:buFont typeface="Arial" panose="020B0604020202020204" pitchFamily="34" charset="0"/>
        <a:buChar char="•"/>
        <a:defRPr sz="2200" kern="1200">
          <a:solidFill>
            <a:schemeClr val="tx1"/>
          </a:solidFill>
          <a:latin typeface="+mn-lt"/>
          <a:ea typeface="+mn-ea"/>
          <a:cs typeface="+mn-cs"/>
        </a:defRPr>
      </a:lvl5pPr>
      <a:lvl6pPr marL="3089940" indent="-280904" algn="l" defTabSz="1123615" rtl="0" eaLnBrk="1" latinLnBrk="0" hangingPunct="1">
        <a:lnSpc>
          <a:spcPct val="90000"/>
        </a:lnSpc>
        <a:spcBef>
          <a:spcPts val="614"/>
        </a:spcBef>
        <a:buFont typeface="Arial" panose="020B0604020202020204" pitchFamily="34" charset="0"/>
        <a:buChar char="•"/>
        <a:defRPr sz="2200" kern="1200">
          <a:solidFill>
            <a:schemeClr val="tx1"/>
          </a:solidFill>
          <a:latin typeface="+mn-lt"/>
          <a:ea typeface="+mn-ea"/>
          <a:cs typeface="+mn-cs"/>
        </a:defRPr>
      </a:lvl6pPr>
      <a:lvl7pPr marL="3651748" indent="-280904" algn="l" defTabSz="1123615" rtl="0" eaLnBrk="1" latinLnBrk="0" hangingPunct="1">
        <a:lnSpc>
          <a:spcPct val="90000"/>
        </a:lnSpc>
        <a:spcBef>
          <a:spcPts val="614"/>
        </a:spcBef>
        <a:buFont typeface="Arial" panose="020B0604020202020204" pitchFamily="34" charset="0"/>
        <a:buChar char="•"/>
        <a:defRPr sz="2200" kern="1200">
          <a:solidFill>
            <a:schemeClr val="tx1"/>
          </a:solidFill>
          <a:latin typeface="+mn-lt"/>
          <a:ea typeface="+mn-ea"/>
          <a:cs typeface="+mn-cs"/>
        </a:defRPr>
      </a:lvl7pPr>
      <a:lvl8pPr marL="4213555" indent="-280904" algn="l" defTabSz="1123615" rtl="0" eaLnBrk="1" latinLnBrk="0" hangingPunct="1">
        <a:lnSpc>
          <a:spcPct val="90000"/>
        </a:lnSpc>
        <a:spcBef>
          <a:spcPts val="614"/>
        </a:spcBef>
        <a:buFont typeface="Arial" panose="020B0604020202020204" pitchFamily="34" charset="0"/>
        <a:buChar char="•"/>
        <a:defRPr sz="2200" kern="1200">
          <a:solidFill>
            <a:schemeClr val="tx1"/>
          </a:solidFill>
          <a:latin typeface="+mn-lt"/>
          <a:ea typeface="+mn-ea"/>
          <a:cs typeface="+mn-cs"/>
        </a:defRPr>
      </a:lvl8pPr>
      <a:lvl9pPr marL="4775363" indent="-280904" algn="l" defTabSz="1123615" rtl="0" eaLnBrk="1" latinLnBrk="0" hangingPunct="1">
        <a:lnSpc>
          <a:spcPct val="90000"/>
        </a:lnSpc>
        <a:spcBef>
          <a:spcPts val="614"/>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123615" rtl="0" eaLnBrk="1" latinLnBrk="0" hangingPunct="1">
        <a:defRPr sz="2200" kern="1200">
          <a:solidFill>
            <a:schemeClr val="tx1"/>
          </a:solidFill>
          <a:latin typeface="+mn-lt"/>
          <a:ea typeface="+mn-ea"/>
          <a:cs typeface="+mn-cs"/>
        </a:defRPr>
      </a:lvl1pPr>
      <a:lvl2pPr marL="561807" algn="l" defTabSz="1123615" rtl="0" eaLnBrk="1" latinLnBrk="0" hangingPunct="1">
        <a:defRPr sz="2200" kern="1200">
          <a:solidFill>
            <a:schemeClr val="tx1"/>
          </a:solidFill>
          <a:latin typeface="+mn-lt"/>
          <a:ea typeface="+mn-ea"/>
          <a:cs typeface="+mn-cs"/>
        </a:defRPr>
      </a:lvl2pPr>
      <a:lvl3pPr marL="1123615" algn="l" defTabSz="1123615" rtl="0" eaLnBrk="1" latinLnBrk="0" hangingPunct="1">
        <a:defRPr sz="2200" kern="1200">
          <a:solidFill>
            <a:schemeClr val="tx1"/>
          </a:solidFill>
          <a:latin typeface="+mn-lt"/>
          <a:ea typeface="+mn-ea"/>
          <a:cs typeface="+mn-cs"/>
        </a:defRPr>
      </a:lvl3pPr>
      <a:lvl4pPr marL="1685422" algn="l" defTabSz="1123615" rtl="0" eaLnBrk="1" latinLnBrk="0" hangingPunct="1">
        <a:defRPr sz="2200" kern="1200">
          <a:solidFill>
            <a:schemeClr val="tx1"/>
          </a:solidFill>
          <a:latin typeface="+mn-lt"/>
          <a:ea typeface="+mn-ea"/>
          <a:cs typeface="+mn-cs"/>
        </a:defRPr>
      </a:lvl4pPr>
      <a:lvl5pPr marL="2247229" algn="l" defTabSz="1123615" rtl="0" eaLnBrk="1" latinLnBrk="0" hangingPunct="1">
        <a:defRPr sz="2200" kern="1200">
          <a:solidFill>
            <a:schemeClr val="tx1"/>
          </a:solidFill>
          <a:latin typeface="+mn-lt"/>
          <a:ea typeface="+mn-ea"/>
          <a:cs typeface="+mn-cs"/>
        </a:defRPr>
      </a:lvl5pPr>
      <a:lvl6pPr marL="2809037" algn="l" defTabSz="1123615" rtl="0" eaLnBrk="1" latinLnBrk="0" hangingPunct="1">
        <a:defRPr sz="2200" kern="1200">
          <a:solidFill>
            <a:schemeClr val="tx1"/>
          </a:solidFill>
          <a:latin typeface="+mn-lt"/>
          <a:ea typeface="+mn-ea"/>
          <a:cs typeface="+mn-cs"/>
        </a:defRPr>
      </a:lvl6pPr>
      <a:lvl7pPr marL="3370844" algn="l" defTabSz="1123615" rtl="0" eaLnBrk="1" latinLnBrk="0" hangingPunct="1">
        <a:defRPr sz="2200" kern="1200">
          <a:solidFill>
            <a:schemeClr val="tx1"/>
          </a:solidFill>
          <a:latin typeface="+mn-lt"/>
          <a:ea typeface="+mn-ea"/>
          <a:cs typeface="+mn-cs"/>
        </a:defRPr>
      </a:lvl7pPr>
      <a:lvl8pPr marL="3932652" algn="l" defTabSz="1123615" rtl="0" eaLnBrk="1" latinLnBrk="0" hangingPunct="1">
        <a:defRPr sz="2200" kern="1200">
          <a:solidFill>
            <a:schemeClr val="tx1"/>
          </a:solidFill>
          <a:latin typeface="+mn-lt"/>
          <a:ea typeface="+mn-ea"/>
          <a:cs typeface="+mn-cs"/>
        </a:defRPr>
      </a:lvl8pPr>
      <a:lvl9pPr marL="4494459" algn="l" defTabSz="1123615"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6.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9.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9.png"/><Relationship Id="rId4" Type="http://schemas.microsoft.com/office/2007/relationships/hdphoto" Target="../media/hdphoto1.wdp"/><Relationship Id="rId9"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Flowchart: Document 17"/>
          <p:cNvSpPr/>
          <p:nvPr/>
        </p:nvSpPr>
        <p:spPr>
          <a:xfrm>
            <a:off x="-28657" y="-24727"/>
            <a:ext cx="14897395" cy="328245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accent1">
              <a:lumMod val="60000"/>
              <a:lumOff val="40000"/>
            </a:schemeClr>
          </a:solidFill>
          <a:ln>
            <a:noFill/>
          </a:ln>
          <a:effectLst>
            <a:outerShdw dist="50800" dir="5400000" algn="ctr" rotWithShape="0">
              <a:srgbClr val="000000">
                <a:alpha val="26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149755" tIns="74878" rIns="149755" bIns="74878" rtlCol="0" anchor="ctr"/>
          <a:lstStyle/>
          <a:p>
            <a:pPr algn="ctr"/>
            <a:endParaRPr lang="en-US" sz="2900" dirty="0">
              <a:latin typeface="Times New Roman" pitchFamily="18" charset="0"/>
              <a:cs typeface="Times New Roman" pitchFamily="18" charset="0"/>
            </a:endParaRPr>
          </a:p>
        </p:txBody>
      </p:sp>
      <p:sp>
        <p:nvSpPr>
          <p:cNvPr id="18" name="Flowchart: Document 17"/>
          <p:cNvSpPr/>
          <p:nvPr/>
        </p:nvSpPr>
        <p:spPr>
          <a:xfrm>
            <a:off x="-69552" y="18172"/>
            <a:ext cx="14897395" cy="300153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lIns="149755" tIns="74878" rIns="149755" bIns="74878" rtlCol="0" anchor="ctr"/>
          <a:lstStyle/>
          <a:p>
            <a:pPr algn="ctr"/>
            <a:endParaRPr lang="en-US" sz="3900" dirty="0">
              <a:latin typeface="Times New Roman" pitchFamily="18" charset="0"/>
              <a:cs typeface="Times New Roman" pitchFamily="18" charset="0"/>
            </a:endParaRPr>
          </a:p>
        </p:txBody>
      </p:sp>
      <p:grpSp>
        <p:nvGrpSpPr>
          <p:cNvPr id="2" name="Group 1"/>
          <p:cNvGrpSpPr/>
          <p:nvPr/>
        </p:nvGrpSpPr>
        <p:grpSpPr>
          <a:xfrm>
            <a:off x="3821297" y="3658670"/>
            <a:ext cx="8968853" cy="1646909"/>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900" dirty="0">
                <a:latin typeface="Times New Roman" pitchFamily="18" charset="0"/>
                <a:cs typeface="Times New Roman" pitchFamily="18" charset="0"/>
              </a:endParaRPr>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900" dirty="0">
                <a:latin typeface="Times New Roman" pitchFamily="18" charset="0"/>
                <a:cs typeface="Times New Roman" pitchFamily="18" charset="0"/>
              </a:endParaRPr>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900" dirty="0">
                <a:latin typeface="Times New Roman" pitchFamily="18" charset="0"/>
                <a:cs typeface="Times New Roman" pitchFamily="18" charset="0"/>
              </a:endParaRPr>
            </a:p>
          </p:txBody>
        </p:sp>
      </p:grpSp>
      <p:grpSp>
        <p:nvGrpSpPr>
          <p:cNvPr id="10" name="Group 9"/>
          <p:cNvGrpSpPr/>
          <p:nvPr/>
        </p:nvGrpSpPr>
        <p:grpSpPr>
          <a:xfrm>
            <a:off x="2462048" y="3583152"/>
            <a:ext cx="1597723" cy="1675938"/>
            <a:chOff x="1212273" y="1084984"/>
            <a:chExt cx="992332" cy="992332"/>
          </a:xfrm>
          <a:solidFill>
            <a:srgbClr val="00B0F0"/>
          </a:solidFill>
          <a:scene3d>
            <a:camera prst="orthographicFront">
              <a:rot lat="0" lon="0" rev="0"/>
            </a:camera>
            <a:lightRig rig="balanced" dir="t">
              <a:rot lat="0" lon="0" rev="8700000"/>
            </a:lightRig>
          </a:scene3d>
        </p:grpSpPr>
        <p:sp>
          <p:nvSpPr>
            <p:cNvPr id="9" name="Oval 8"/>
            <p:cNvSpPr/>
            <p:nvPr/>
          </p:nvSpPr>
          <p:spPr>
            <a:xfrm>
              <a:off x="1212273" y="1084984"/>
              <a:ext cx="992332" cy="992332"/>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900" dirty="0">
                <a:latin typeface="Times New Roman" pitchFamily="18" charset="0"/>
                <a:cs typeface="Times New Roman" pitchFamily="18" charset="0"/>
              </a:endParaRPr>
            </a:p>
          </p:txBody>
        </p:sp>
        <p:sp>
          <p:nvSpPr>
            <p:cNvPr id="8" name="Oval 7"/>
            <p:cNvSpPr/>
            <p:nvPr/>
          </p:nvSpPr>
          <p:spPr>
            <a:xfrm>
              <a:off x="1252971" y="1095375"/>
              <a:ext cx="914400" cy="914400"/>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900" dirty="0">
                <a:latin typeface="Times New Roman" pitchFamily="18" charset="0"/>
                <a:cs typeface="Times New Roman" pitchFamily="18" charset="0"/>
              </a:endParaRPr>
            </a:p>
          </p:txBody>
        </p:sp>
      </p:grpSp>
      <p:grpSp>
        <p:nvGrpSpPr>
          <p:cNvPr id="21" name="Group 20"/>
          <p:cNvGrpSpPr/>
          <p:nvPr/>
        </p:nvGrpSpPr>
        <p:grpSpPr>
          <a:xfrm>
            <a:off x="-986686" y="-900672"/>
            <a:ext cx="3976281" cy="3878923"/>
            <a:chOff x="-2957976" y="-1125796"/>
            <a:chExt cx="2469633" cy="2296731"/>
          </a:xfrm>
        </p:grpSpPr>
        <p:sp>
          <p:nvSpPr>
            <p:cNvPr id="26" name="Oval 25"/>
            <p:cNvSpPr/>
            <p:nvPr/>
          </p:nvSpPr>
          <p:spPr>
            <a:xfrm rot="9814622">
              <a:off x="-2957976" y="-1125796"/>
              <a:ext cx="2469633" cy="2296731"/>
            </a:xfrm>
            <a:prstGeom prst="ellipse">
              <a:avLst/>
            </a:prstGeom>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900" dirty="0">
                <a:latin typeface="Times New Roman" pitchFamily="18" charset="0"/>
                <a:cs typeface="Times New Roman" pitchFamily="18" charset="0"/>
              </a:endParaRPr>
            </a:p>
          </p:txBody>
        </p:sp>
        <p:sp>
          <p:nvSpPr>
            <p:cNvPr id="25" name="Oval 24"/>
            <p:cNvSpPr/>
            <p:nvPr/>
          </p:nvSpPr>
          <p:spPr>
            <a:xfrm rot="968493">
              <a:off x="-2721155" y="-827037"/>
              <a:ext cx="2069022" cy="1931010"/>
            </a:xfrm>
            <a:prstGeom prst="ellipse">
              <a:avLst/>
            </a:prstGeom>
            <a:solidFill>
              <a:schemeClr val="accent1">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900" dirty="0">
                <a:latin typeface="Times New Roman" pitchFamily="18" charset="0"/>
                <a:cs typeface="Times New Roman" pitchFamily="18" charset="0"/>
              </a:endParaRPr>
            </a:p>
          </p:txBody>
        </p:sp>
        <p:sp>
          <p:nvSpPr>
            <p:cNvPr id="19" name="Oval 18"/>
            <p:cNvSpPr/>
            <p:nvPr/>
          </p:nvSpPr>
          <p:spPr>
            <a:xfrm rot="2150288">
              <a:off x="-2540893" y="-528917"/>
              <a:ext cx="1825297" cy="1583730"/>
            </a:xfrm>
            <a:prstGeom prst="ellipse">
              <a:avLst/>
            </a:prstGeom>
            <a:solidFill>
              <a:srgbClr val="FFFF99"/>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900" dirty="0">
                <a:latin typeface="Times New Roman" pitchFamily="18" charset="0"/>
                <a:cs typeface="Times New Roman" pitchFamily="18" charset="0"/>
              </a:endParaRPr>
            </a:p>
          </p:txBody>
        </p:sp>
      </p:grpSp>
      <p:sp>
        <p:nvSpPr>
          <p:cNvPr id="28" name="TextBox 27"/>
          <p:cNvSpPr txBox="1"/>
          <p:nvPr/>
        </p:nvSpPr>
        <p:spPr>
          <a:xfrm>
            <a:off x="-228890" y="920965"/>
            <a:ext cx="2876616" cy="935559"/>
          </a:xfrm>
          <a:prstGeom prst="rect">
            <a:avLst/>
          </a:prstGeom>
          <a:noFill/>
        </p:spPr>
        <p:txBody>
          <a:bodyPr wrap="square" lIns="149735" tIns="74868" rIns="149735" bIns="74868" rtlCol="0">
            <a:spAutoFit/>
          </a:bodyPr>
          <a:lstStyle/>
          <a:p>
            <a:pPr algn="ctr"/>
            <a:r>
              <a:rPr lang="en-US" sz="4900" b="1" dirty="0" err="1">
                <a:solidFill>
                  <a:srgbClr val="00B0F0"/>
                </a:solidFill>
                <a:latin typeface="Times New Roman" pitchFamily="18" charset="0"/>
                <a:ea typeface="Arial-Rounded" panose="020B0500000000000000" pitchFamily="34" charset="0"/>
                <a:cs typeface="Times New Roman" pitchFamily="18" charset="0"/>
              </a:rPr>
              <a:t>Tuần</a:t>
            </a:r>
            <a:r>
              <a:rPr lang="en-US" sz="4900" b="1" dirty="0">
                <a:solidFill>
                  <a:srgbClr val="00B0F0"/>
                </a:solidFill>
                <a:latin typeface="Times New Roman" pitchFamily="18" charset="0"/>
                <a:ea typeface="Arial-Rounded" panose="020B0500000000000000" pitchFamily="34" charset="0"/>
                <a:cs typeface="Times New Roman" pitchFamily="18" charset="0"/>
              </a:rPr>
              <a:t> 16</a:t>
            </a:r>
          </a:p>
        </p:txBody>
      </p:sp>
      <p:sp>
        <p:nvSpPr>
          <p:cNvPr id="29" name="TextBox 28"/>
          <p:cNvSpPr txBox="1"/>
          <p:nvPr/>
        </p:nvSpPr>
        <p:spPr>
          <a:xfrm>
            <a:off x="2252330" y="375175"/>
            <a:ext cx="11532605" cy="1715259"/>
          </a:xfrm>
          <a:prstGeom prst="rect">
            <a:avLst/>
          </a:prstGeom>
          <a:noFill/>
        </p:spPr>
        <p:txBody>
          <a:bodyPr wrap="square" lIns="149735" tIns="74868" rIns="149735" bIns="74868" rtlCol="0">
            <a:spAutoFit/>
          </a:bodyPr>
          <a:lstStyle/>
          <a:p>
            <a:pPr algn="ctr"/>
            <a:r>
              <a:rPr lang="en-US" sz="9800" b="1" dirty="0" err="1" smtClean="0">
                <a:ln w="3175">
                  <a:solidFill>
                    <a:schemeClr val="bg1"/>
                  </a:solidFill>
                </a:ln>
                <a:solidFill>
                  <a:schemeClr val="bg1"/>
                </a:solidFill>
                <a:latin typeface="Times New Roman" pitchFamily="18" charset="0"/>
                <a:ea typeface="Arial-Rounded" pitchFamily="34" charset="0"/>
                <a:cs typeface="Times New Roman" pitchFamily="18" charset="0"/>
              </a:rPr>
              <a:t>Mái</a:t>
            </a:r>
            <a:r>
              <a:rPr lang="en-US" sz="9800" b="1" dirty="0" smtClean="0">
                <a:ln w="3175">
                  <a:solidFill>
                    <a:schemeClr val="bg1"/>
                  </a:solidFill>
                </a:ln>
                <a:solidFill>
                  <a:schemeClr val="bg1"/>
                </a:solidFill>
                <a:latin typeface="Times New Roman" pitchFamily="18" charset="0"/>
                <a:ea typeface="Arial-Rounded" pitchFamily="34" charset="0"/>
                <a:cs typeface="Times New Roman" pitchFamily="18" charset="0"/>
              </a:rPr>
              <a:t> </a:t>
            </a:r>
            <a:r>
              <a:rPr lang="en-US" sz="9800" b="1" dirty="0" err="1" smtClean="0">
                <a:ln w="3175">
                  <a:solidFill>
                    <a:schemeClr val="bg1"/>
                  </a:solidFill>
                </a:ln>
                <a:solidFill>
                  <a:schemeClr val="bg1"/>
                </a:solidFill>
                <a:latin typeface="Times New Roman" pitchFamily="18" charset="0"/>
                <a:ea typeface="Arial-Rounded" pitchFamily="34" charset="0"/>
                <a:cs typeface="Times New Roman" pitchFamily="18" charset="0"/>
              </a:rPr>
              <a:t>ấm</a:t>
            </a:r>
            <a:r>
              <a:rPr lang="en-US" sz="9800" b="1" dirty="0" smtClean="0">
                <a:ln w="3175">
                  <a:solidFill>
                    <a:schemeClr val="bg1"/>
                  </a:solidFill>
                </a:ln>
                <a:solidFill>
                  <a:schemeClr val="bg1"/>
                </a:solidFill>
                <a:latin typeface="Times New Roman" pitchFamily="18" charset="0"/>
                <a:ea typeface="Arial-Rounded" pitchFamily="34" charset="0"/>
                <a:cs typeface="Times New Roman" pitchFamily="18" charset="0"/>
              </a:rPr>
              <a:t> </a:t>
            </a:r>
            <a:r>
              <a:rPr lang="en-US" sz="9800" b="1" dirty="0" err="1" smtClean="0">
                <a:ln w="3175">
                  <a:solidFill>
                    <a:schemeClr val="bg1"/>
                  </a:solidFill>
                </a:ln>
                <a:solidFill>
                  <a:schemeClr val="bg1"/>
                </a:solidFill>
                <a:latin typeface="Times New Roman" pitchFamily="18" charset="0"/>
                <a:ea typeface="Arial-Rounded" pitchFamily="34" charset="0"/>
                <a:cs typeface="Times New Roman" pitchFamily="18" charset="0"/>
              </a:rPr>
              <a:t>gia</a:t>
            </a:r>
            <a:r>
              <a:rPr lang="en-US" sz="9800" b="1" dirty="0" smtClean="0">
                <a:ln w="3175">
                  <a:solidFill>
                    <a:schemeClr val="bg1"/>
                  </a:solidFill>
                </a:ln>
                <a:solidFill>
                  <a:schemeClr val="bg1"/>
                </a:solidFill>
                <a:latin typeface="Times New Roman" pitchFamily="18" charset="0"/>
                <a:ea typeface="Arial-Rounded" pitchFamily="34" charset="0"/>
                <a:cs typeface="Times New Roman" pitchFamily="18" charset="0"/>
              </a:rPr>
              <a:t> </a:t>
            </a:r>
            <a:r>
              <a:rPr lang="en-US" sz="9800" b="1" smtClean="0">
                <a:ln w="3175">
                  <a:solidFill>
                    <a:schemeClr val="bg1"/>
                  </a:solidFill>
                </a:ln>
                <a:solidFill>
                  <a:schemeClr val="bg1"/>
                </a:solidFill>
                <a:latin typeface="Times New Roman" pitchFamily="18" charset="0"/>
                <a:ea typeface="Arial-Rounded" pitchFamily="34" charset="0"/>
                <a:cs typeface="Times New Roman" pitchFamily="18" charset="0"/>
              </a:rPr>
              <a:t>đình</a:t>
            </a:r>
            <a:endParaRPr lang="en-US" sz="9800" b="1" dirty="0">
              <a:ln w="3175">
                <a:solidFill>
                  <a:schemeClr val="bg1"/>
                </a:solidFill>
              </a:ln>
              <a:solidFill>
                <a:schemeClr val="bg1"/>
              </a:solidFill>
              <a:latin typeface="Times New Roman" pitchFamily="18" charset="0"/>
              <a:ea typeface="Arial-Rounded" pitchFamily="34" charset="0"/>
              <a:cs typeface="Times New Roman" pitchFamily="18" charset="0"/>
            </a:endParaRPr>
          </a:p>
        </p:txBody>
      </p:sp>
      <p:sp>
        <p:nvSpPr>
          <p:cNvPr id="33" name="TextBox 32"/>
          <p:cNvSpPr txBox="1"/>
          <p:nvPr/>
        </p:nvSpPr>
        <p:spPr>
          <a:xfrm>
            <a:off x="2435117" y="3628351"/>
            <a:ext cx="1594935" cy="1611381"/>
          </a:xfrm>
          <a:prstGeom prst="rect">
            <a:avLst/>
          </a:prstGeom>
          <a:noFill/>
        </p:spPr>
        <p:txBody>
          <a:bodyPr wrap="square" lIns="149735" tIns="74868" rIns="149735" bIns="74868" rtlCol="0">
            <a:spAutoFit/>
          </a:bodyPr>
          <a:lstStyle/>
          <a:p>
            <a:pPr algn="ctr"/>
            <a:r>
              <a:rPr lang="en-US" sz="3900" b="1" dirty="0" err="1">
                <a:solidFill>
                  <a:schemeClr val="bg1"/>
                </a:solidFill>
                <a:latin typeface="Times New Roman" pitchFamily="18" charset="0"/>
                <a:ea typeface="Arial-Rounded" pitchFamily="34" charset="0"/>
                <a:cs typeface="Times New Roman" pitchFamily="18" charset="0"/>
              </a:rPr>
              <a:t>Bài</a:t>
            </a:r>
            <a:endParaRPr lang="en-US" sz="3900" b="1" dirty="0">
              <a:solidFill>
                <a:schemeClr val="bg1"/>
              </a:solidFill>
              <a:latin typeface="Times New Roman" pitchFamily="18" charset="0"/>
              <a:ea typeface="Arial-Rounded" pitchFamily="34" charset="0"/>
              <a:cs typeface="Times New Roman" pitchFamily="18" charset="0"/>
            </a:endParaRPr>
          </a:p>
          <a:p>
            <a:pPr algn="ctr"/>
            <a:r>
              <a:rPr lang="en-US" sz="5200" b="1" dirty="0">
                <a:solidFill>
                  <a:schemeClr val="bg1"/>
                </a:solidFill>
                <a:latin typeface="Times New Roman" pitchFamily="18" charset="0"/>
                <a:ea typeface="Arial-Rounded" pitchFamily="34" charset="0"/>
                <a:cs typeface="Times New Roman" pitchFamily="18" charset="0"/>
              </a:rPr>
              <a:t>30</a:t>
            </a:r>
          </a:p>
        </p:txBody>
      </p:sp>
      <p:sp>
        <p:nvSpPr>
          <p:cNvPr id="24" name="TextBox 23"/>
          <p:cNvSpPr txBox="1"/>
          <p:nvPr/>
        </p:nvSpPr>
        <p:spPr>
          <a:xfrm>
            <a:off x="6010023" y="3910963"/>
            <a:ext cx="3641313" cy="944456"/>
          </a:xfrm>
          <a:prstGeom prst="rect">
            <a:avLst/>
          </a:prstGeom>
          <a:noFill/>
        </p:spPr>
        <p:txBody>
          <a:bodyPr wrap="none" lIns="112361" tIns="56181" rIns="112361" bIns="56181" rtlCol="0">
            <a:spAutoFit/>
          </a:bodyPr>
          <a:lstStyle>
            <a:defPPr>
              <a:defRPr lang="en-US"/>
            </a:defPPr>
            <a:lvl1pPr>
              <a:defRPr sz="4000">
                <a:solidFill>
                  <a:srgbClr val="FF0000"/>
                </a:solidFill>
                <a:effectLst>
                  <a:outerShdw blurRad="50800" dist="38100" dir="13500000" algn="br" rotWithShape="0">
                    <a:prstClr val="black">
                      <a:alpha val="40000"/>
                    </a:prstClr>
                  </a:outerShdw>
                </a:effectLst>
                <a:latin typeface="iCiel Pony" panose="02000000000000000000" pitchFamily="2" charset="0"/>
              </a:defRPr>
            </a:lvl1pPr>
          </a:lstStyle>
          <a:p>
            <a:r>
              <a:rPr lang="en-US" sz="5400" dirty="0" err="1">
                <a:solidFill>
                  <a:srgbClr val="0070C0"/>
                </a:solidFill>
                <a:latin typeface="Times New Roman" pitchFamily="18" charset="0"/>
                <a:cs typeface="Times New Roman" pitchFamily="18" charset="0"/>
              </a:rPr>
              <a:t>Thương</a:t>
            </a:r>
            <a:r>
              <a:rPr lang="en-US" sz="5400" dirty="0">
                <a:solidFill>
                  <a:srgbClr val="0070C0"/>
                </a:solidFill>
                <a:latin typeface="Times New Roman" pitchFamily="18" charset="0"/>
                <a:cs typeface="Times New Roman" pitchFamily="18" charset="0"/>
              </a:rPr>
              <a:t> </a:t>
            </a:r>
            <a:r>
              <a:rPr lang="en-US" sz="5400" dirty="0" err="1">
                <a:solidFill>
                  <a:srgbClr val="0070C0"/>
                </a:solidFill>
                <a:latin typeface="Times New Roman" pitchFamily="18" charset="0"/>
                <a:cs typeface="Times New Roman" pitchFamily="18" charset="0"/>
              </a:rPr>
              <a:t>ông</a:t>
            </a:r>
            <a:endParaRPr lang="en-US" sz="5400" dirty="0">
              <a:solidFill>
                <a:srgbClr val="0070C0"/>
              </a:solidFill>
              <a:latin typeface="Times New Roman" pitchFamily="18" charset="0"/>
              <a:cs typeface="Times New Roman" pitchFamily="18" charset="0"/>
            </a:endParaRPr>
          </a:p>
        </p:txBody>
      </p:sp>
      <p:pic>
        <p:nvPicPr>
          <p:cNvPr id="23" name="图片 6">
            <a:extLst>
              <a:ext uri="{FF2B5EF4-FFF2-40B4-BE49-F238E27FC236}">
                <a16:creationId xmlns:a16="http://schemas.microsoft.com/office/drawing/2014/main" xmlns="" id="{F239F57B-F203-4AE3-AB1C-0AC06A6CC6BC}"/>
              </a:ext>
            </a:extLst>
          </p:cNvPr>
          <p:cNvPicPr>
            <a:picLocks noChangeAspect="1"/>
          </p:cNvPicPr>
          <p:nvPr/>
        </p:nvPicPr>
        <p:blipFill rotWithShape="1">
          <a:blip r:embed="rId2" cstate="print">
            <a:extLst>
              <a:ext uri="{BEBA8EAE-BF5A-486C-A8C5-ECC9F3942E4B}">
                <a14:imgProps xmlns:a14="http://schemas.microsoft.com/office/drawing/2010/main" xmlns="">
                  <a14:imgLayer r:embed="rId3">
                    <a14:imgEffect>
                      <a14:saturation sat="300000"/>
                    </a14:imgEffect>
                    <a14:imgEffect>
                      <a14:brightnessContrast contrast="40000"/>
                    </a14:imgEffect>
                  </a14:imgLayer>
                </a14:imgProps>
              </a:ext>
              <a:ext uri="{28A0092B-C50C-407E-A947-70E740481C1C}">
                <a14:useLocalDpi xmlns:a14="http://schemas.microsoft.com/office/drawing/2010/main" xmlns="" val="0"/>
              </a:ext>
            </a:extLst>
          </a:blip>
          <a:srcRect t="71035" b="9032"/>
          <a:stretch/>
        </p:blipFill>
        <p:spPr>
          <a:xfrm>
            <a:off x="0" y="7737687"/>
            <a:ext cx="14722475" cy="943306"/>
          </a:xfrm>
          <a:prstGeom prst="rect">
            <a:avLst/>
          </a:prstGeom>
        </p:spPr>
      </p:pic>
      <p:sp>
        <p:nvSpPr>
          <p:cNvPr id="27" name="Text Box 1"/>
          <p:cNvSpPr txBox="1"/>
          <p:nvPr/>
        </p:nvSpPr>
        <p:spPr>
          <a:xfrm>
            <a:off x="2469888" y="8192264"/>
            <a:ext cx="12783987" cy="588511"/>
          </a:xfrm>
          <a:prstGeom prst="rect">
            <a:avLst/>
          </a:prstGeom>
          <a:noFill/>
        </p:spPr>
        <p:txBody>
          <a:bodyPr wrap="square" lIns="112361" tIns="56181" rIns="112361" bIns="56181" rtlCol="0">
            <a:spAutoFit/>
          </a:bodyPr>
          <a:lstStyle/>
          <a:p>
            <a:r>
              <a:rPr lang="en-US" sz="3000" dirty="0" err="1">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Bản</a:t>
            </a:r>
            <a:r>
              <a:rPr lang="en-US" sz="3000" dirty="0">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 </a:t>
            </a:r>
            <a:r>
              <a:rPr lang="en-US" sz="3000" dirty="0" err="1">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quyền</a:t>
            </a:r>
            <a:r>
              <a:rPr lang="en-US" sz="3000" dirty="0">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 : FB </a:t>
            </a:r>
            <a:r>
              <a:rPr lang="en-US" sz="3000" dirty="0" err="1">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Đặng</a:t>
            </a:r>
            <a:r>
              <a:rPr lang="en-US" sz="3000" dirty="0">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 </a:t>
            </a:r>
            <a:r>
              <a:rPr lang="en-US" sz="3000" dirty="0" err="1">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Nhật</a:t>
            </a:r>
            <a:r>
              <a:rPr lang="en-US" sz="3000" dirty="0">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 </a:t>
            </a:r>
            <a:r>
              <a:rPr lang="en-US" sz="3000" dirty="0" err="1">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Linh</a:t>
            </a:r>
            <a:r>
              <a:rPr lang="en-US" sz="3000" dirty="0">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 https://www.facebook.com/nhat.linh.3557440</a:t>
            </a:r>
          </a:p>
        </p:txBody>
      </p:sp>
      <p:sp>
        <p:nvSpPr>
          <p:cNvPr id="3" name="TextBox 2"/>
          <p:cNvSpPr txBox="1"/>
          <p:nvPr/>
        </p:nvSpPr>
        <p:spPr>
          <a:xfrm>
            <a:off x="6336851" y="5530187"/>
            <a:ext cx="2756455" cy="867512"/>
          </a:xfrm>
          <a:prstGeom prst="rect">
            <a:avLst/>
          </a:prstGeom>
          <a:noFill/>
        </p:spPr>
        <p:txBody>
          <a:bodyPr wrap="none" lIns="112361" tIns="56181" rIns="112361" bIns="56181" rtlCol="0">
            <a:spAutoFit/>
          </a:bodyPr>
          <a:lstStyle/>
          <a:p>
            <a:r>
              <a:rPr lang="en-US" sz="4900" dirty="0" err="1">
                <a:solidFill>
                  <a:srgbClr val="FF0000"/>
                </a:solidFill>
                <a:effectLst>
                  <a:outerShdw blurRad="50800" dist="38100" dir="13500000" algn="br" rotWithShape="0">
                    <a:prstClr val="black">
                      <a:alpha val="40000"/>
                    </a:prstClr>
                  </a:outerShdw>
                </a:effectLst>
                <a:latin typeface="Times New Roman" pitchFamily="18" charset="0"/>
                <a:cs typeface="Times New Roman" pitchFamily="18" charset="0"/>
              </a:rPr>
              <a:t>Luyện</a:t>
            </a:r>
            <a:r>
              <a:rPr lang="en-US" sz="4900" dirty="0">
                <a:solidFill>
                  <a:srgbClr val="FF0000"/>
                </a:solidFill>
                <a:effectLst>
                  <a:outerShdw blurRad="50800" dist="38100" dir="13500000" algn="br" rotWithShape="0">
                    <a:prstClr val="black">
                      <a:alpha val="40000"/>
                    </a:prstClr>
                  </a:outerShdw>
                </a:effectLst>
                <a:latin typeface="Times New Roman" pitchFamily="18" charset="0"/>
                <a:cs typeface="Times New Roman" pitchFamily="18" charset="0"/>
              </a:rPr>
              <a:t> </a:t>
            </a:r>
            <a:r>
              <a:rPr lang="en-US" sz="4900" dirty="0" err="1">
                <a:solidFill>
                  <a:srgbClr val="FF0000"/>
                </a:solidFill>
                <a:effectLst>
                  <a:outerShdw blurRad="50800" dist="38100" dir="13500000" algn="br" rotWithShape="0">
                    <a:prstClr val="black">
                      <a:alpha val="40000"/>
                    </a:prstClr>
                  </a:outerShdw>
                </a:effectLst>
                <a:latin typeface="Times New Roman" pitchFamily="18" charset="0"/>
                <a:cs typeface="Times New Roman" pitchFamily="18" charset="0"/>
              </a:rPr>
              <a:t>tập</a:t>
            </a:r>
            <a:endParaRPr lang="en-US" sz="4900" dirty="0">
              <a:solidFill>
                <a:srgbClr val="FF0000"/>
              </a:solidFill>
              <a:effectLst>
                <a:outerShdw blurRad="50800" dist="38100" dir="13500000" algn="br" rotWithShape="0">
                  <a:prstClr val="black">
                    <a:alpha val="40000"/>
                  </a:prstClr>
                </a:outerShdw>
              </a:effectLst>
              <a:latin typeface="Times New Roman" pitchFamily="18" charset="0"/>
              <a:cs typeface="Times New Roman" pitchFamily="18" charset="0"/>
            </a:endParaRPr>
          </a:p>
        </p:txBody>
      </p:sp>
      <p:pic>
        <p:nvPicPr>
          <p:cNvPr id="30"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9676" t="48138" r="82480" b="40081"/>
          <a:stretch/>
        </p:blipFill>
        <p:spPr bwMode="auto">
          <a:xfrm>
            <a:off x="4531762" y="5215298"/>
            <a:ext cx="1540937" cy="1365087"/>
          </a:xfrm>
          <a:prstGeom prst="flowChartConnector">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36007951"/>
      </p:ext>
    </p:extLst>
  </p:cSld>
  <p:clrMapOvr>
    <a:masterClrMapping/>
  </p:clrMapOvr>
  <mc:AlternateContent xmlns:mc="http://schemas.openxmlformats.org/markup-compatibility/2006">
    <mc:Choice xmlns:p14="http://schemas.microsoft.com/office/powerpoint/2010/main" xmlns="" Requires="p14">
      <p:transition spd="slow" p14:dur="1500" advClick="0">
        <p:split orient="vert"/>
      </p:transition>
    </mc:Choice>
    <mc:Fallback>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2450" y="1143000"/>
            <a:ext cx="13223185" cy="7817525"/>
          </a:xfrm>
          <a:prstGeom prst="rect">
            <a:avLst/>
          </a:prstGeom>
          <a:noFill/>
        </p:spPr>
        <p:txBody>
          <a:bodyPr wrap="square" rtlCol="0">
            <a:spAutoFit/>
          </a:bodyPr>
          <a:lstStyle/>
          <a:p>
            <a:pPr algn="ctr"/>
            <a:r>
              <a:rPr lang="en-US" sz="4000" b="1" dirty="0" smtClean="0">
                <a:latin typeface="Times New Roman" pitchFamily="18" charset="0"/>
                <a:cs typeface="Times New Roman" pitchFamily="18" charset="0"/>
              </a:rPr>
              <a:t>YÊU CẦU CẦN ĐẠT</a:t>
            </a:r>
            <a:r>
              <a:rPr lang="vi-VN" sz="4000" b="1" dirty="0" smtClean="0">
                <a:latin typeface="Times New Roman" pitchFamily="18" charset="0"/>
                <a:cs typeface="Times New Roman" pitchFamily="18" charset="0"/>
              </a:rPr>
              <a:t>: </a:t>
            </a:r>
            <a:endParaRPr lang="vi-VN" sz="4000" dirty="0" smtClean="0">
              <a:latin typeface="Times New Roman" pitchFamily="18" charset="0"/>
              <a:cs typeface="Times New Roman" pitchFamily="18" charset="0"/>
            </a:endParaRPr>
          </a:p>
          <a:p>
            <a:r>
              <a:rPr lang="vi-VN" sz="4000" dirty="0" smtClean="0">
                <a:latin typeface="Times New Roman" pitchFamily="18" charset="0"/>
                <a:cs typeface="Times New Roman" pitchFamily="18" charset="0"/>
              </a:rPr>
              <a:t>- Phát triển vốn từ ngữ chỉ sự vật, chỉ hoạt động; rèn kĩ năng đặt câu nêu hoạt động (nói về công việc của từng người, công việc chung của mọi người trong gia đình). </a:t>
            </a:r>
          </a:p>
          <a:p>
            <a:r>
              <a:rPr lang="vi-VN" sz="4000" dirty="0" smtClean="0">
                <a:latin typeface="Times New Roman" pitchFamily="18" charset="0"/>
                <a:cs typeface="Times New Roman" pitchFamily="18" charset="0"/>
              </a:rPr>
              <a:t>- Bồi dưỡng tình cảm yêu thương, kính trọng đối với ông bà và người thân trong gia đình. </a:t>
            </a:r>
          </a:p>
          <a:p>
            <a:r>
              <a:rPr lang="vi-VN" sz="4000" dirty="0" smtClean="0">
                <a:latin typeface="Times New Roman" pitchFamily="18" charset="0"/>
                <a:cs typeface="Times New Roman" pitchFamily="18" charset="0"/>
              </a:rPr>
              <a:t>- Hình thành các NL chung, phát triển NL ngôn ngữ, NL văn học, hình thành và phát triển năng lực quan sát (quan sát công việc của mọi người trong gia đình), có tinh thần hợp tác trong làm việc nhóm.</a:t>
            </a:r>
          </a:p>
          <a:p>
            <a:r>
              <a:rPr lang="vi-VN" sz="4000" dirty="0" smtClean="0">
                <a:latin typeface="Times New Roman" pitchFamily="18" charset="0"/>
                <a:cs typeface="Times New Roman" pitchFamily="18" charset="0"/>
              </a:rPr>
              <a:t>- Yêu nước, chăm chỉ, trách nhiệm, nhân ái. Thêm yêu quý gia đình </a:t>
            </a:r>
          </a:p>
          <a:p>
            <a:endParaRPr lang="vi-V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6">
            <a:extLst>
              <a:ext uri="{FF2B5EF4-FFF2-40B4-BE49-F238E27FC236}">
                <a16:creationId xmlns:a16="http://schemas.microsoft.com/office/drawing/2014/main" xmlns="" id="{F239F57B-F203-4AE3-AB1C-0AC06A6CC6BC}"/>
              </a:ext>
            </a:extLst>
          </p:cNvPr>
          <p:cNvPicPr>
            <a:picLocks noChangeAspect="1"/>
          </p:cNvPicPr>
          <p:nvPr/>
        </p:nvPicPr>
        <p:blipFill rotWithShape="1">
          <a:blip r:embed="rId3" cstate="print">
            <a:extLst>
              <a:ext uri="{BEBA8EAE-BF5A-486C-A8C5-ECC9F3942E4B}">
                <a14:imgProps xmlns:a14="http://schemas.microsoft.com/office/drawing/2010/main" xmlns="">
                  <a14:imgLayer r:embed="rId4">
                    <a14:imgEffect>
                      <a14:saturation sat="300000"/>
                    </a14:imgEffect>
                    <a14:imgEffect>
                      <a14:brightnessContrast contrast="40000"/>
                    </a14:imgEffect>
                  </a14:imgLayer>
                </a14:imgProps>
              </a:ext>
              <a:ext uri="{28A0092B-C50C-407E-A947-70E740481C1C}">
                <a14:useLocalDpi xmlns:a14="http://schemas.microsoft.com/office/drawing/2010/main" xmlns="" val="0"/>
              </a:ext>
            </a:extLst>
          </a:blip>
          <a:srcRect t="71035" b="9032"/>
          <a:stretch/>
        </p:blipFill>
        <p:spPr>
          <a:xfrm>
            <a:off x="0" y="7737687"/>
            <a:ext cx="14722475" cy="943306"/>
          </a:xfrm>
          <a:prstGeom prst="rect">
            <a:avLst/>
          </a:prstGeom>
        </p:spPr>
      </p:pic>
      <p:grpSp>
        <p:nvGrpSpPr>
          <p:cNvPr id="15" name="Group 14">
            <a:extLst>
              <a:ext uri="{FF2B5EF4-FFF2-40B4-BE49-F238E27FC236}">
                <a16:creationId xmlns:a16="http://schemas.microsoft.com/office/drawing/2014/main" xmlns="" id="{7A807A5E-B68A-410C-AB0D-1D86BD6E42C7}"/>
              </a:ext>
            </a:extLst>
          </p:cNvPr>
          <p:cNvGrpSpPr/>
          <p:nvPr/>
        </p:nvGrpSpPr>
        <p:grpSpPr>
          <a:xfrm>
            <a:off x="0" y="0"/>
            <a:ext cx="14722475" cy="466515"/>
            <a:chOff x="0" y="-127508"/>
            <a:chExt cx="12192000" cy="1361811"/>
          </a:xfrm>
        </p:grpSpPr>
        <p:sp>
          <p:nvSpPr>
            <p:cNvPr id="16" name="Rectangle: Top Corners Rounded 17">
              <a:extLst>
                <a:ext uri="{FF2B5EF4-FFF2-40B4-BE49-F238E27FC236}">
                  <a16:creationId xmlns:a16="http://schemas.microsoft.com/office/drawing/2014/main" xmlns=""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17" name="Rectangle: Top Corners Rounded 18">
              <a:extLst>
                <a:ext uri="{FF2B5EF4-FFF2-40B4-BE49-F238E27FC236}">
                  <a16:creationId xmlns:a16="http://schemas.microsoft.com/office/drawing/2014/main" xmlns=""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sp>
        <p:nvSpPr>
          <p:cNvPr id="14" name="Text Box 1"/>
          <p:cNvSpPr txBox="1"/>
          <p:nvPr/>
        </p:nvSpPr>
        <p:spPr>
          <a:xfrm>
            <a:off x="2469888" y="8237983"/>
            <a:ext cx="12783987" cy="588511"/>
          </a:xfrm>
          <a:prstGeom prst="rect">
            <a:avLst/>
          </a:prstGeom>
          <a:noFill/>
        </p:spPr>
        <p:txBody>
          <a:bodyPr wrap="square" lIns="112361" tIns="56181" rIns="112361" bIns="56181" rtlCol="0">
            <a:spAutoFit/>
          </a:bodyPr>
          <a:lstStyle/>
          <a:p>
            <a:r>
              <a:rPr lang="en-US" sz="3000" dirty="0" err="1">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Bản</a:t>
            </a:r>
            <a:r>
              <a:rPr lang="en-US" sz="3000" dirty="0">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 </a:t>
            </a:r>
            <a:r>
              <a:rPr lang="en-US" sz="3000" dirty="0" err="1">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quyền</a:t>
            </a:r>
            <a:r>
              <a:rPr lang="en-US" sz="3000" dirty="0">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 : FB </a:t>
            </a:r>
            <a:r>
              <a:rPr lang="en-US" sz="3000" dirty="0" err="1">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Đặng</a:t>
            </a:r>
            <a:r>
              <a:rPr lang="en-US" sz="3000" dirty="0">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 </a:t>
            </a:r>
            <a:r>
              <a:rPr lang="en-US" sz="3000" dirty="0" err="1">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Nhật</a:t>
            </a:r>
            <a:r>
              <a:rPr lang="en-US" sz="3000" dirty="0">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 </a:t>
            </a:r>
            <a:r>
              <a:rPr lang="en-US" sz="3000" dirty="0" err="1">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Linh</a:t>
            </a:r>
            <a:r>
              <a:rPr lang="en-US" sz="3000" dirty="0">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 https://www.facebook.com/nhat.linh.3557440</a:t>
            </a:r>
          </a:p>
        </p:txBody>
      </p:sp>
      <p:sp>
        <p:nvSpPr>
          <p:cNvPr id="19" name="Oval 18"/>
          <p:cNvSpPr/>
          <p:nvPr/>
        </p:nvSpPr>
        <p:spPr>
          <a:xfrm>
            <a:off x="323989" y="591687"/>
            <a:ext cx="736124" cy="7721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12316" tIns="56159" rIns="112316" bIns="56159" rtlCol="0" anchor="ctr"/>
          <a:lstStyle/>
          <a:p>
            <a:pPr algn="ctr"/>
            <a:r>
              <a:rPr lang="en-US" sz="3400" b="1" dirty="0">
                <a:solidFill>
                  <a:schemeClr val="bg1"/>
                </a:solidFill>
                <a:latin typeface="Times New Roman" pitchFamily="18" charset="0"/>
                <a:cs typeface="Times New Roman" pitchFamily="18" charset="0"/>
              </a:rPr>
              <a:t>1</a:t>
            </a:r>
          </a:p>
        </p:txBody>
      </p:sp>
      <p:sp>
        <p:nvSpPr>
          <p:cNvPr id="20" name="TextBox 19"/>
          <p:cNvSpPr txBox="1"/>
          <p:nvPr/>
        </p:nvSpPr>
        <p:spPr>
          <a:xfrm>
            <a:off x="1152128" y="704796"/>
            <a:ext cx="8925500" cy="1590726"/>
          </a:xfrm>
          <a:prstGeom prst="rect">
            <a:avLst/>
          </a:prstGeom>
          <a:noFill/>
        </p:spPr>
        <p:txBody>
          <a:bodyPr wrap="square" lIns="112301" tIns="56151" rIns="112301" bIns="56151"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r>
              <a:rPr lang="en-US" sz="3200" dirty="0" err="1" smtClean="0">
                <a:latin typeface="Times New Roman" pitchFamily="18" charset="0"/>
                <a:cs typeface="Times New Roman" pitchFamily="18" charset="0"/>
              </a:rPr>
              <a:t>Dựa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tranh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tìm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từ</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ngữ</a:t>
            </a:r>
            <a:r>
              <a:rPr lang="en-US" sz="3200" dirty="0" smtClean="0">
                <a:latin typeface="Times New Roman" pitchFamily="18" charset="0"/>
                <a:cs typeface="Times New Roman" pitchFamily="18" charset="0"/>
              </a:rPr>
              <a:t>.</a:t>
            </a:r>
          </a:p>
          <a:p>
            <a:pPr marL="632033" indent="-632033">
              <a:buAutoNum type="alphaLcPeriod"/>
            </a:pPr>
            <a:r>
              <a:rPr lang="en-US" sz="3200" dirty="0" err="1" smtClean="0">
                <a:latin typeface="Times New Roman" pitchFamily="18" charset="0"/>
                <a:cs typeface="Times New Roman" pitchFamily="18" charset="0"/>
              </a:rPr>
              <a:t>Chỉ</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sự</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vật</a:t>
            </a:r>
            <a:r>
              <a:rPr lang="en-US" sz="3200" dirty="0" smtClean="0">
                <a:latin typeface="Times New Roman" pitchFamily="18" charset="0"/>
                <a:cs typeface="Times New Roman" pitchFamily="18" charset="0"/>
              </a:rPr>
              <a:t>.</a:t>
            </a:r>
          </a:p>
          <a:p>
            <a:pPr marL="632033" indent="-632033">
              <a:buAutoNum type="alphaLcPeriod"/>
            </a:pPr>
            <a:r>
              <a:rPr lang="en-US" sz="3200" dirty="0" err="1" smtClean="0">
                <a:latin typeface="Times New Roman" pitchFamily="18" charset="0"/>
                <a:cs typeface="Times New Roman" pitchFamily="18" charset="0"/>
              </a:rPr>
              <a:t>Chỉ</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hoạt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động</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pic>
        <p:nvPicPr>
          <p:cNvPr id="18" name="图片 3"/>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10366139" y="6939495"/>
            <a:ext cx="4356336" cy="1566512"/>
          </a:xfrm>
          <a:prstGeom prst="rect">
            <a:avLst/>
          </a:prstGeom>
        </p:spPr>
      </p:pic>
      <p:sp>
        <p:nvSpPr>
          <p:cNvPr id="29" name="TextBox 28"/>
          <p:cNvSpPr txBox="1"/>
          <p:nvPr/>
        </p:nvSpPr>
        <p:spPr>
          <a:xfrm>
            <a:off x="1918800" y="3565623"/>
            <a:ext cx="3883046" cy="636679"/>
          </a:xfrm>
          <a:prstGeom prst="rect">
            <a:avLst/>
          </a:prstGeom>
          <a:noFill/>
        </p:spPr>
        <p:txBody>
          <a:bodyPr wrap="none" lIns="112361" tIns="56181" rIns="112361" bIns="56181" rtlCol="0">
            <a:spAutoFit/>
          </a:bodyPr>
          <a:lstStyle/>
          <a:p>
            <a:r>
              <a:rPr lang="en-US" sz="3400" b="1" dirty="0" err="1">
                <a:solidFill>
                  <a:srgbClr val="002060"/>
                </a:solidFill>
                <a:latin typeface="Times New Roman" pitchFamily="18" charset="0"/>
                <a:ea typeface="Arial-Rounded" panose="020B0500000000000000" pitchFamily="34" charset="0"/>
                <a:cs typeface="Times New Roman" pitchFamily="18" charset="0"/>
              </a:rPr>
              <a:t>Tranh</a:t>
            </a:r>
            <a:r>
              <a:rPr lang="en-US" sz="3400" b="1" dirty="0">
                <a:solidFill>
                  <a:srgbClr val="002060"/>
                </a:solidFill>
                <a:latin typeface="Times New Roman" pitchFamily="18" charset="0"/>
                <a:ea typeface="Arial-Rounded" panose="020B0500000000000000" pitchFamily="34" charset="0"/>
                <a:cs typeface="Times New Roman" pitchFamily="18" charset="0"/>
              </a:rPr>
              <a:t> </a:t>
            </a:r>
            <a:r>
              <a:rPr lang="en-US" sz="3400" b="1" dirty="0" err="1">
                <a:solidFill>
                  <a:srgbClr val="002060"/>
                </a:solidFill>
                <a:latin typeface="Times New Roman" pitchFamily="18" charset="0"/>
                <a:ea typeface="Arial-Rounded" panose="020B0500000000000000" pitchFamily="34" charset="0"/>
                <a:cs typeface="Times New Roman" pitchFamily="18" charset="0"/>
              </a:rPr>
              <a:t>vẽ</a:t>
            </a:r>
            <a:r>
              <a:rPr lang="en-US" sz="3400" b="1" dirty="0">
                <a:solidFill>
                  <a:srgbClr val="002060"/>
                </a:solidFill>
                <a:latin typeface="Times New Roman" pitchFamily="18" charset="0"/>
                <a:ea typeface="Arial-Rounded" panose="020B0500000000000000" pitchFamily="34" charset="0"/>
                <a:cs typeface="Times New Roman" pitchFamily="18" charset="0"/>
              </a:rPr>
              <a:t> </a:t>
            </a:r>
            <a:r>
              <a:rPr lang="en-US" sz="3400" b="1" dirty="0" err="1">
                <a:solidFill>
                  <a:srgbClr val="002060"/>
                </a:solidFill>
                <a:latin typeface="Times New Roman" pitchFamily="18" charset="0"/>
                <a:ea typeface="Arial-Rounded" panose="020B0500000000000000" pitchFamily="34" charset="0"/>
                <a:cs typeface="Times New Roman" pitchFamily="18" charset="0"/>
              </a:rPr>
              <a:t>những</a:t>
            </a:r>
            <a:r>
              <a:rPr lang="en-US" sz="3400" b="1" dirty="0">
                <a:solidFill>
                  <a:srgbClr val="002060"/>
                </a:solidFill>
                <a:latin typeface="Times New Roman" pitchFamily="18" charset="0"/>
                <a:ea typeface="Arial-Rounded" panose="020B0500000000000000" pitchFamily="34" charset="0"/>
                <a:cs typeface="Times New Roman" pitchFamily="18" charset="0"/>
              </a:rPr>
              <a:t> </a:t>
            </a:r>
            <a:r>
              <a:rPr lang="en-US" sz="3400" b="1" dirty="0" err="1">
                <a:solidFill>
                  <a:srgbClr val="002060"/>
                </a:solidFill>
                <a:latin typeface="Times New Roman" pitchFamily="18" charset="0"/>
                <a:ea typeface="Arial-Rounded" panose="020B0500000000000000" pitchFamily="34" charset="0"/>
                <a:cs typeface="Times New Roman" pitchFamily="18" charset="0"/>
              </a:rPr>
              <a:t>ai</a:t>
            </a:r>
            <a:r>
              <a:rPr lang="en-US" sz="3400" b="1" dirty="0">
                <a:solidFill>
                  <a:srgbClr val="002060"/>
                </a:solidFill>
                <a:latin typeface="Times New Roman" pitchFamily="18" charset="0"/>
                <a:ea typeface="Arial-Rounded" panose="020B0500000000000000" pitchFamily="34" charset="0"/>
                <a:cs typeface="Times New Roman" pitchFamily="18" charset="0"/>
              </a:rPr>
              <a:t>?</a:t>
            </a:r>
          </a:p>
        </p:txBody>
      </p:sp>
      <p:pic>
        <p:nvPicPr>
          <p:cNvPr id="1026" name="Picture 2"/>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37786" t="22135" r="18366" b="36719"/>
          <a:stretch/>
        </p:blipFill>
        <p:spPr bwMode="auto">
          <a:xfrm>
            <a:off x="5632205" y="825368"/>
            <a:ext cx="9090270" cy="503060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8" name="Picture 27"/>
          <p:cNvPicPr>
            <a:picLocks noChangeAspect="1"/>
          </p:cNvPicPr>
          <p:nvPr/>
        </p:nvPicPr>
        <p:blipFill rotWithShape="1">
          <a:blip r:embed="rId7" cstate="print">
            <a:extLst>
              <a:ext uri="{BEBA8EAE-BF5A-486C-A8C5-ECC9F3942E4B}">
                <a14:imgProps xmlns:a14="http://schemas.microsoft.com/office/drawing/2010/main" xmlns="">
                  <a14:imgLayer r:embed="rId8">
                    <a14:imgEffect>
                      <a14:backgroundRemoval t="0" b="100000" l="0" r="43131">
                        <a14:foregroundMark x1="17891" y1="38737" x2="30671" y2="32000"/>
                        <a14:foregroundMark x1="35144" y1="9263" x2="34824" y2="21895"/>
                      </a14:backgroundRemoval>
                    </a14:imgEffect>
                  </a14:imgLayer>
                </a14:imgProps>
              </a:ext>
              <a:ext uri="{28A0092B-C50C-407E-A947-70E740481C1C}">
                <a14:useLocalDpi xmlns:a14="http://schemas.microsoft.com/office/drawing/2010/main" xmlns="" val="0"/>
              </a:ext>
            </a:extLst>
          </a:blip>
          <a:srcRect r="56709"/>
          <a:stretch/>
        </p:blipFill>
        <p:spPr>
          <a:xfrm>
            <a:off x="0" y="4540955"/>
            <a:ext cx="2010815" cy="3697029"/>
          </a:xfrm>
          <a:prstGeom prst="rect">
            <a:avLst/>
          </a:prstGeom>
        </p:spPr>
      </p:pic>
      <p:sp>
        <p:nvSpPr>
          <p:cNvPr id="2" name="Cloud Callout 1"/>
          <p:cNvSpPr/>
          <p:nvPr/>
        </p:nvSpPr>
        <p:spPr>
          <a:xfrm>
            <a:off x="1723163" y="2967990"/>
            <a:ext cx="3840031" cy="2268220"/>
          </a:xfrm>
          <a:prstGeom prst="cloudCallout">
            <a:avLst>
              <a:gd name="adj1" fmla="val -43066"/>
              <a:gd name="adj2" fmla="val 6030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12361" tIns="56181" rIns="112361" bIns="56181" spcCol="0" rtlCol="0" anchor="ctr"/>
          <a:lstStyle/>
          <a:p>
            <a:pPr algn="ctr"/>
            <a:endParaRPr lang="en-US">
              <a:latin typeface="Times New Roman" pitchFamily="18" charset="0"/>
              <a:cs typeface="Times New Roman" pitchFamily="18" charset="0"/>
            </a:endParaRPr>
          </a:p>
        </p:txBody>
      </p:sp>
      <p:sp>
        <p:nvSpPr>
          <p:cNvPr id="35" name="TextBox 34"/>
          <p:cNvSpPr txBox="1"/>
          <p:nvPr/>
        </p:nvSpPr>
        <p:spPr>
          <a:xfrm>
            <a:off x="2039924" y="3423594"/>
            <a:ext cx="3499488" cy="1159900"/>
          </a:xfrm>
          <a:prstGeom prst="rect">
            <a:avLst/>
          </a:prstGeom>
          <a:noFill/>
        </p:spPr>
        <p:txBody>
          <a:bodyPr wrap="square" lIns="112361" tIns="56181" rIns="112361" bIns="56181" rtlCol="0">
            <a:spAutoFit/>
          </a:bodyPr>
          <a:lstStyle/>
          <a:p>
            <a:r>
              <a:rPr lang="en-US" sz="3400" b="1" dirty="0" err="1">
                <a:solidFill>
                  <a:srgbClr val="002060"/>
                </a:solidFill>
                <a:latin typeface="Times New Roman" pitchFamily="18" charset="0"/>
                <a:ea typeface="Arial-Rounded" panose="020B0500000000000000" pitchFamily="34" charset="0"/>
                <a:cs typeface="Times New Roman" pitchFamily="18" charset="0"/>
              </a:rPr>
              <a:t>Mỗi</a:t>
            </a:r>
            <a:r>
              <a:rPr lang="en-US" sz="3400" b="1" dirty="0">
                <a:solidFill>
                  <a:srgbClr val="002060"/>
                </a:solidFill>
                <a:latin typeface="Times New Roman" pitchFamily="18" charset="0"/>
                <a:ea typeface="Arial-Rounded" panose="020B0500000000000000" pitchFamily="34" charset="0"/>
                <a:cs typeface="Times New Roman" pitchFamily="18" charset="0"/>
              </a:rPr>
              <a:t> </a:t>
            </a:r>
            <a:r>
              <a:rPr lang="en-US" sz="3400" b="1" dirty="0" err="1">
                <a:solidFill>
                  <a:srgbClr val="002060"/>
                </a:solidFill>
                <a:latin typeface="Times New Roman" pitchFamily="18" charset="0"/>
                <a:ea typeface="Arial-Rounded" panose="020B0500000000000000" pitchFamily="34" charset="0"/>
                <a:cs typeface="Times New Roman" pitchFamily="18" charset="0"/>
              </a:rPr>
              <a:t>người</a:t>
            </a:r>
            <a:r>
              <a:rPr lang="en-US" sz="3400" b="1" dirty="0">
                <a:solidFill>
                  <a:srgbClr val="002060"/>
                </a:solidFill>
                <a:latin typeface="Times New Roman" pitchFamily="18" charset="0"/>
                <a:ea typeface="Arial-Rounded" panose="020B0500000000000000" pitchFamily="34" charset="0"/>
                <a:cs typeface="Times New Roman" pitchFamily="18" charset="0"/>
              </a:rPr>
              <a:t> </a:t>
            </a:r>
            <a:r>
              <a:rPr lang="en-US" sz="3400" b="1" dirty="0" err="1">
                <a:solidFill>
                  <a:srgbClr val="002060"/>
                </a:solidFill>
                <a:latin typeface="Times New Roman" pitchFamily="18" charset="0"/>
                <a:ea typeface="Arial-Rounded" panose="020B0500000000000000" pitchFamily="34" charset="0"/>
                <a:cs typeface="Times New Roman" pitchFamily="18" charset="0"/>
              </a:rPr>
              <a:t>đang</a:t>
            </a:r>
            <a:r>
              <a:rPr lang="en-US" sz="3400" b="1" dirty="0">
                <a:solidFill>
                  <a:srgbClr val="002060"/>
                </a:solidFill>
                <a:latin typeface="Times New Roman" pitchFamily="18" charset="0"/>
                <a:ea typeface="Arial-Rounded" panose="020B0500000000000000" pitchFamily="34" charset="0"/>
                <a:cs typeface="Times New Roman" pitchFamily="18" charset="0"/>
              </a:rPr>
              <a:t> </a:t>
            </a:r>
            <a:r>
              <a:rPr lang="en-US" sz="3400" b="1" dirty="0" err="1">
                <a:solidFill>
                  <a:srgbClr val="002060"/>
                </a:solidFill>
                <a:latin typeface="Times New Roman" pitchFamily="18" charset="0"/>
                <a:ea typeface="Arial-Rounded" panose="020B0500000000000000" pitchFamily="34" charset="0"/>
                <a:cs typeface="Times New Roman" pitchFamily="18" charset="0"/>
              </a:rPr>
              <a:t>làm</a:t>
            </a:r>
            <a:r>
              <a:rPr lang="en-US" sz="3400" b="1" dirty="0">
                <a:solidFill>
                  <a:srgbClr val="002060"/>
                </a:solidFill>
                <a:latin typeface="Times New Roman" pitchFamily="18" charset="0"/>
                <a:ea typeface="Arial-Rounded" panose="020B0500000000000000" pitchFamily="34" charset="0"/>
                <a:cs typeface="Times New Roman" pitchFamily="18" charset="0"/>
              </a:rPr>
              <a:t> </a:t>
            </a:r>
            <a:r>
              <a:rPr lang="en-US" sz="3400" b="1" dirty="0" err="1">
                <a:solidFill>
                  <a:srgbClr val="002060"/>
                </a:solidFill>
                <a:latin typeface="Times New Roman" pitchFamily="18" charset="0"/>
                <a:ea typeface="Arial-Rounded" panose="020B0500000000000000" pitchFamily="34" charset="0"/>
                <a:cs typeface="Times New Roman" pitchFamily="18" charset="0"/>
              </a:rPr>
              <a:t>công</a:t>
            </a:r>
            <a:r>
              <a:rPr lang="en-US" sz="3400" b="1" dirty="0">
                <a:solidFill>
                  <a:srgbClr val="002060"/>
                </a:solidFill>
                <a:latin typeface="Times New Roman" pitchFamily="18" charset="0"/>
                <a:ea typeface="Arial-Rounded" panose="020B0500000000000000" pitchFamily="34" charset="0"/>
                <a:cs typeface="Times New Roman" pitchFamily="18" charset="0"/>
              </a:rPr>
              <a:t> </a:t>
            </a:r>
            <a:r>
              <a:rPr lang="en-US" sz="3400" b="1" dirty="0" err="1">
                <a:solidFill>
                  <a:srgbClr val="002060"/>
                </a:solidFill>
                <a:latin typeface="Times New Roman" pitchFamily="18" charset="0"/>
                <a:ea typeface="Arial-Rounded" panose="020B0500000000000000" pitchFamily="34" charset="0"/>
                <a:cs typeface="Times New Roman" pitchFamily="18" charset="0"/>
              </a:rPr>
              <a:t>việc</a:t>
            </a:r>
            <a:r>
              <a:rPr lang="en-US" sz="3400" b="1" dirty="0">
                <a:solidFill>
                  <a:srgbClr val="002060"/>
                </a:solidFill>
                <a:latin typeface="Times New Roman" pitchFamily="18" charset="0"/>
                <a:ea typeface="Arial-Rounded" panose="020B0500000000000000" pitchFamily="34" charset="0"/>
                <a:cs typeface="Times New Roman" pitchFamily="18" charset="0"/>
              </a:rPr>
              <a:t> </a:t>
            </a:r>
            <a:r>
              <a:rPr lang="en-US" sz="3400" b="1" dirty="0" err="1">
                <a:solidFill>
                  <a:srgbClr val="002060"/>
                </a:solidFill>
                <a:latin typeface="Times New Roman" pitchFamily="18" charset="0"/>
                <a:ea typeface="Arial-Rounded" panose="020B0500000000000000" pitchFamily="34" charset="0"/>
                <a:cs typeface="Times New Roman" pitchFamily="18" charset="0"/>
              </a:rPr>
              <a:t>gì</a:t>
            </a:r>
            <a:r>
              <a:rPr lang="en-US" sz="3400" b="1" dirty="0">
                <a:solidFill>
                  <a:srgbClr val="002060"/>
                </a:solidFill>
                <a:latin typeface="Times New Roman" pitchFamily="18" charset="0"/>
                <a:ea typeface="Arial-Rounded" panose="020B0500000000000000" pitchFamily="34" charset="0"/>
                <a:cs typeface="Times New Roman" pitchFamily="18" charset="0"/>
              </a:rPr>
              <a:t>? </a:t>
            </a:r>
          </a:p>
        </p:txBody>
      </p:sp>
      <p:sp>
        <p:nvSpPr>
          <p:cNvPr id="36" name="TextBox 35"/>
          <p:cNvSpPr txBox="1"/>
          <p:nvPr/>
        </p:nvSpPr>
        <p:spPr>
          <a:xfrm>
            <a:off x="2056823" y="3447723"/>
            <a:ext cx="3528598" cy="1159900"/>
          </a:xfrm>
          <a:prstGeom prst="rect">
            <a:avLst/>
          </a:prstGeom>
          <a:noFill/>
        </p:spPr>
        <p:txBody>
          <a:bodyPr wrap="square" lIns="112361" tIns="56181" rIns="112361" bIns="56181" rtlCol="0">
            <a:spAutoFit/>
          </a:bodyPr>
          <a:lstStyle/>
          <a:p>
            <a:r>
              <a:rPr lang="en-US" sz="3400" b="1" dirty="0" err="1">
                <a:solidFill>
                  <a:srgbClr val="002060"/>
                </a:solidFill>
                <a:latin typeface="Times New Roman" pitchFamily="18" charset="0"/>
                <a:ea typeface="Arial-Rounded" panose="020B0500000000000000" pitchFamily="34" charset="0"/>
                <a:cs typeface="Times New Roman" pitchFamily="18" charset="0"/>
              </a:rPr>
              <a:t>Có</a:t>
            </a:r>
            <a:r>
              <a:rPr lang="en-US" sz="3400" b="1" dirty="0">
                <a:solidFill>
                  <a:srgbClr val="002060"/>
                </a:solidFill>
                <a:latin typeface="Times New Roman" pitchFamily="18" charset="0"/>
                <a:ea typeface="Arial-Rounded" panose="020B0500000000000000" pitchFamily="34" charset="0"/>
                <a:cs typeface="Times New Roman" pitchFamily="18" charset="0"/>
              </a:rPr>
              <a:t> </a:t>
            </a:r>
            <a:r>
              <a:rPr lang="en-US" sz="3400" b="1" dirty="0" err="1">
                <a:solidFill>
                  <a:srgbClr val="002060"/>
                </a:solidFill>
                <a:latin typeface="Times New Roman" pitchFamily="18" charset="0"/>
                <a:ea typeface="Arial-Rounded" panose="020B0500000000000000" pitchFamily="34" charset="0"/>
                <a:cs typeface="Times New Roman" pitchFamily="18" charset="0"/>
              </a:rPr>
              <a:t>những</a:t>
            </a:r>
            <a:r>
              <a:rPr lang="en-US" sz="3400" b="1" dirty="0">
                <a:solidFill>
                  <a:srgbClr val="002060"/>
                </a:solidFill>
                <a:latin typeface="Times New Roman" pitchFamily="18" charset="0"/>
                <a:ea typeface="Arial-Rounded" panose="020B0500000000000000" pitchFamily="34" charset="0"/>
                <a:cs typeface="Times New Roman" pitchFamily="18" charset="0"/>
              </a:rPr>
              <a:t> </a:t>
            </a:r>
            <a:r>
              <a:rPr lang="en-US" sz="3400" b="1" dirty="0" err="1">
                <a:solidFill>
                  <a:srgbClr val="002060"/>
                </a:solidFill>
                <a:latin typeface="Times New Roman" pitchFamily="18" charset="0"/>
                <a:ea typeface="Arial-Rounded" panose="020B0500000000000000" pitchFamily="34" charset="0"/>
                <a:cs typeface="Times New Roman" pitchFamily="18" charset="0"/>
              </a:rPr>
              <a:t>đồ</a:t>
            </a:r>
            <a:r>
              <a:rPr lang="en-US" sz="3400" b="1" dirty="0">
                <a:solidFill>
                  <a:srgbClr val="002060"/>
                </a:solidFill>
                <a:latin typeface="Times New Roman" pitchFamily="18" charset="0"/>
                <a:ea typeface="Arial-Rounded" panose="020B0500000000000000" pitchFamily="34" charset="0"/>
                <a:cs typeface="Times New Roman" pitchFamily="18" charset="0"/>
              </a:rPr>
              <a:t> </a:t>
            </a:r>
            <a:r>
              <a:rPr lang="en-US" sz="3400" b="1" dirty="0" err="1">
                <a:solidFill>
                  <a:srgbClr val="002060"/>
                </a:solidFill>
                <a:latin typeface="Times New Roman" pitchFamily="18" charset="0"/>
                <a:ea typeface="Arial-Rounded" panose="020B0500000000000000" pitchFamily="34" charset="0"/>
                <a:cs typeface="Times New Roman" pitchFamily="18" charset="0"/>
              </a:rPr>
              <a:t>vật</a:t>
            </a:r>
            <a:r>
              <a:rPr lang="en-US" sz="3400" b="1" dirty="0">
                <a:solidFill>
                  <a:srgbClr val="002060"/>
                </a:solidFill>
                <a:latin typeface="Times New Roman" pitchFamily="18" charset="0"/>
                <a:ea typeface="Arial-Rounded" panose="020B0500000000000000" pitchFamily="34" charset="0"/>
                <a:cs typeface="Times New Roman" pitchFamily="18" charset="0"/>
              </a:rPr>
              <a:t> </a:t>
            </a:r>
            <a:r>
              <a:rPr lang="en-US" sz="3400" b="1" dirty="0" err="1">
                <a:solidFill>
                  <a:srgbClr val="002060"/>
                </a:solidFill>
                <a:latin typeface="Times New Roman" pitchFamily="18" charset="0"/>
                <a:ea typeface="Arial-Rounded" panose="020B0500000000000000" pitchFamily="34" charset="0"/>
                <a:cs typeface="Times New Roman" pitchFamily="18" charset="0"/>
              </a:rPr>
              <a:t>nào</a:t>
            </a:r>
            <a:r>
              <a:rPr lang="en-US" sz="3400" b="1" dirty="0">
                <a:solidFill>
                  <a:srgbClr val="002060"/>
                </a:solidFill>
                <a:latin typeface="Times New Roman" pitchFamily="18" charset="0"/>
                <a:ea typeface="Arial-Rounded" panose="020B0500000000000000" pitchFamily="34" charset="0"/>
                <a:cs typeface="Times New Roman" pitchFamily="18" charset="0"/>
              </a:rPr>
              <a:t> </a:t>
            </a:r>
            <a:r>
              <a:rPr lang="en-US" sz="3400" b="1" dirty="0" err="1">
                <a:solidFill>
                  <a:srgbClr val="002060"/>
                </a:solidFill>
                <a:latin typeface="Times New Roman" pitchFamily="18" charset="0"/>
                <a:ea typeface="Arial-Rounded" panose="020B0500000000000000" pitchFamily="34" charset="0"/>
                <a:cs typeface="Times New Roman" pitchFamily="18" charset="0"/>
              </a:rPr>
              <a:t>trong</a:t>
            </a:r>
            <a:r>
              <a:rPr lang="en-US" sz="3400" b="1" dirty="0">
                <a:solidFill>
                  <a:srgbClr val="002060"/>
                </a:solidFill>
                <a:latin typeface="Times New Roman" pitchFamily="18" charset="0"/>
                <a:ea typeface="Arial-Rounded" panose="020B0500000000000000" pitchFamily="34" charset="0"/>
                <a:cs typeface="Times New Roman" pitchFamily="18" charset="0"/>
              </a:rPr>
              <a:t> </a:t>
            </a:r>
            <a:r>
              <a:rPr lang="en-US" sz="3400" b="1" dirty="0" err="1">
                <a:solidFill>
                  <a:srgbClr val="002060"/>
                </a:solidFill>
                <a:latin typeface="Times New Roman" pitchFamily="18" charset="0"/>
                <a:ea typeface="Arial-Rounded" panose="020B0500000000000000" pitchFamily="34" charset="0"/>
                <a:cs typeface="Times New Roman" pitchFamily="18" charset="0"/>
              </a:rPr>
              <a:t>tranh</a:t>
            </a:r>
            <a:r>
              <a:rPr lang="en-US" sz="3400" b="1" dirty="0">
                <a:solidFill>
                  <a:srgbClr val="002060"/>
                </a:solidFill>
                <a:latin typeface="Times New Roman" pitchFamily="18" charset="0"/>
                <a:ea typeface="Arial-Rounded" panose="020B0500000000000000" pitchFamily="34" charset="0"/>
                <a:cs typeface="Times New Roman" pitchFamily="18" charset="0"/>
              </a:rPr>
              <a:t>? </a:t>
            </a:r>
          </a:p>
        </p:txBody>
      </p:sp>
    </p:spTree>
    <p:extLst>
      <p:ext uri="{BB962C8B-B14F-4D97-AF65-F5344CB8AC3E}">
        <p14:creationId xmlns:p14="http://schemas.microsoft.com/office/powerpoint/2010/main" xmlns="" val="29835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16" presetClass="entr" presetSubtype="21"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barn(inVertical)">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1000"/>
                                        <p:tgtEl>
                                          <p:spTgt spid="28"/>
                                        </p:tgtEl>
                                      </p:cBhvr>
                                    </p:animEffect>
                                    <p:anim calcmode="lin" valueType="num">
                                      <p:cBhvr>
                                        <p:cTn id="23" dur="1000" fill="hold"/>
                                        <p:tgtEl>
                                          <p:spTgt spid="28"/>
                                        </p:tgtEl>
                                        <p:attrNameLst>
                                          <p:attrName>ppt_x</p:attrName>
                                        </p:attrNameLst>
                                      </p:cBhvr>
                                      <p:tavLst>
                                        <p:tav tm="0">
                                          <p:val>
                                            <p:strVal val="#ppt_x"/>
                                          </p:val>
                                        </p:tav>
                                        <p:tav tm="100000">
                                          <p:val>
                                            <p:strVal val="#ppt_x"/>
                                          </p:val>
                                        </p:tav>
                                      </p:tavLst>
                                    </p:anim>
                                    <p:anim calcmode="lin" valueType="num">
                                      <p:cBhvr>
                                        <p:cTn id="24" dur="1000" fill="hold"/>
                                        <p:tgtEl>
                                          <p:spTgt spid="2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16" presetClass="entr" presetSubtype="21" fill="hold" grpId="2"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barn(inVertical)">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29"/>
                                        </p:tgtEl>
                                        <p:attrNameLst>
                                          <p:attrName>style.visibility</p:attrName>
                                        </p:attrNameLst>
                                      </p:cBhvr>
                                      <p:to>
                                        <p:strVal val="hidden"/>
                                      </p:to>
                                    </p:set>
                                  </p:childTnLst>
                                </p:cTn>
                              </p:par>
                              <p:par>
                                <p:cTn id="37" presetID="16" presetClass="entr" presetSubtype="21"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barn(inVertical)">
                                      <p:cBhvr>
                                        <p:cTn id="39" dur="500"/>
                                        <p:tgtEl>
                                          <p:spTgt spid="35"/>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1" nodeType="clickEffect">
                                  <p:stCondLst>
                                    <p:cond delay="0"/>
                                  </p:stCondLst>
                                  <p:childTnLst>
                                    <p:set>
                                      <p:cBhvr>
                                        <p:cTn id="43" dur="1" fill="hold">
                                          <p:stCondLst>
                                            <p:cond delay="0"/>
                                          </p:stCondLst>
                                        </p:cTn>
                                        <p:tgtEl>
                                          <p:spTgt spid="35"/>
                                        </p:tgtEl>
                                        <p:attrNameLst>
                                          <p:attrName>style.visibility</p:attrName>
                                        </p:attrNameLst>
                                      </p:cBhvr>
                                      <p:to>
                                        <p:strVal val="hidden"/>
                                      </p:to>
                                    </p:set>
                                  </p:childTnLst>
                                </p:cTn>
                              </p:par>
                              <p:par>
                                <p:cTn id="44" presetID="16" presetClass="entr" presetSubtype="21" fill="hold" grpId="0"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barn(inVertical)">
                                      <p:cBhvr>
                                        <p:cTn id="4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animBg="1"/>
      <p:bldP spid="20" grpId="0"/>
      <p:bldP spid="29" grpId="1"/>
      <p:bldP spid="29" grpId="2"/>
      <p:bldP spid="2" grpId="0" animBg="1"/>
      <p:bldP spid="35" grpId="0"/>
      <p:bldP spid="35" grpId="1"/>
      <p:bldP spid="3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F239F57B-F203-4AE3-AB1C-0AC06A6CC6BC}"/>
              </a:ext>
            </a:extLst>
          </p:cNvPr>
          <p:cNvPicPr>
            <a:picLocks noChangeAspect="1"/>
          </p:cNvPicPr>
          <p:nvPr/>
        </p:nvPicPr>
        <p:blipFill rotWithShape="1">
          <a:blip r:embed="rId2" cstate="print">
            <a:extLst>
              <a:ext uri="{BEBA8EAE-BF5A-486C-A8C5-ECC9F3942E4B}">
                <a14:imgProps xmlns:a14="http://schemas.microsoft.com/office/drawing/2010/main" xmlns="">
                  <a14:imgLayer r:embed="rId3">
                    <a14:imgEffect>
                      <a14:saturation sat="300000"/>
                    </a14:imgEffect>
                    <a14:imgEffect>
                      <a14:brightnessContrast contrast="40000"/>
                    </a14:imgEffect>
                  </a14:imgLayer>
                </a14:imgProps>
              </a:ext>
              <a:ext uri="{28A0092B-C50C-407E-A947-70E740481C1C}">
                <a14:useLocalDpi xmlns:a14="http://schemas.microsoft.com/office/drawing/2010/main" xmlns="" val="0"/>
              </a:ext>
            </a:extLst>
          </a:blip>
          <a:srcRect t="71035" b="9032"/>
          <a:stretch/>
        </p:blipFill>
        <p:spPr>
          <a:xfrm>
            <a:off x="0" y="7737687"/>
            <a:ext cx="14722475" cy="943306"/>
          </a:xfrm>
          <a:prstGeom prst="rect">
            <a:avLst/>
          </a:prstGeom>
        </p:spPr>
      </p:pic>
      <p:grpSp>
        <p:nvGrpSpPr>
          <p:cNvPr id="8" name="Group 7">
            <a:extLst>
              <a:ext uri="{FF2B5EF4-FFF2-40B4-BE49-F238E27FC236}">
                <a16:creationId xmlns:a16="http://schemas.microsoft.com/office/drawing/2014/main" xmlns="" id="{7A807A5E-B68A-410C-AB0D-1D86BD6E42C7}"/>
              </a:ext>
            </a:extLst>
          </p:cNvPr>
          <p:cNvGrpSpPr/>
          <p:nvPr/>
        </p:nvGrpSpPr>
        <p:grpSpPr>
          <a:xfrm>
            <a:off x="0" y="0"/>
            <a:ext cx="14722475" cy="466515"/>
            <a:chOff x="0" y="-127508"/>
            <a:chExt cx="12192000" cy="1361811"/>
          </a:xfrm>
        </p:grpSpPr>
        <p:sp>
          <p:nvSpPr>
            <p:cNvPr id="9" name="Rectangle: Top Corners Rounded 17">
              <a:extLst>
                <a:ext uri="{FF2B5EF4-FFF2-40B4-BE49-F238E27FC236}">
                  <a16:creationId xmlns:a16="http://schemas.microsoft.com/office/drawing/2014/main" xmlns=""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10" name="Rectangle: Top Corners Rounded 18">
              <a:extLst>
                <a:ext uri="{FF2B5EF4-FFF2-40B4-BE49-F238E27FC236}">
                  <a16:creationId xmlns:a16="http://schemas.microsoft.com/office/drawing/2014/main" xmlns=""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sp>
        <p:nvSpPr>
          <p:cNvPr id="19" name="Oval 18"/>
          <p:cNvSpPr/>
          <p:nvPr/>
        </p:nvSpPr>
        <p:spPr>
          <a:xfrm>
            <a:off x="323989" y="591687"/>
            <a:ext cx="736124" cy="7721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12316" tIns="56159" rIns="112316" bIns="56159" rtlCol="0" anchor="ctr"/>
          <a:lstStyle/>
          <a:p>
            <a:pPr algn="ctr"/>
            <a:r>
              <a:rPr lang="en-US" sz="3400" b="1" dirty="0">
                <a:solidFill>
                  <a:schemeClr val="bg1"/>
                </a:solidFill>
                <a:latin typeface="Times New Roman" pitchFamily="18" charset="0"/>
                <a:cs typeface="Times New Roman" pitchFamily="18" charset="0"/>
              </a:rPr>
              <a:t>1</a:t>
            </a:r>
          </a:p>
        </p:txBody>
      </p:sp>
      <p:sp>
        <p:nvSpPr>
          <p:cNvPr id="22" name="TextBox 21"/>
          <p:cNvSpPr txBox="1"/>
          <p:nvPr/>
        </p:nvSpPr>
        <p:spPr>
          <a:xfrm>
            <a:off x="1152128" y="647646"/>
            <a:ext cx="8925500" cy="1590726"/>
          </a:xfrm>
          <a:prstGeom prst="rect">
            <a:avLst/>
          </a:prstGeom>
          <a:noFill/>
        </p:spPr>
        <p:txBody>
          <a:bodyPr wrap="square" lIns="112301" tIns="56151" rIns="112301" bIns="56151"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r>
              <a:rPr lang="en-US" sz="3200" dirty="0" err="1" smtClean="0">
                <a:latin typeface="Times New Roman" pitchFamily="18" charset="0"/>
                <a:cs typeface="Times New Roman" pitchFamily="18" charset="0"/>
              </a:rPr>
              <a:t>Dựa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tranh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tìm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từ</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ngữ</a:t>
            </a:r>
            <a:r>
              <a:rPr lang="en-US" sz="3200" dirty="0" smtClean="0">
                <a:latin typeface="Times New Roman" pitchFamily="18" charset="0"/>
                <a:cs typeface="Times New Roman" pitchFamily="18" charset="0"/>
              </a:rPr>
              <a:t>.</a:t>
            </a:r>
          </a:p>
          <a:p>
            <a:pPr marL="632033" indent="-632033">
              <a:buAutoNum type="alphaLcPeriod"/>
            </a:pPr>
            <a:r>
              <a:rPr lang="en-US" sz="3200" dirty="0" err="1" smtClean="0">
                <a:latin typeface="Times New Roman" pitchFamily="18" charset="0"/>
                <a:cs typeface="Times New Roman" pitchFamily="18" charset="0"/>
              </a:rPr>
              <a:t>Chỉ</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sự</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vật</a:t>
            </a:r>
            <a:r>
              <a:rPr lang="en-US" sz="3200" dirty="0" smtClean="0">
                <a:latin typeface="Times New Roman" pitchFamily="18" charset="0"/>
                <a:cs typeface="Times New Roman" pitchFamily="18" charset="0"/>
              </a:rPr>
              <a:t>.</a:t>
            </a:r>
          </a:p>
          <a:p>
            <a:pPr marL="632033" indent="-632033">
              <a:buAutoNum type="alphaLcPeriod"/>
            </a:pPr>
            <a:r>
              <a:rPr lang="en-US" sz="3200" dirty="0" err="1" smtClean="0">
                <a:latin typeface="Times New Roman" pitchFamily="18" charset="0"/>
                <a:cs typeface="Times New Roman" pitchFamily="18" charset="0"/>
              </a:rPr>
              <a:t>Chỉ</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hoạt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động</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pic>
        <p:nvPicPr>
          <p:cNvPr id="23"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37786" t="22135" r="18366" b="36719"/>
          <a:stretch/>
        </p:blipFill>
        <p:spPr bwMode="auto">
          <a:xfrm>
            <a:off x="7030257" y="647647"/>
            <a:ext cx="7768418" cy="46292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5" name="TextBox 24"/>
          <p:cNvSpPr txBox="1"/>
          <p:nvPr/>
        </p:nvSpPr>
        <p:spPr>
          <a:xfrm>
            <a:off x="190500" y="2468185"/>
            <a:ext cx="7227887" cy="3068114"/>
          </a:xfrm>
          <a:prstGeom prst="rect">
            <a:avLst/>
          </a:prstGeom>
          <a:noFill/>
        </p:spPr>
        <p:txBody>
          <a:bodyPr wrap="square" lIns="112361" tIns="56181" rIns="112361" bIns="56181" rtlCol="0">
            <a:spAutoFit/>
          </a:bodyPr>
          <a:lstStyle/>
          <a:p>
            <a:pPr algn="just">
              <a:lnSpc>
                <a:spcPct val="150000"/>
              </a:lnSpc>
            </a:pP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Từ</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chỉ</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sự</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vật</a:t>
            </a:r>
            <a:r>
              <a:rPr lang="en-US" sz="3200" b="1" dirty="0" smtClean="0">
                <a:solidFill>
                  <a:srgbClr val="002060"/>
                </a:solidFill>
                <a:latin typeface="Times New Roman" pitchFamily="18" charset="0"/>
                <a:ea typeface="Arial-Rounded" panose="020B0500000000000000" pitchFamily="34" charset="0"/>
                <a:cs typeface="Times New Roman" pitchFamily="18" charset="0"/>
              </a:rPr>
              <a:t>:</a:t>
            </a:r>
          </a:p>
          <a:p>
            <a:pPr algn="just">
              <a:lnSpc>
                <a:spcPct val="150000"/>
              </a:lnSpc>
            </a:pP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Chỉ</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người</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Ông</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bà</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bố</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mẹ</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anh</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trai</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em</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gái</a:t>
            </a:r>
            <a:r>
              <a:rPr lang="en-US" sz="3200" b="1" dirty="0" smtClean="0">
                <a:solidFill>
                  <a:srgbClr val="002060"/>
                </a:solidFill>
                <a:latin typeface="Times New Roman" pitchFamily="18" charset="0"/>
                <a:ea typeface="Arial-Rounded" panose="020B0500000000000000" pitchFamily="34" charset="0"/>
                <a:cs typeface="Times New Roman" pitchFamily="18" charset="0"/>
              </a:rPr>
              <a:t>,…</a:t>
            </a:r>
          </a:p>
          <a:p>
            <a:pPr algn="just">
              <a:lnSpc>
                <a:spcPct val="150000"/>
              </a:lnSpc>
            </a:pP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Chỉ</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vật</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sân</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bếp</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cây</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quạt</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vườn</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endParaRPr lang="en-US" sz="3200" b="1" dirty="0">
              <a:solidFill>
                <a:srgbClr val="002060"/>
              </a:solidFill>
              <a:latin typeface="Times New Roman" pitchFamily="18" charset="0"/>
              <a:ea typeface="Arial-Rounded" panose="020B0500000000000000" pitchFamily="34" charset="0"/>
              <a:cs typeface="Times New Roman" pitchFamily="18" charset="0"/>
            </a:endParaRPr>
          </a:p>
        </p:txBody>
      </p:sp>
      <p:sp>
        <p:nvSpPr>
          <p:cNvPr id="27" name="TextBox 26"/>
          <p:cNvSpPr txBox="1"/>
          <p:nvPr/>
        </p:nvSpPr>
        <p:spPr>
          <a:xfrm>
            <a:off x="7361237" y="5841470"/>
            <a:ext cx="6983412" cy="2329451"/>
          </a:xfrm>
          <a:prstGeom prst="rect">
            <a:avLst/>
          </a:prstGeom>
          <a:noFill/>
        </p:spPr>
        <p:txBody>
          <a:bodyPr wrap="square" lIns="112361" tIns="56181" rIns="112361" bIns="56181" rtlCol="0">
            <a:spAutoFit/>
          </a:bodyPr>
          <a:lstStyle/>
          <a:p>
            <a:pPr algn="just">
              <a:lnSpc>
                <a:spcPct val="150000"/>
              </a:lnSpc>
            </a:pP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Từ</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chỉ</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hoạt</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động</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nấu</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ăn</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rửa</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rau</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sửa</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quạt</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chơi</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đồ</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chơi</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quét</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sân</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tưới</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cây</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p>
        </p:txBody>
      </p:sp>
      <p:pic>
        <p:nvPicPr>
          <p:cNvPr id="28" name="Picture 27"/>
          <p:cNvPicPr>
            <a:picLocks noChangeAspect="1"/>
          </p:cNvPicPr>
          <p:nvPr/>
        </p:nvPicPr>
        <p:blipFill rotWithShape="1">
          <a:blip r:embed="rId5" cstate="print">
            <a:extLst>
              <a:ext uri="{BEBA8EAE-BF5A-486C-A8C5-ECC9F3942E4B}">
                <a14:imgProps xmlns:a14="http://schemas.microsoft.com/office/drawing/2010/main" xmlns="">
                  <a14:imgLayer r:embed="rId6">
                    <a14:imgEffect>
                      <a14:backgroundRemoval t="0" b="99789" l="44728" r="94728">
                        <a14:foregroundMark x1="62141" y1="34526" x2="75879" y2="35789"/>
                        <a14:foregroundMark x1="84505" y1="11789" x2="89297" y2="25684"/>
                        <a14:foregroundMark x1="79073" y1="21474" x2="91214" y2="12211"/>
                        <a14:foregroundMark x1="79393" y1="14737" x2="90256" y2="23158"/>
                        <a14:foregroundMark x1="80351" y1="25263" x2="91534" y2="16000"/>
                        <a14:foregroundMark x1="90256" y1="21474" x2="93770" y2="21053"/>
                        <a14:foregroundMark x1="89617" y1="18526" x2="93770" y2="19789"/>
                        <a14:foregroundMark x1="83227" y1="10947" x2="88658" y2="26105"/>
                        <a14:foregroundMark x1="87380" y1="8842" x2="86741" y2="24842"/>
                      </a14:backgroundRemoval>
                    </a14:imgEffect>
                  </a14:imgLayer>
                </a14:imgProps>
              </a:ext>
              <a:ext uri="{28A0092B-C50C-407E-A947-70E740481C1C}">
                <a14:useLocalDpi xmlns:a14="http://schemas.microsoft.com/office/drawing/2010/main" xmlns="" val="0"/>
              </a:ext>
            </a:extLst>
          </a:blip>
          <a:srcRect l="45848" t="-1991" r="6707" b="1991"/>
          <a:stretch/>
        </p:blipFill>
        <p:spPr>
          <a:xfrm>
            <a:off x="692051" y="5038024"/>
            <a:ext cx="2514600" cy="4218544"/>
          </a:xfrm>
          <a:prstGeom prst="rect">
            <a:avLst/>
          </a:prstGeom>
        </p:spPr>
      </p:pic>
    </p:spTree>
    <p:extLst>
      <p:ext uri="{BB962C8B-B14F-4D97-AF65-F5344CB8AC3E}">
        <p14:creationId xmlns:p14="http://schemas.microsoft.com/office/powerpoint/2010/main" xmlns="" val="52877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par>
                                <p:cTn id="18" presetID="16" presetClass="entr" presetSubtype="21"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arn(inVertical)">
                                      <p:cBhvr>
                                        <p:cTn id="20" dur="500"/>
                                        <p:tgtEl>
                                          <p:spTgt spid="23"/>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p:bldP spid="25"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F239F57B-F203-4AE3-AB1C-0AC06A6CC6BC}"/>
              </a:ext>
            </a:extLst>
          </p:cNvPr>
          <p:cNvPicPr>
            <a:picLocks noChangeAspect="1"/>
          </p:cNvPicPr>
          <p:nvPr/>
        </p:nvPicPr>
        <p:blipFill rotWithShape="1">
          <a:blip r:embed="rId2" cstate="print">
            <a:extLst>
              <a:ext uri="{BEBA8EAE-BF5A-486C-A8C5-ECC9F3942E4B}">
                <a14:imgProps xmlns:a14="http://schemas.microsoft.com/office/drawing/2010/main" xmlns="">
                  <a14:imgLayer r:embed="rId3">
                    <a14:imgEffect>
                      <a14:saturation sat="300000"/>
                    </a14:imgEffect>
                    <a14:imgEffect>
                      <a14:brightnessContrast contrast="40000"/>
                    </a14:imgEffect>
                  </a14:imgLayer>
                </a14:imgProps>
              </a:ext>
              <a:ext uri="{28A0092B-C50C-407E-A947-70E740481C1C}">
                <a14:useLocalDpi xmlns:a14="http://schemas.microsoft.com/office/drawing/2010/main" xmlns="" val="0"/>
              </a:ext>
            </a:extLst>
          </a:blip>
          <a:srcRect t="71035" b="9032"/>
          <a:stretch/>
        </p:blipFill>
        <p:spPr>
          <a:xfrm>
            <a:off x="0" y="7737687"/>
            <a:ext cx="14722475" cy="943306"/>
          </a:xfrm>
          <a:prstGeom prst="rect">
            <a:avLst/>
          </a:prstGeom>
        </p:spPr>
      </p:pic>
      <p:grpSp>
        <p:nvGrpSpPr>
          <p:cNvPr id="8" name="Group 7">
            <a:extLst>
              <a:ext uri="{FF2B5EF4-FFF2-40B4-BE49-F238E27FC236}">
                <a16:creationId xmlns:a16="http://schemas.microsoft.com/office/drawing/2014/main" xmlns="" id="{7A807A5E-B68A-410C-AB0D-1D86BD6E42C7}"/>
              </a:ext>
            </a:extLst>
          </p:cNvPr>
          <p:cNvGrpSpPr/>
          <p:nvPr/>
        </p:nvGrpSpPr>
        <p:grpSpPr>
          <a:xfrm>
            <a:off x="0" y="0"/>
            <a:ext cx="14722475" cy="466515"/>
            <a:chOff x="0" y="-127508"/>
            <a:chExt cx="12192000" cy="1361811"/>
          </a:xfrm>
        </p:grpSpPr>
        <p:sp>
          <p:nvSpPr>
            <p:cNvPr id="9" name="Rectangle: Top Corners Rounded 17">
              <a:extLst>
                <a:ext uri="{FF2B5EF4-FFF2-40B4-BE49-F238E27FC236}">
                  <a16:creationId xmlns:a16="http://schemas.microsoft.com/office/drawing/2014/main" xmlns=""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10" name="Rectangle: Top Corners Rounded 18">
              <a:extLst>
                <a:ext uri="{FF2B5EF4-FFF2-40B4-BE49-F238E27FC236}">
                  <a16:creationId xmlns:a16="http://schemas.microsoft.com/office/drawing/2014/main" xmlns=""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sp>
        <p:nvSpPr>
          <p:cNvPr id="14" name="Oval 13"/>
          <p:cNvSpPr/>
          <p:nvPr/>
        </p:nvSpPr>
        <p:spPr>
          <a:xfrm>
            <a:off x="323989" y="591687"/>
            <a:ext cx="736124" cy="7721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12316" tIns="56159" rIns="112316" bIns="56159" rtlCol="0" anchor="ctr"/>
          <a:lstStyle/>
          <a:p>
            <a:pPr algn="ctr"/>
            <a:r>
              <a:rPr lang="en-US" sz="3400" b="1" dirty="0">
                <a:solidFill>
                  <a:schemeClr val="bg1"/>
                </a:solidFill>
                <a:latin typeface="Times New Roman" pitchFamily="18" charset="0"/>
                <a:cs typeface="Times New Roman" pitchFamily="18" charset="0"/>
              </a:rPr>
              <a:t>2</a:t>
            </a:r>
          </a:p>
        </p:txBody>
      </p:sp>
      <p:sp>
        <p:nvSpPr>
          <p:cNvPr id="15" name="TextBox 14"/>
          <p:cNvSpPr txBox="1"/>
          <p:nvPr/>
        </p:nvSpPr>
        <p:spPr>
          <a:xfrm>
            <a:off x="1152127" y="609546"/>
            <a:ext cx="10474028" cy="605841"/>
          </a:xfrm>
          <a:prstGeom prst="rect">
            <a:avLst/>
          </a:prstGeom>
          <a:noFill/>
        </p:spPr>
        <p:txBody>
          <a:bodyPr wrap="square" lIns="112301" tIns="56151" rIns="112301" bIns="56151"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r>
              <a:rPr lang="en-US" sz="3200" dirty="0" err="1" smtClean="0">
                <a:latin typeface="Times New Roman" pitchFamily="18" charset="0"/>
                <a:cs typeface="Times New Roman" pitchFamily="18" charset="0"/>
              </a:rPr>
              <a:t>Tìm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từ</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chỉ</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hoạt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động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đoạn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thơ</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dưới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đây</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16" name="TextBox 15"/>
          <p:cNvSpPr txBox="1"/>
          <p:nvPr/>
        </p:nvSpPr>
        <p:spPr>
          <a:xfrm>
            <a:off x="2161777" y="1373174"/>
            <a:ext cx="5438058" cy="4037610"/>
          </a:xfrm>
          <a:prstGeom prst="rect">
            <a:avLst/>
          </a:prstGeom>
          <a:noFill/>
        </p:spPr>
        <p:txBody>
          <a:bodyPr wrap="square" lIns="112361" tIns="56181" rIns="112361" bIns="56181" rtlCol="0">
            <a:spAutoFit/>
          </a:bodyPr>
          <a:lstStyle/>
          <a:p>
            <a:pPr algn="just">
              <a:lnSpc>
                <a:spcPct val="150000"/>
              </a:lnSpc>
            </a:pPr>
            <a:r>
              <a:rPr lang="en-US" sz="3400" b="1" dirty="0" err="1" smtClean="0">
                <a:solidFill>
                  <a:srgbClr val="002060"/>
                </a:solidFill>
                <a:latin typeface="Times New Roman" pitchFamily="18" charset="0"/>
                <a:ea typeface="Arial-Rounded" panose="020B0500000000000000" pitchFamily="34" charset="0"/>
                <a:cs typeface="Times New Roman" pitchFamily="18" charset="0"/>
              </a:rPr>
              <a:t>Mẹ</a:t>
            </a:r>
            <a:r>
              <a:rPr lang="en-US" sz="3400" b="1" dirty="0" smtClean="0">
                <a:solidFill>
                  <a:srgbClr val="002060"/>
                </a:solidFill>
                <a:latin typeface="Times New Roman" pitchFamily="18" charset="0"/>
                <a:ea typeface="Arial-Rounded" panose="020B0500000000000000" pitchFamily="34" charset="0"/>
                <a:cs typeface="Times New Roman" pitchFamily="18" charset="0"/>
              </a:rPr>
              <a:t> may </a:t>
            </a:r>
            <a:r>
              <a:rPr lang="en-US" sz="3400" b="1" dirty="0" err="1" smtClean="0">
                <a:solidFill>
                  <a:srgbClr val="002060"/>
                </a:solidFill>
                <a:latin typeface="Times New Roman" pitchFamily="18" charset="0"/>
                <a:ea typeface="Arial-Rounded" panose="020B0500000000000000" pitchFamily="34" charset="0"/>
                <a:cs typeface="Times New Roman" pitchFamily="18" charset="0"/>
              </a:rPr>
              <a:t>chiếc</a:t>
            </a:r>
            <a:r>
              <a:rPr lang="en-US" sz="3400" b="1" dirty="0" smtClean="0">
                <a:solidFill>
                  <a:srgbClr val="002060"/>
                </a:solidFill>
                <a:latin typeface="Times New Roman" pitchFamily="18" charset="0"/>
                <a:ea typeface="Arial-Rounded" panose="020B0500000000000000" pitchFamily="34" charset="0"/>
                <a:cs typeface="Times New Roman" pitchFamily="18" charset="0"/>
              </a:rPr>
              <a:t> </a:t>
            </a:r>
            <a:r>
              <a:rPr lang="en-US" sz="3400" b="1" dirty="0" err="1" smtClean="0">
                <a:solidFill>
                  <a:srgbClr val="002060"/>
                </a:solidFill>
                <a:latin typeface="Times New Roman" pitchFamily="18" charset="0"/>
                <a:ea typeface="Arial-Rounded" panose="020B0500000000000000" pitchFamily="34" charset="0"/>
                <a:cs typeface="Times New Roman" pitchFamily="18" charset="0"/>
              </a:rPr>
              <a:t>áo</a:t>
            </a:r>
            <a:r>
              <a:rPr lang="en-US" sz="3400" b="1" dirty="0" smtClean="0">
                <a:solidFill>
                  <a:srgbClr val="002060"/>
                </a:solidFill>
                <a:latin typeface="Times New Roman" pitchFamily="18" charset="0"/>
                <a:ea typeface="Arial-Rounded" panose="020B0500000000000000" pitchFamily="34" charset="0"/>
                <a:cs typeface="Times New Roman" pitchFamily="18" charset="0"/>
              </a:rPr>
              <a:t> </a:t>
            </a:r>
            <a:r>
              <a:rPr lang="en-US" sz="3400" b="1" dirty="0" err="1" smtClean="0">
                <a:solidFill>
                  <a:srgbClr val="002060"/>
                </a:solidFill>
                <a:latin typeface="Times New Roman" pitchFamily="18" charset="0"/>
                <a:ea typeface="Arial-Rounded" panose="020B0500000000000000" pitchFamily="34" charset="0"/>
                <a:cs typeface="Times New Roman" pitchFamily="18" charset="0"/>
              </a:rPr>
              <a:t>mới</a:t>
            </a:r>
            <a:endParaRPr lang="en-US" sz="3400" b="1" dirty="0" smtClean="0">
              <a:solidFill>
                <a:srgbClr val="002060"/>
              </a:solidFill>
              <a:latin typeface="Times New Roman" pitchFamily="18" charset="0"/>
              <a:ea typeface="Arial-Rounded" panose="020B0500000000000000" pitchFamily="34" charset="0"/>
              <a:cs typeface="Times New Roman" pitchFamily="18" charset="0"/>
            </a:endParaRPr>
          </a:p>
          <a:p>
            <a:pPr algn="just">
              <a:lnSpc>
                <a:spcPct val="150000"/>
              </a:lnSpc>
            </a:pPr>
            <a:r>
              <a:rPr lang="en-US" sz="3400" b="1" dirty="0" err="1" smtClean="0">
                <a:solidFill>
                  <a:srgbClr val="002060"/>
                </a:solidFill>
                <a:latin typeface="Times New Roman" pitchFamily="18" charset="0"/>
                <a:ea typeface="Arial-Rounded" panose="020B0500000000000000" pitchFamily="34" charset="0"/>
                <a:cs typeface="Times New Roman" pitchFamily="18" charset="0"/>
              </a:rPr>
              <a:t>Lại</a:t>
            </a:r>
            <a:r>
              <a:rPr lang="en-US" sz="3400" b="1" dirty="0" smtClean="0">
                <a:solidFill>
                  <a:srgbClr val="002060"/>
                </a:solidFill>
                <a:latin typeface="Times New Roman" pitchFamily="18" charset="0"/>
                <a:ea typeface="Arial-Rounded" panose="020B0500000000000000" pitchFamily="34" charset="0"/>
                <a:cs typeface="Times New Roman" pitchFamily="18" charset="0"/>
              </a:rPr>
              <a:t> </a:t>
            </a:r>
            <a:r>
              <a:rPr lang="en-US" sz="3400" b="1" dirty="0" err="1" smtClean="0">
                <a:solidFill>
                  <a:srgbClr val="002060"/>
                </a:solidFill>
                <a:latin typeface="Times New Roman" pitchFamily="18" charset="0"/>
                <a:ea typeface="Arial-Rounded" panose="020B0500000000000000" pitchFamily="34" charset="0"/>
                <a:cs typeface="Times New Roman" pitchFamily="18" charset="0"/>
              </a:rPr>
              <a:t>thêu</a:t>
            </a:r>
            <a:r>
              <a:rPr lang="en-US" sz="3400" b="1" dirty="0" smtClean="0">
                <a:solidFill>
                  <a:srgbClr val="002060"/>
                </a:solidFill>
                <a:latin typeface="Times New Roman" pitchFamily="18" charset="0"/>
                <a:ea typeface="Arial-Rounded" panose="020B0500000000000000" pitchFamily="34" charset="0"/>
                <a:cs typeface="Times New Roman" pitchFamily="18" charset="0"/>
              </a:rPr>
              <a:t> </a:t>
            </a:r>
            <a:r>
              <a:rPr lang="en-US" sz="3400" b="1" dirty="0" err="1" smtClean="0">
                <a:solidFill>
                  <a:srgbClr val="002060"/>
                </a:solidFill>
                <a:latin typeface="Times New Roman" pitchFamily="18" charset="0"/>
                <a:ea typeface="Arial-Rounded" panose="020B0500000000000000" pitchFamily="34" charset="0"/>
                <a:cs typeface="Times New Roman" pitchFamily="18" charset="0"/>
              </a:rPr>
              <a:t>một</a:t>
            </a:r>
            <a:r>
              <a:rPr lang="en-US" sz="3400" b="1" dirty="0" smtClean="0">
                <a:solidFill>
                  <a:srgbClr val="002060"/>
                </a:solidFill>
                <a:latin typeface="Times New Roman" pitchFamily="18" charset="0"/>
                <a:ea typeface="Arial-Rounded" panose="020B0500000000000000" pitchFamily="34" charset="0"/>
                <a:cs typeface="Times New Roman" pitchFamily="18" charset="0"/>
              </a:rPr>
              <a:t> </a:t>
            </a:r>
            <a:r>
              <a:rPr lang="en-US" sz="3400" b="1" dirty="0" err="1" smtClean="0">
                <a:solidFill>
                  <a:srgbClr val="002060"/>
                </a:solidFill>
                <a:latin typeface="Times New Roman" pitchFamily="18" charset="0"/>
                <a:ea typeface="Arial-Rounded" panose="020B0500000000000000" pitchFamily="34" charset="0"/>
                <a:cs typeface="Times New Roman" pitchFamily="18" charset="0"/>
              </a:rPr>
              <a:t>bông</a:t>
            </a:r>
            <a:r>
              <a:rPr lang="en-US" sz="3400" b="1" dirty="0" smtClean="0">
                <a:solidFill>
                  <a:srgbClr val="002060"/>
                </a:solidFill>
                <a:latin typeface="Times New Roman" pitchFamily="18" charset="0"/>
                <a:ea typeface="Arial-Rounded" panose="020B0500000000000000" pitchFamily="34" charset="0"/>
                <a:cs typeface="Times New Roman" pitchFamily="18" charset="0"/>
              </a:rPr>
              <a:t> </a:t>
            </a:r>
            <a:r>
              <a:rPr lang="en-US" sz="3400" b="1" dirty="0" err="1" smtClean="0">
                <a:solidFill>
                  <a:srgbClr val="002060"/>
                </a:solidFill>
                <a:latin typeface="Times New Roman" pitchFamily="18" charset="0"/>
                <a:ea typeface="Arial-Rounded" panose="020B0500000000000000" pitchFamily="34" charset="0"/>
                <a:cs typeface="Times New Roman" pitchFamily="18" charset="0"/>
              </a:rPr>
              <a:t>hoa</a:t>
            </a:r>
            <a:endParaRPr lang="en-US" sz="3400" b="1" dirty="0" smtClean="0">
              <a:solidFill>
                <a:srgbClr val="002060"/>
              </a:solidFill>
              <a:latin typeface="Times New Roman" pitchFamily="18" charset="0"/>
              <a:ea typeface="Arial-Rounded" panose="020B0500000000000000" pitchFamily="34" charset="0"/>
              <a:cs typeface="Times New Roman" pitchFamily="18" charset="0"/>
            </a:endParaRPr>
          </a:p>
          <a:p>
            <a:pPr algn="just">
              <a:lnSpc>
                <a:spcPct val="150000"/>
              </a:lnSpc>
            </a:pPr>
            <a:r>
              <a:rPr lang="en-US" sz="3400" b="1" dirty="0" smtClean="0">
                <a:solidFill>
                  <a:srgbClr val="002060"/>
                </a:solidFill>
                <a:latin typeface="Times New Roman" pitchFamily="18" charset="0"/>
                <a:ea typeface="Arial-Rounded" panose="020B0500000000000000" pitchFamily="34" charset="0"/>
                <a:cs typeface="Times New Roman" pitchFamily="18" charset="0"/>
              </a:rPr>
              <a:t>Anh cu </a:t>
            </a:r>
            <a:r>
              <a:rPr lang="en-US" sz="3400" b="1" dirty="0" err="1" smtClean="0">
                <a:solidFill>
                  <a:srgbClr val="002060"/>
                </a:solidFill>
                <a:latin typeface="Times New Roman" pitchFamily="18" charset="0"/>
                <a:ea typeface="Arial-Rounded" panose="020B0500000000000000" pitchFamily="34" charset="0"/>
                <a:cs typeface="Times New Roman" pitchFamily="18" charset="0"/>
              </a:rPr>
              <a:t>Phương</a:t>
            </a:r>
            <a:r>
              <a:rPr lang="en-US" sz="3400" b="1" dirty="0" smtClean="0">
                <a:solidFill>
                  <a:srgbClr val="002060"/>
                </a:solidFill>
                <a:latin typeface="Times New Roman" pitchFamily="18" charset="0"/>
                <a:ea typeface="Arial-Rounded" panose="020B0500000000000000" pitchFamily="34" charset="0"/>
                <a:cs typeface="Times New Roman" pitchFamily="18" charset="0"/>
              </a:rPr>
              <a:t> </a:t>
            </a:r>
            <a:r>
              <a:rPr lang="en-US" sz="3400" b="1" dirty="0" err="1" smtClean="0">
                <a:solidFill>
                  <a:srgbClr val="002060"/>
                </a:solidFill>
                <a:latin typeface="Times New Roman" pitchFamily="18" charset="0"/>
                <a:ea typeface="Arial-Rounded" panose="020B0500000000000000" pitchFamily="34" charset="0"/>
                <a:cs typeface="Times New Roman" pitchFamily="18" charset="0"/>
              </a:rPr>
              <a:t>rất</a:t>
            </a:r>
            <a:r>
              <a:rPr lang="en-US" sz="3400" b="1" dirty="0" smtClean="0">
                <a:solidFill>
                  <a:srgbClr val="002060"/>
                </a:solidFill>
                <a:latin typeface="Times New Roman" pitchFamily="18" charset="0"/>
                <a:ea typeface="Arial-Rounded" panose="020B0500000000000000" pitchFamily="34" charset="0"/>
                <a:cs typeface="Times New Roman" pitchFamily="18" charset="0"/>
              </a:rPr>
              <a:t> </a:t>
            </a:r>
            <a:r>
              <a:rPr lang="en-US" sz="3400" b="1" dirty="0" err="1" smtClean="0">
                <a:solidFill>
                  <a:srgbClr val="002060"/>
                </a:solidFill>
                <a:latin typeface="Times New Roman" pitchFamily="18" charset="0"/>
                <a:ea typeface="Arial-Rounded" panose="020B0500000000000000" pitchFamily="34" charset="0"/>
                <a:cs typeface="Times New Roman" pitchFamily="18" charset="0"/>
              </a:rPr>
              <a:t>khoái</a:t>
            </a:r>
            <a:endParaRPr lang="en-US" sz="3400" b="1" dirty="0" smtClean="0">
              <a:solidFill>
                <a:srgbClr val="002060"/>
              </a:solidFill>
              <a:latin typeface="Times New Roman" pitchFamily="18" charset="0"/>
              <a:ea typeface="Arial-Rounded" panose="020B0500000000000000" pitchFamily="34" charset="0"/>
              <a:cs typeface="Times New Roman" pitchFamily="18" charset="0"/>
            </a:endParaRPr>
          </a:p>
          <a:p>
            <a:pPr algn="just">
              <a:lnSpc>
                <a:spcPct val="150000"/>
              </a:lnSpc>
            </a:pPr>
            <a:r>
              <a:rPr lang="en-US" sz="3400" b="1" dirty="0" err="1" smtClean="0">
                <a:solidFill>
                  <a:srgbClr val="002060"/>
                </a:solidFill>
                <a:latin typeface="Times New Roman" pitchFamily="18" charset="0"/>
                <a:ea typeface="Arial-Rounded" panose="020B0500000000000000" pitchFamily="34" charset="0"/>
                <a:cs typeface="Times New Roman" pitchFamily="18" charset="0"/>
              </a:rPr>
              <a:t>Khen</a:t>
            </a:r>
            <a:r>
              <a:rPr lang="en-US" sz="3400" b="1" dirty="0" smtClean="0">
                <a:solidFill>
                  <a:srgbClr val="002060"/>
                </a:solidFill>
                <a:latin typeface="Times New Roman" pitchFamily="18" charset="0"/>
                <a:ea typeface="Arial-Rounded" panose="020B0500000000000000" pitchFamily="34" charset="0"/>
                <a:cs typeface="Times New Roman" pitchFamily="18" charset="0"/>
              </a:rPr>
              <a:t>: </a:t>
            </a:r>
            <a:r>
              <a:rPr lang="en-US" sz="3400" b="1" dirty="0" err="1" smtClean="0">
                <a:solidFill>
                  <a:srgbClr val="002060"/>
                </a:solidFill>
                <a:latin typeface="Times New Roman" pitchFamily="18" charset="0"/>
                <a:ea typeface="Arial-Rounded" panose="020B0500000000000000" pitchFamily="34" charset="0"/>
                <a:cs typeface="Times New Roman" pitchFamily="18" charset="0"/>
              </a:rPr>
              <a:t>Mẹ</a:t>
            </a:r>
            <a:r>
              <a:rPr lang="en-US" sz="3400" b="1" dirty="0" smtClean="0">
                <a:solidFill>
                  <a:srgbClr val="002060"/>
                </a:solidFill>
                <a:latin typeface="Times New Roman" pitchFamily="18" charset="0"/>
                <a:ea typeface="Arial-Rounded" panose="020B0500000000000000" pitchFamily="34" charset="0"/>
                <a:cs typeface="Times New Roman" pitchFamily="18" charset="0"/>
              </a:rPr>
              <a:t> </a:t>
            </a:r>
            <a:r>
              <a:rPr lang="en-US" sz="3400" b="1" dirty="0" err="1" smtClean="0">
                <a:solidFill>
                  <a:srgbClr val="002060"/>
                </a:solidFill>
                <a:latin typeface="Times New Roman" pitchFamily="18" charset="0"/>
                <a:ea typeface="Arial-Rounded" panose="020B0500000000000000" pitchFamily="34" charset="0"/>
                <a:cs typeface="Times New Roman" pitchFamily="18" charset="0"/>
              </a:rPr>
              <a:t>giỏi</a:t>
            </a:r>
            <a:r>
              <a:rPr lang="en-US" sz="3400" b="1" dirty="0" smtClean="0">
                <a:solidFill>
                  <a:srgbClr val="002060"/>
                </a:solidFill>
                <a:latin typeface="Times New Roman" pitchFamily="18" charset="0"/>
                <a:ea typeface="Arial-Rounded" panose="020B0500000000000000" pitchFamily="34" charset="0"/>
                <a:cs typeface="Times New Roman" pitchFamily="18" charset="0"/>
              </a:rPr>
              <a:t> </a:t>
            </a:r>
            <a:r>
              <a:rPr lang="en-US" sz="3400" b="1" dirty="0" err="1" smtClean="0">
                <a:solidFill>
                  <a:srgbClr val="002060"/>
                </a:solidFill>
                <a:latin typeface="Times New Roman" pitchFamily="18" charset="0"/>
                <a:ea typeface="Arial-Rounded" panose="020B0500000000000000" pitchFamily="34" charset="0"/>
                <a:cs typeface="Times New Roman" pitchFamily="18" charset="0"/>
              </a:rPr>
              <a:t>hơn</a:t>
            </a:r>
            <a:r>
              <a:rPr lang="en-US" sz="3400" b="1" dirty="0" smtClean="0">
                <a:solidFill>
                  <a:srgbClr val="002060"/>
                </a:solidFill>
                <a:latin typeface="Times New Roman" pitchFamily="18" charset="0"/>
                <a:ea typeface="Arial-Rounded" panose="020B0500000000000000" pitchFamily="34" charset="0"/>
                <a:cs typeface="Times New Roman" pitchFamily="18" charset="0"/>
              </a:rPr>
              <a:t> </a:t>
            </a:r>
            <a:r>
              <a:rPr lang="en-US" sz="3400" b="1" dirty="0" err="1" smtClean="0">
                <a:solidFill>
                  <a:srgbClr val="002060"/>
                </a:solidFill>
                <a:latin typeface="Times New Roman" pitchFamily="18" charset="0"/>
                <a:ea typeface="Arial-Rounded" panose="020B0500000000000000" pitchFamily="34" charset="0"/>
                <a:cs typeface="Times New Roman" pitchFamily="18" charset="0"/>
              </a:rPr>
              <a:t>ba</a:t>
            </a:r>
            <a:endParaRPr lang="en-US" sz="3400" b="1" dirty="0" smtClean="0">
              <a:solidFill>
                <a:srgbClr val="002060"/>
              </a:solidFill>
              <a:latin typeface="Times New Roman" pitchFamily="18" charset="0"/>
              <a:ea typeface="Arial-Rounded" panose="020B0500000000000000" pitchFamily="34" charset="0"/>
              <a:cs typeface="Times New Roman" pitchFamily="18" charset="0"/>
            </a:endParaRPr>
          </a:p>
          <a:p>
            <a:pPr algn="just">
              <a:lnSpc>
                <a:spcPct val="150000"/>
              </a:lnSpc>
            </a:pPr>
            <a:endParaRPr lang="en-US" sz="3400" b="1" dirty="0" smtClean="0">
              <a:solidFill>
                <a:srgbClr val="002060"/>
              </a:solidFill>
              <a:latin typeface="Times New Roman" pitchFamily="18" charset="0"/>
              <a:ea typeface="Arial-Rounded" panose="020B0500000000000000" pitchFamily="34" charset="0"/>
              <a:cs typeface="Times New Roman" pitchFamily="18" charset="0"/>
            </a:endParaRPr>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xmlns="" val="0"/>
              </a:ext>
            </a:extLst>
          </a:blip>
          <a:srcRect b="10275"/>
          <a:stretch/>
        </p:blipFill>
        <p:spPr>
          <a:xfrm>
            <a:off x="8729489" y="977767"/>
            <a:ext cx="3862561" cy="3739489"/>
          </a:xfrm>
          <a:prstGeom prst="ellipse">
            <a:avLst/>
          </a:prstGeom>
          <a:ln>
            <a:noFill/>
          </a:ln>
          <a:effectLst>
            <a:softEdge rad="112500"/>
          </a:effectLst>
        </p:spPr>
      </p:pic>
      <p:sp>
        <p:nvSpPr>
          <p:cNvPr id="4" name="Rectangle 3"/>
          <p:cNvSpPr/>
          <p:nvPr/>
        </p:nvSpPr>
        <p:spPr>
          <a:xfrm>
            <a:off x="7599835" y="4568899"/>
            <a:ext cx="7359650" cy="4247317"/>
          </a:xfrm>
          <a:prstGeom prst="rect">
            <a:avLst/>
          </a:prstGeom>
        </p:spPr>
        <p:txBody>
          <a:bodyPr>
            <a:spAutoFit/>
          </a:bodyPr>
          <a:lstStyle/>
          <a:p>
            <a:pPr algn="just">
              <a:lnSpc>
                <a:spcPct val="150000"/>
              </a:lnSpc>
            </a:pPr>
            <a:r>
              <a:rPr lang="en-US" sz="3600" b="1" dirty="0" err="1">
                <a:solidFill>
                  <a:srgbClr val="002060"/>
                </a:solidFill>
                <a:latin typeface="Times New Roman" pitchFamily="18" charset="0"/>
                <a:ea typeface="Arial-Rounded" panose="020B0500000000000000" pitchFamily="34" charset="0"/>
                <a:cs typeface="Times New Roman" pitchFamily="18" charset="0"/>
              </a:rPr>
              <a:t>Khi</a:t>
            </a:r>
            <a:r>
              <a:rPr lang="en-US" sz="3600" b="1" dirty="0">
                <a:solidFill>
                  <a:srgbClr val="002060"/>
                </a:solidFill>
                <a:latin typeface="Times New Roman" pitchFamily="18" charset="0"/>
                <a:ea typeface="Arial-Rounded" panose="020B0500000000000000" pitchFamily="34" charset="0"/>
                <a:cs typeface="Times New Roman" pitchFamily="18" charset="0"/>
              </a:rPr>
              <a:t> ô </a:t>
            </a:r>
            <a:r>
              <a:rPr lang="en-US" sz="3600" b="1" dirty="0" err="1">
                <a:solidFill>
                  <a:srgbClr val="002060"/>
                </a:solidFill>
                <a:latin typeface="Times New Roman" pitchFamily="18" charset="0"/>
                <a:ea typeface="Arial-Rounded" panose="020B0500000000000000" pitchFamily="34" charset="0"/>
                <a:cs typeface="Times New Roman" pitchFamily="18" charset="0"/>
              </a:rPr>
              <a:t>tô</a:t>
            </a:r>
            <a:r>
              <a:rPr lang="en-US" sz="3600" b="1" dirty="0">
                <a:solidFill>
                  <a:srgbClr val="002060"/>
                </a:solidFill>
                <a:latin typeface="Times New Roman" pitchFamily="18" charset="0"/>
                <a:ea typeface="Arial-Rounded" panose="020B0500000000000000" pitchFamily="34" charset="0"/>
                <a:cs typeface="Times New Roman" pitchFamily="18" charset="0"/>
              </a:rPr>
              <a:t> </a:t>
            </a:r>
            <a:r>
              <a:rPr lang="en-US" sz="3600" b="1" dirty="0" err="1">
                <a:solidFill>
                  <a:srgbClr val="002060"/>
                </a:solidFill>
                <a:latin typeface="Times New Roman" pitchFamily="18" charset="0"/>
                <a:ea typeface="Arial-Rounded" panose="020B0500000000000000" pitchFamily="34" charset="0"/>
                <a:cs typeface="Times New Roman" pitchFamily="18" charset="0"/>
              </a:rPr>
              <a:t>hỏng</a:t>
            </a:r>
            <a:r>
              <a:rPr lang="en-US" sz="3600" b="1" dirty="0">
                <a:solidFill>
                  <a:srgbClr val="002060"/>
                </a:solidFill>
                <a:latin typeface="Times New Roman" pitchFamily="18" charset="0"/>
                <a:ea typeface="Arial-Rounded" panose="020B0500000000000000" pitchFamily="34" charset="0"/>
                <a:cs typeface="Times New Roman" pitchFamily="18" charset="0"/>
              </a:rPr>
              <a:t> </a:t>
            </a:r>
            <a:r>
              <a:rPr lang="en-US" sz="3600" b="1" dirty="0" err="1">
                <a:solidFill>
                  <a:srgbClr val="002060"/>
                </a:solidFill>
                <a:latin typeface="Times New Roman" pitchFamily="18" charset="0"/>
                <a:ea typeface="Arial-Rounded" panose="020B0500000000000000" pitchFamily="34" charset="0"/>
                <a:cs typeface="Times New Roman" pitchFamily="18" charset="0"/>
              </a:rPr>
              <a:t>máy</a:t>
            </a:r>
            <a:endParaRPr lang="en-US" sz="3600" b="1" dirty="0">
              <a:solidFill>
                <a:srgbClr val="002060"/>
              </a:solidFill>
              <a:latin typeface="Times New Roman" pitchFamily="18" charset="0"/>
              <a:ea typeface="Arial-Rounded" panose="020B0500000000000000" pitchFamily="34" charset="0"/>
              <a:cs typeface="Times New Roman" pitchFamily="18" charset="0"/>
            </a:endParaRPr>
          </a:p>
          <a:p>
            <a:pPr algn="just">
              <a:lnSpc>
                <a:spcPct val="150000"/>
              </a:lnSpc>
            </a:pPr>
            <a:r>
              <a:rPr lang="en-US" sz="3600" b="1" dirty="0" err="1">
                <a:solidFill>
                  <a:srgbClr val="002060"/>
                </a:solidFill>
                <a:latin typeface="Times New Roman" pitchFamily="18" charset="0"/>
                <a:ea typeface="Arial-Rounded" panose="020B0500000000000000" pitchFamily="34" charset="0"/>
                <a:cs typeface="Times New Roman" pitchFamily="18" charset="0"/>
              </a:rPr>
              <a:t>Mẹ</a:t>
            </a:r>
            <a:r>
              <a:rPr lang="en-US" sz="3600" b="1" dirty="0">
                <a:solidFill>
                  <a:srgbClr val="002060"/>
                </a:solidFill>
                <a:latin typeface="Times New Roman" pitchFamily="18" charset="0"/>
                <a:ea typeface="Arial-Rounded" panose="020B0500000000000000" pitchFamily="34" charset="0"/>
                <a:cs typeface="Times New Roman" pitchFamily="18" charset="0"/>
              </a:rPr>
              <a:t> </a:t>
            </a:r>
            <a:r>
              <a:rPr lang="en-US" sz="3600" b="1" dirty="0" err="1">
                <a:solidFill>
                  <a:srgbClr val="002060"/>
                </a:solidFill>
                <a:latin typeface="Times New Roman" pitchFamily="18" charset="0"/>
                <a:ea typeface="Arial-Rounded" panose="020B0500000000000000" pitchFamily="34" charset="0"/>
                <a:cs typeface="Times New Roman" pitchFamily="18" charset="0"/>
              </a:rPr>
              <a:t>chẳng</a:t>
            </a:r>
            <a:r>
              <a:rPr lang="en-US" sz="3600" b="1" dirty="0">
                <a:solidFill>
                  <a:srgbClr val="002060"/>
                </a:solidFill>
                <a:latin typeface="Times New Roman" pitchFamily="18" charset="0"/>
                <a:ea typeface="Arial-Rounded" panose="020B0500000000000000" pitchFamily="34" charset="0"/>
                <a:cs typeface="Times New Roman" pitchFamily="18" charset="0"/>
              </a:rPr>
              <a:t> </a:t>
            </a:r>
            <a:r>
              <a:rPr lang="en-US" sz="3600" b="1" dirty="0" err="1">
                <a:solidFill>
                  <a:srgbClr val="002060"/>
                </a:solidFill>
                <a:latin typeface="Times New Roman" pitchFamily="18" charset="0"/>
                <a:ea typeface="Arial-Rounded" panose="020B0500000000000000" pitchFamily="34" charset="0"/>
                <a:cs typeface="Times New Roman" pitchFamily="18" charset="0"/>
              </a:rPr>
              <a:t>sửa</a:t>
            </a:r>
            <a:r>
              <a:rPr lang="en-US" sz="3600" b="1" dirty="0">
                <a:solidFill>
                  <a:srgbClr val="002060"/>
                </a:solidFill>
                <a:latin typeface="Times New Roman" pitchFamily="18" charset="0"/>
                <a:ea typeface="Arial-Rounded" panose="020B0500000000000000" pitchFamily="34" charset="0"/>
                <a:cs typeface="Times New Roman" pitchFamily="18" charset="0"/>
              </a:rPr>
              <a:t> </a:t>
            </a:r>
            <a:r>
              <a:rPr lang="en-US" sz="3600" b="1" dirty="0" err="1">
                <a:solidFill>
                  <a:srgbClr val="002060"/>
                </a:solidFill>
                <a:latin typeface="Times New Roman" pitchFamily="18" charset="0"/>
                <a:ea typeface="Arial-Rounded" panose="020B0500000000000000" pitchFamily="34" charset="0"/>
                <a:cs typeface="Times New Roman" pitchFamily="18" charset="0"/>
              </a:rPr>
              <a:t>được</a:t>
            </a:r>
            <a:r>
              <a:rPr lang="en-US" sz="3600" b="1" dirty="0">
                <a:solidFill>
                  <a:srgbClr val="002060"/>
                </a:solidFill>
                <a:latin typeface="Times New Roman" pitchFamily="18" charset="0"/>
                <a:ea typeface="Arial-Rounded" panose="020B0500000000000000" pitchFamily="34" charset="0"/>
                <a:cs typeface="Times New Roman" pitchFamily="18" charset="0"/>
              </a:rPr>
              <a:t> </a:t>
            </a:r>
            <a:r>
              <a:rPr lang="en-US" sz="3600" b="1" dirty="0" err="1">
                <a:solidFill>
                  <a:srgbClr val="002060"/>
                </a:solidFill>
                <a:latin typeface="Times New Roman" pitchFamily="18" charset="0"/>
                <a:ea typeface="Arial-Rounded" panose="020B0500000000000000" pitchFamily="34" charset="0"/>
                <a:cs typeface="Times New Roman" pitchFamily="18" charset="0"/>
              </a:rPr>
              <a:t>cho</a:t>
            </a:r>
            <a:endParaRPr lang="en-US" sz="3600" b="1" dirty="0">
              <a:solidFill>
                <a:srgbClr val="002060"/>
              </a:solidFill>
              <a:latin typeface="Times New Roman" pitchFamily="18" charset="0"/>
              <a:ea typeface="Arial-Rounded" panose="020B0500000000000000" pitchFamily="34" charset="0"/>
              <a:cs typeface="Times New Roman" pitchFamily="18" charset="0"/>
            </a:endParaRPr>
          </a:p>
          <a:p>
            <a:pPr algn="just">
              <a:lnSpc>
                <a:spcPct val="150000"/>
              </a:lnSpc>
            </a:pPr>
            <a:r>
              <a:rPr lang="en-US" sz="3600" b="1" dirty="0">
                <a:solidFill>
                  <a:srgbClr val="002060"/>
                </a:solidFill>
                <a:latin typeface="Times New Roman" pitchFamily="18" charset="0"/>
                <a:ea typeface="Arial-Rounded" panose="020B0500000000000000" pitchFamily="34" charset="0"/>
                <a:cs typeface="Times New Roman" pitchFamily="18" charset="0"/>
              </a:rPr>
              <a:t>Ba </a:t>
            </a:r>
            <a:r>
              <a:rPr lang="en-US" sz="3600" b="1" dirty="0" err="1">
                <a:solidFill>
                  <a:srgbClr val="002060"/>
                </a:solidFill>
                <a:latin typeface="Times New Roman" pitchFamily="18" charset="0"/>
                <a:ea typeface="Arial-Rounded" panose="020B0500000000000000" pitchFamily="34" charset="0"/>
                <a:cs typeface="Times New Roman" pitchFamily="18" charset="0"/>
              </a:rPr>
              <a:t>nối</a:t>
            </a:r>
            <a:r>
              <a:rPr lang="en-US" sz="3600" b="1" dirty="0">
                <a:solidFill>
                  <a:srgbClr val="002060"/>
                </a:solidFill>
                <a:latin typeface="Times New Roman" pitchFamily="18" charset="0"/>
                <a:ea typeface="Arial-Rounded" panose="020B0500000000000000" pitchFamily="34" charset="0"/>
                <a:cs typeface="Times New Roman" pitchFamily="18" charset="0"/>
              </a:rPr>
              <a:t> </a:t>
            </a:r>
            <a:r>
              <a:rPr lang="en-US" sz="3600" b="1" dirty="0" err="1">
                <a:solidFill>
                  <a:srgbClr val="002060"/>
                </a:solidFill>
                <a:latin typeface="Times New Roman" pitchFamily="18" charset="0"/>
                <a:ea typeface="Arial-Rounded" panose="020B0500000000000000" pitchFamily="34" charset="0"/>
                <a:cs typeface="Times New Roman" pitchFamily="18" charset="0"/>
              </a:rPr>
              <a:t>dây</a:t>
            </a:r>
            <a:r>
              <a:rPr lang="en-US" sz="3600" b="1" dirty="0">
                <a:solidFill>
                  <a:srgbClr val="002060"/>
                </a:solidFill>
                <a:latin typeface="Times New Roman" pitchFamily="18" charset="0"/>
                <a:ea typeface="Arial-Rounded" panose="020B0500000000000000" pitchFamily="34" charset="0"/>
                <a:cs typeface="Times New Roman" pitchFamily="18" charset="0"/>
              </a:rPr>
              <a:t> </a:t>
            </a:r>
            <a:r>
              <a:rPr lang="en-US" sz="3600" b="1" dirty="0" err="1">
                <a:solidFill>
                  <a:srgbClr val="002060"/>
                </a:solidFill>
                <a:latin typeface="Times New Roman" pitchFamily="18" charset="0"/>
                <a:ea typeface="Arial-Rounded" panose="020B0500000000000000" pitchFamily="34" charset="0"/>
                <a:cs typeface="Times New Roman" pitchFamily="18" charset="0"/>
              </a:rPr>
              <a:t>cót</a:t>
            </a:r>
            <a:r>
              <a:rPr lang="en-US" sz="3600" b="1" dirty="0">
                <a:solidFill>
                  <a:srgbClr val="002060"/>
                </a:solidFill>
                <a:latin typeface="Times New Roman" pitchFamily="18" charset="0"/>
                <a:ea typeface="Arial-Rounded" panose="020B0500000000000000" pitchFamily="34" charset="0"/>
                <a:cs typeface="Times New Roman" pitchFamily="18" charset="0"/>
              </a:rPr>
              <a:t> </a:t>
            </a:r>
            <a:r>
              <a:rPr lang="en-US" sz="3600" b="1" dirty="0" err="1">
                <a:solidFill>
                  <a:srgbClr val="002060"/>
                </a:solidFill>
                <a:latin typeface="Times New Roman" pitchFamily="18" charset="0"/>
                <a:ea typeface="Arial-Rounded" panose="020B0500000000000000" pitchFamily="34" charset="0"/>
                <a:cs typeface="Times New Roman" pitchFamily="18" charset="0"/>
              </a:rPr>
              <a:t>lại</a:t>
            </a:r>
            <a:endParaRPr lang="en-US" sz="3600" b="1" dirty="0">
              <a:solidFill>
                <a:srgbClr val="002060"/>
              </a:solidFill>
              <a:latin typeface="Times New Roman" pitchFamily="18" charset="0"/>
              <a:ea typeface="Arial-Rounded" panose="020B0500000000000000" pitchFamily="34" charset="0"/>
              <a:cs typeface="Times New Roman" pitchFamily="18" charset="0"/>
            </a:endParaRPr>
          </a:p>
          <a:p>
            <a:pPr algn="just">
              <a:lnSpc>
                <a:spcPct val="150000"/>
              </a:lnSpc>
            </a:pPr>
            <a:r>
              <a:rPr lang="en-US" sz="3600" b="1" dirty="0" err="1">
                <a:solidFill>
                  <a:srgbClr val="002060"/>
                </a:solidFill>
                <a:latin typeface="Times New Roman" pitchFamily="18" charset="0"/>
                <a:ea typeface="Arial-Rounded" panose="020B0500000000000000" pitchFamily="34" charset="0"/>
                <a:cs typeface="Times New Roman" pitchFamily="18" charset="0"/>
              </a:rPr>
              <a:t>Xe</a:t>
            </a:r>
            <a:r>
              <a:rPr lang="en-US" sz="3600" b="1" dirty="0">
                <a:solidFill>
                  <a:srgbClr val="002060"/>
                </a:solidFill>
                <a:latin typeface="Times New Roman" pitchFamily="18" charset="0"/>
                <a:ea typeface="Arial-Rounded" panose="020B0500000000000000" pitchFamily="34" charset="0"/>
                <a:cs typeface="Times New Roman" pitchFamily="18" charset="0"/>
              </a:rPr>
              <a:t> </a:t>
            </a:r>
            <a:r>
              <a:rPr lang="en-US" sz="3600" b="1" dirty="0" err="1">
                <a:solidFill>
                  <a:srgbClr val="002060"/>
                </a:solidFill>
                <a:latin typeface="Times New Roman" pitchFamily="18" charset="0"/>
                <a:ea typeface="Arial-Rounded" panose="020B0500000000000000" pitchFamily="34" charset="0"/>
                <a:cs typeface="Times New Roman" pitchFamily="18" charset="0"/>
              </a:rPr>
              <a:t>liền</a:t>
            </a:r>
            <a:r>
              <a:rPr lang="en-US" sz="3600" b="1" dirty="0">
                <a:solidFill>
                  <a:srgbClr val="002060"/>
                </a:solidFill>
                <a:latin typeface="Times New Roman" pitchFamily="18" charset="0"/>
                <a:ea typeface="Arial-Rounded" panose="020B0500000000000000" pitchFamily="34" charset="0"/>
                <a:cs typeface="Times New Roman" pitchFamily="18" charset="0"/>
              </a:rPr>
              <a:t> </a:t>
            </a:r>
            <a:r>
              <a:rPr lang="en-US" sz="3600" b="1" dirty="0" err="1">
                <a:solidFill>
                  <a:srgbClr val="002060"/>
                </a:solidFill>
                <a:latin typeface="Times New Roman" pitchFamily="18" charset="0"/>
                <a:ea typeface="Arial-Rounded" panose="020B0500000000000000" pitchFamily="34" charset="0"/>
                <a:cs typeface="Times New Roman" pitchFamily="18" charset="0"/>
              </a:rPr>
              <a:t>chạy</a:t>
            </a:r>
            <a:r>
              <a:rPr lang="en-US" sz="3600" b="1" dirty="0">
                <a:solidFill>
                  <a:srgbClr val="002060"/>
                </a:solidFill>
                <a:latin typeface="Times New Roman" pitchFamily="18" charset="0"/>
                <a:ea typeface="Arial-Rounded" panose="020B0500000000000000" pitchFamily="34" charset="0"/>
                <a:cs typeface="Times New Roman" pitchFamily="18" charset="0"/>
              </a:rPr>
              <a:t> </a:t>
            </a:r>
            <a:r>
              <a:rPr lang="en-US" sz="3600" b="1" dirty="0" err="1">
                <a:solidFill>
                  <a:srgbClr val="002060"/>
                </a:solidFill>
                <a:latin typeface="Times New Roman" pitchFamily="18" charset="0"/>
                <a:ea typeface="Arial-Rounded" panose="020B0500000000000000" pitchFamily="34" charset="0"/>
                <a:cs typeface="Times New Roman" pitchFamily="18" charset="0"/>
              </a:rPr>
              <a:t>ro</a:t>
            </a:r>
            <a:r>
              <a:rPr lang="en-US" sz="3600" b="1" dirty="0">
                <a:solidFill>
                  <a:srgbClr val="002060"/>
                </a:solidFill>
                <a:latin typeface="Times New Roman" pitchFamily="18" charset="0"/>
                <a:ea typeface="Arial-Rounded" panose="020B0500000000000000" pitchFamily="34" charset="0"/>
                <a:cs typeface="Times New Roman" pitchFamily="18" charset="0"/>
              </a:rPr>
              <a:t> </a:t>
            </a:r>
            <a:r>
              <a:rPr lang="en-US" sz="3600" b="1" dirty="0" err="1">
                <a:solidFill>
                  <a:srgbClr val="002060"/>
                </a:solidFill>
                <a:latin typeface="Times New Roman" pitchFamily="18" charset="0"/>
                <a:ea typeface="Arial-Rounded" panose="020B0500000000000000" pitchFamily="34" charset="0"/>
                <a:cs typeface="Times New Roman" pitchFamily="18" charset="0"/>
              </a:rPr>
              <a:t>ro</a:t>
            </a:r>
            <a:r>
              <a:rPr lang="en-US" sz="3600" b="1" dirty="0">
                <a:solidFill>
                  <a:srgbClr val="002060"/>
                </a:solidFill>
                <a:latin typeface="Times New Roman" pitchFamily="18" charset="0"/>
                <a:ea typeface="Arial-Rounded" panose="020B0500000000000000" pitchFamily="34" charset="0"/>
                <a:cs typeface="Times New Roman" pitchFamily="18" charset="0"/>
              </a:rPr>
              <a:t> …</a:t>
            </a:r>
          </a:p>
          <a:p>
            <a:pPr algn="just">
              <a:lnSpc>
                <a:spcPct val="150000"/>
              </a:lnSpc>
            </a:pPr>
            <a:r>
              <a:rPr lang="en-US" sz="3600" b="1" dirty="0" smtClean="0">
                <a:solidFill>
                  <a:srgbClr val="002060"/>
                </a:solidFill>
                <a:latin typeface="Times New Roman" pitchFamily="18" charset="0"/>
                <a:ea typeface="Arial-Rounded" panose="020B0500000000000000" pitchFamily="34" charset="0"/>
                <a:cs typeface="Times New Roman" pitchFamily="18" charset="0"/>
              </a:rPr>
              <a:t>                        </a:t>
            </a:r>
            <a:r>
              <a:rPr lang="en-US" sz="3600" b="1" i="1" dirty="0" smtClean="0">
                <a:solidFill>
                  <a:srgbClr val="002060"/>
                </a:solidFill>
                <a:latin typeface="Times New Roman" pitchFamily="18" charset="0"/>
                <a:ea typeface="Arial-Rounded" panose="020B0500000000000000" pitchFamily="34" charset="0"/>
                <a:cs typeface="Times New Roman" pitchFamily="18" charset="0"/>
              </a:rPr>
              <a:t>(</a:t>
            </a:r>
            <a:r>
              <a:rPr lang="en-US" sz="3600" b="1" i="1" dirty="0" err="1">
                <a:solidFill>
                  <a:srgbClr val="002060"/>
                </a:solidFill>
                <a:latin typeface="Times New Roman" pitchFamily="18" charset="0"/>
                <a:ea typeface="Arial-Rounded" panose="020B0500000000000000" pitchFamily="34" charset="0"/>
                <a:cs typeface="Times New Roman" pitchFamily="18" charset="0"/>
              </a:rPr>
              <a:t>Đặng</a:t>
            </a:r>
            <a:r>
              <a:rPr lang="en-US" sz="3600" b="1" i="1" dirty="0">
                <a:solidFill>
                  <a:srgbClr val="002060"/>
                </a:solidFill>
                <a:latin typeface="Times New Roman" pitchFamily="18" charset="0"/>
                <a:ea typeface="Arial-Rounded" panose="020B0500000000000000" pitchFamily="34" charset="0"/>
                <a:cs typeface="Times New Roman" pitchFamily="18" charset="0"/>
              </a:rPr>
              <a:t> </a:t>
            </a:r>
            <a:r>
              <a:rPr lang="en-US" sz="3600" b="1" i="1" dirty="0" err="1">
                <a:solidFill>
                  <a:srgbClr val="002060"/>
                </a:solidFill>
                <a:latin typeface="Times New Roman" pitchFamily="18" charset="0"/>
                <a:ea typeface="Arial-Rounded" panose="020B0500000000000000" pitchFamily="34" charset="0"/>
                <a:cs typeface="Times New Roman" pitchFamily="18" charset="0"/>
              </a:rPr>
              <a:t>Hấn</a:t>
            </a:r>
            <a:r>
              <a:rPr lang="en-US" sz="3600" b="1" i="1" dirty="0">
                <a:solidFill>
                  <a:srgbClr val="002060"/>
                </a:solidFill>
                <a:latin typeface="Times New Roman" pitchFamily="18" charset="0"/>
                <a:ea typeface="Arial-Rounded" panose="020B0500000000000000" pitchFamily="34" charset="0"/>
                <a:cs typeface="Times New Roman" pitchFamily="18" charset="0"/>
              </a:rPr>
              <a:t>)</a:t>
            </a:r>
          </a:p>
        </p:txBody>
      </p:sp>
      <p:pic>
        <p:nvPicPr>
          <p:cNvPr id="13" name="Picture 1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000251" y="4570033"/>
            <a:ext cx="4076700" cy="4076700"/>
          </a:xfrm>
          <a:prstGeom prst="ellipse">
            <a:avLst/>
          </a:prstGeom>
          <a:ln>
            <a:noFill/>
          </a:ln>
          <a:effectLst>
            <a:softEdge rad="112500"/>
          </a:effectLst>
        </p:spPr>
      </p:pic>
      <p:cxnSp>
        <p:nvCxnSpPr>
          <p:cNvPr id="18" name="Straight Connector 17"/>
          <p:cNvCxnSpPr/>
          <p:nvPr/>
        </p:nvCxnSpPr>
        <p:spPr>
          <a:xfrm>
            <a:off x="2971800" y="2133600"/>
            <a:ext cx="8001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914650" y="2961811"/>
            <a:ext cx="8001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305050" y="4530799"/>
            <a:ext cx="914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367539" y="7026349"/>
            <a:ext cx="6400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9262889" y="7883599"/>
            <a:ext cx="82296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674369" y="6207199"/>
            <a:ext cx="82296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02055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par>
                                <p:cTn id="22" presetID="22" presetClass="entr" presetSubtype="8"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par>
                                <p:cTn id="25" presetID="22" presetClass="entr" presetSubtype="8"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par>
                                <p:cTn id="28" presetID="22" presetClass="entr" presetSubtype="8"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par>
                                <p:cTn id="31" presetID="22" presetClass="entr" presetSubtype="8"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left)">
                                      <p:cBhvr>
                                        <p:cTn id="33" dur="500"/>
                                        <p:tgtEl>
                                          <p:spTgt spid="23"/>
                                        </p:tgtEl>
                                      </p:cBhvr>
                                    </p:animEffect>
                                  </p:childTnLst>
                                </p:cTn>
                              </p:par>
                              <p:par>
                                <p:cTn id="34" presetID="22" presetClass="entr" presetSubtype="8"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left)">
                                      <p:cBhvr>
                                        <p:cTn id="3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6">
            <a:extLst>
              <a:ext uri="{FF2B5EF4-FFF2-40B4-BE49-F238E27FC236}">
                <a16:creationId xmlns:a16="http://schemas.microsoft.com/office/drawing/2014/main" xmlns="" id="{F239F57B-F203-4AE3-AB1C-0AC06A6CC6BC}"/>
              </a:ext>
            </a:extLst>
          </p:cNvPr>
          <p:cNvPicPr>
            <a:picLocks noChangeAspect="1"/>
          </p:cNvPicPr>
          <p:nvPr/>
        </p:nvPicPr>
        <p:blipFill rotWithShape="1">
          <a:blip r:embed="rId3" cstate="print">
            <a:extLst>
              <a:ext uri="{BEBA8EAE-BF5A-486C-A8C5-ECC9F3942E4B}">
                <a14:imgProps xmlns:a14="http://schemas.microsoft.com/office/drawing/2010/main" xmlns="">
                  <a14:imgLayer r:embed="rId4">
                    <a14:imgEffect>
                      <a14:saturation sat="300000"/>
                    </a14:imgEffect>
                    <a14:imgEffect>
                      <a14:brightnessContrast contrast="40000"/>
                    </a14:imgEffect>
                  </a14:imgLayer>
                </a14:imgProps>
              </a:ext>
              <a:ext uri="{28A0092B-C50C-407E-A947-70E740481C1C}">
                <a14:useLocalDpi xmlns:a14="http://schemas.microsoft.com/office/drawing/2010/main" xmlns="" val="0"/>
              </a:ext>
            </a:extLst>
          </a:blip>
          <a:srcRect t="71035" b="9032"/>
          <a:stretch/>
        </p:blipFill>
        <p:spPr>
          <a:xfrm>
            <a:off x="-1162050" y="7737687"/>
            <a:ext cx="14722475" cy="943306"/>
          </a:xfrm>
          <a:prstGeom prst="rect">
            <a:avLst/>
          </a:prstGeom>
        </p:spPr>
      </p:pic>
      <p:grpSp>
        <p:nvGrpSpPr>
          <p:cNvPr id="15" name="Group 14">
            <a:extLst>
              <a:ext uri="{FF2B5EF4-FFF2-40B4-BE49-F238E27FC236}">
                <a16:creationId xmlns:a16="http://schemas.microsoft.com/office/drawing/2014/main" xmlns="" id="{7A807A5E-B68A-410C-AB0D-1D86BD6E42C7}"/>
              </a:ext>
            </a:extLst>
          </p:cNvPr>
          <p:cNvGrpSpPr/>
          <p:nvPr/>
        </p:nvGrpSpPr>
        <p:grpSpPr>
          <a:xfrm>
            <a:off x="0" y="0"/>
            <a:ext cx="14722475" cy="466515"/>
            <a:chOff x="0" y="-127508"/>
            <a:chExt cx="12192000" cy="1361811"/>
          </a:xfrm>
        </p:grpSpPr>
        <p:sp>
          <p:nvSpPr>
            <p:cNvPr id="16" name="Rectangle: Top Corners Rounded 17">
              <a:extLst>
                <a:ext uri="{FF2B5EF4-FFF2-40B4-BE49-F238E27FC236}">
                  <a16:creationId xmlns:a16="http://schemas.microsoft.com/office/drawing/2014/main" xmlns=""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17" name="Rectangle: Top Corners Rounded 18">
              <a:extLst>
                <a:ext uri="{FF2B5EF4-FFF2-40B4-BE49-F238E27FC236}">
                  <a16:creationId xmlns:a16="http://schemas.microsoft.com/office/drawing/2014/main" xmlns=""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sp>
        <p:nvSpPr>
          <p:cNvPr id="14" name="Text Box 1"/>
          <p:cNvSpPr txBox="1"/>
          <p:nvPr/>
        </p:nvSpPr>
        <p:spPr>
          <a:xfrm>
            <a:off x="1765038" y="8237983"/>
            <a:ext cx="12783987" cy="588511"/>
          </a:xfrm>
          <a:prstGeom prst="rect">
            <a:avLst/>
          </a:prstGeom>
          <a:noFill/>
        </p:spPr>
        <p:txBody>
          <a:bodyPr wrap="square" lIns="112361" tIns="56181" rIns="112361" bIns="56181" rtlCol="0">
            <a:spAutoFit/>
          </a:bodyPr>
          <a:lstStyle/>
          <a:p>
            <a:r>
              <a:rPr lang="en-US" sz="3000" dirty="0" err="1">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Bản</a:t>
            </a:r>
            <a:r>
              <a:rPr lang="en-US" sz="3000" dirty="0">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 </a:t>
            </a:r>
            <a:r>
              <a:rPr lang="en-US" sz="3000" dirty="0" err="1">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quyền</a:t>
            </a:r>
            <a:r>
              <a:rPr lang="en-US" sz="3000" dirty="0">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 : FB </a:t>
            </a:r>
            <a:r>
              <a:rPr lang="en-US" sz="3000" dirty="0" err="1">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Đặng</a:t>
            </a:r>
            <a:r>
              <a:rPr lang="en-US" sz="3000" dirty="0">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 </a:t>
            </a:r>
            <a:r>
              <a:rPr lang="en-US" sz="3000" dirty="0" err="1">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Nhật</a:t>
            </a:r>
            <a:r>
              <a:rPr lang="en-US" sz="3000" dirty="0">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 </a:t>
            </a:r>
            <a:r>
              <a:rPr lang="en-US" sz="3000" dirty="0" err="1">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Linh</a:t>
            </a:r>
            <a:r>
              <a:rPr lang="en-US" sz="3000" dirty="0">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 https://www.facebook.com/nhat.linh.3557440</a:t>
            </a:r>
          </a:p>
        </p:txBody>
      </p:sp>
      <p:sp>
        <p:nvSpPr>
          <p:cNvPr id="19" name="Oval 18"/>
          <p:cNvSpPr/>
          <p:nvPr/>
        </p:nvSpPr>
        <p:spPr>
          <a:xfrm>
            <a:off x="323989" y="439287"/>
            <a:ext cx="736124" cy="7721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12316" tIns="56159" rIns="112316" bIns="56159" rtlCol="0" anchor="ctr"/>
          <a:lstStyle/>
          <a:p>
            <a:pPr algn="ctr"/>
            <a:r>
              <a:rPr lang="en-US" sz="3400" b="1" dirty="0">
                <a:solidFill>
                  <a:schemeClr val="bg1"/>
                </a:solidFill>
                <a:latin typeface="Times New Roman" pitchFamily="18" charset="0"/>
                <a:cs typeface="Times New Roman" pitchFamily="18" charset="0"/>
              </a:rPr>
              <a:t>3</a:t>
            </a:r>
          </a:p>
        </p:txBody>
      </p:sp>
      <p:sp>
        <p:nvSpPr>
          <p:cNvPr id="20" name="TextBox 19"/>
          <p:cNvSpPr txBox="1"/>
          <p:nvPr/>
        </p:nvSpPr>
        <p:spPr>
          <a:xfrm>
            <a:off x="1152128" y="495246"/>
            <a:ext cx="8925500" cy="605841"/>
          </a:xfrm>
          <a:prstGeom prst="rect">
            <a:avLst/>
          </a:prstGeom>
          <a:noFill/>
        </p:spPr>
        <p:txBody>
          <a:bodyPr wrap="square" lIns="112301" tIns="56151" rIns="112301" bIns="56151"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r>
              <a:rPr lang="en-US" sz="3200" dirty="0" err="1" smtClean="0">
                <a:latin typeface="Times New Roman" pitchFamily="18" charset="0"/>
                <a:cs typeface="Times New Roman" pitchFamily="18" charset="0"/>
              </a:rPr>
              <a:t>Quan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tranh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rồi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trả</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hỏi</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23" name="TextBox 22"/>
          <p:cNvSpPr txBox="1"/>
          <p:nvPr/>
        </p:nvSpPr>
        <p:spPr>
          <a:xfrm>
            <a:off x="-47233" y="3642359"/>
            <a:ext cx="4457677" cy="636679"/>
          </a:xfrm>
          <a:prstGeom prst="rect">
            <a:avLst/>
          </a:prstGeom>
          <a:noFill/>
        </p:spPr>
        <p:txBody>
          <a:bodyPr wrap="square" lIns="112361" tIns="56181" rIns="112361" bIns="56181" rtlCol="0">
            <a:spAutoFit/>
          </a:bodyPr>
          <a:lstStyle/>
          <a:p>
            <a:pPr algn="ctr"/>
            <a:r>
              <a:rPr lang="en-US" sz="3400" b="1" dirty="0">
                <a:solidFill>
                  <a:srgbClr val="002060"/>
                </a:solidFill>
                <a:latin typeface="Times New Roman" pitchFamily="18" charset="0"/>
                <a:ea typeface="Arial-Rounded" panose="020B0500000000000000" pitchFamily="34" charset="0"/>
                <a:cs typeface="Times New Roman" pitchFamily="18" charset="0"/>
              </a:rPr>
              <a:t>  </a:t>
            </a:r>
            <a:r>
              <a:rPr lang="en-US" sz="3400" b="1" dirty="0" err="1" smtClean="0">
                <a:solidFill>
                  <a:srgbClr val="002060"/>
                </a:solidFill>
                <a:latin typeface="Times New Roman" pitchFamily="18" charset="0"/>
                <a:ea typeface="Arial-Rounded" panose="020B0500000000000000" pitchFamily="34" charset="0"/>
                <a:cs typeface="Times New Roman" pitchFamily="18" charset="0"/>
              </a:rPr>
              <a:t>Ông</a:t>
            </a:r>
            <a:r>
              <a:rPr lang="en-US" sz="3400" b="1" dirty="0" smtClean="0">
                <a:solidFill>
                  <a:srgbClr val="002060"/>
                </a:solidFill>
                <a:latin typeface="Times New Roman" pitchFamily="18" charset="0"/>
                <a:ea typeface="Arial-Rounded" panose="020B0500000000000000" pitchFamily="34" charset="0"/>
                <a:cs typeface="Times New Roman" pitchFamily="18" charset="0"/>
              </a:rPr>
              <a:t> </a:t>
            </a:r>
            <a:r>
              <a:rPr lang="en-US" sz="3400" b="1" dirty="0" err="1" smtClean="0">
                <a:solidFill>
                  <a:srgbClr val="002060"/>
                </a:solidFill>
                <a:latin typeface="Times New Roman" pitchFamily="18" charset="0"/>
                <a:ea typeface="Arial-Rounded" panose="020B0500000000000000" pitchFamily="34" charset="0"/>
                <a:cs typeface="Times New Roman" pitchFamily="18" charset="0"/>
              </a:rPr>
              <a:t>đang</a:t>
            </a:r>
            <a:r>
              <a:rPr lang="en-US" sz="3400" b="1" dirty="0" smtClean="0">
                <a:solidFill>
                  <a:srgbClr val="002060"/>
                </a:solidFill>
                <a:latin typeface="Times New Roman" pitchFamily="18" charset="0"/>
                <a:ea typeface="Arial-Rounded" panose="020B0500000000000000" pitchFamily="34" charset="0"/>
                <a:cs typeface="Times New Roman" pitchFamily="18" charset="0"/>
              </a:rPr>
              <a:t> </a:t>
            </a:r>
            <a:r>
              <a:rPr lang="en-US" sz="3400" b="1" dirty="0" err="1" smtClean="0">
                <a:solidFill>
                  <a:srgbClr val="002060"/>
                </a:solidFill>
                <a:latin typeface="Times New Roman" pitchFamily="18" charset="0"/>
                <a:ea typeface="Arial-Rounded" panose="020B0500000000000000" pitchFamily="34" charset="0"/>
                <a:cs typeface="Times New Roman" pitchFamily="18" charset="0"/>
              </a:rPr>
              <a:t>làm</a:t>
            </a:r>
            <a:r>
              <a:rPr lang="en-US" sz="3400" b="1" dirty="0" smtClean="0">
                <a:solidFill>
                  <a:srgbClr val="002060"/>
                </a:solidFill>
                <a:latin typeface="Times New Roman" pitchFamily="18" charset="0"/>
                <a:ea typeface="Arial-Rounded" panose="020B0500000000000000" pitchFamily="34" charset="0"/>
                <a:cs typeface="Times New Roman" pitchFamily="18" charset="0"/>
              </a:rPr>
              <a:t> </a:t>
            </a:r>
            <a:r>
              <a:rPr lang="en-US" sz="3400" b="1" dirty="0" err="1" smtClean="0">
                <a:solidFill>
                  <a:srgbClr val="002060"/>
                </a:solidFill>
                <a:latin typeface="Times New Roman" pitchFamily="18" charset="0"/>
                <a:ea typeface="Arial-Rounded" panose="020B0500000000000000" pitchFamily="34" charset="0"/>
                <a:cs typeface="Times New Roman" pitchFamily="18" charset="0"/>
              </a:rPr>
              <a:t>gì</a:t>
            </a:r>
            <a:r>
              <a:rPr lang="en-US" sz="3400" b="1" dirty="0" smtClean="0">
                <a:solidFill>
                  <a:srgbClr val="002060"/>
                </a:solidFill>
                <a:latin typeface="Times New Roman" pitchFamily="18" charset="0"/>
                <a:ea typeface="Arial-Rounded" panose="020B0500000000000000" pitchFamily="34" charset="0"/>
                <a:cs typeface="Times New Roman" pitchFamily="18" charset="0"/>
              </a:rPr>
              <a:t>?</a:t>
            </a:r>
            <a:endParaRPr lang="en-US" sz="3400" b="1" dirty="0">
              <a:solidFill>
                <a:srgbClr val="002060"/>
              </a:solidFill>
              <a:latin typeface="Times New Roman" pitchFamily="18" charset="0"/>
              <a:ea typeface="Arial-Rounded" panose="020B0500000000000000" pitchFamily="34" charset="0"/>
              <a:cs typeface="Times New Roman" pitchFamily="18" charset="0"/>
            </a:endParaRPr>
          </a:p>
        </p:txBody>
      </p:sp>
      <p:pic>
        <p:nvPicPr>
          <p:cNvPr id="2050" name="Picture 2"/>
          <p:cNvPicPr>
            <a:picLocks noChangeAspect="1" noChangeArrowheads="1"/>
          </p:cNvPicPr>
          <p:nvPr/>
        </p:nvPicPr>
        <p:blipFill rotWithShape="1">
          <a:blip r:embed="rId5" cstate="print">
            <a:extLst>
              <a:ext uri="{BEBA8EAE-BF5A-486C-A8C5-ECC9F3942E4B}">
                <a14:imgProps xmlns:a14="http://schemas.microsoft.com/office/drawing/2010/main" xmlns="">
                  <a14:imgLayer r:embed="rId6">
                    <a14:imgEffect>
                      <a14:sharpenSoften amount="25000"/>
                    </a14:imgEffect>
                  </a14:imgLayer>
                </a14:imgProps>
              </a:ext>
              <a:ext uri="{28A0092B-C50C-407E-A947-70E740481C1C}">
                <a14:useLocalDpi xmlns:a14="http://schemas.microsoft.com/office/drawing/2010/main" xmlns="" val="0"/>
              </a:ext>
            </a:extLst>
          </a:blip>
          <a:srcRect l="22120" t="20833" r="14110" b="49480"/>
          <a:stretch/>
        </p:blipFill>
        <p:spPr bwMode="auto">
          <a:xfrm>
            <a:off x="133118" y="1148521"/>
            <a:ext cx="9394930" cy="24590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6" name="Picture 2"/>
          <p:cNvPicPr>
            <a:picLocks noChangeAspect="1" noChangeArrowheads="1"/>
          </p:cNvPicPr>
          <p:nvPr/>
        </p:nvPicPr>
        <p:blipFill rotWithShape="1">
          <a:blip r:embed="rId5" cstate="print">
            <a:extLst>
              <a:ext uri="{BEBA8EAE-BF5A-486C-A8C5-ECC9F3942E4B}">
                <a14:imgProps xmlns:a14="http://schemas.microsoft.com/office/drawing/2010/main" xmlns="">
                  <a14:imgLayer r:embed="rId6">
                    <a14:imgEffect>
                      <a14:sharpenSoften amount="25000"/>
                    </a14:imgEffect>
                  </a14:imgLayer>
                </a14:imgProps>
              </a:ext>
              <a:ext uri="{28A0092B-C50C-407E-A947-70E740481C1C}">
                <a14:useLocalDpi xmlns:a14="http://schemas.microsoft.com/office/drawing/2010/main" xmlns="" val="0"/>
              </a:ext>
            </a:extLst>
          </a:blip>
          <a:srcRect l="21654" t="58091" r="14577" b="12222"/>
          <a:stretch/>
        </p:blipFill>
        <p:spPr bwMode="auto">
          <a:xfrm>
            <a:off x="2077394" y="4722490"/>
            <a:ext cx="9834046" cy="257394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7" name="TextBox 26"/>
          <p:cNvSpPr txBox="1"/>
          <p:nvPr/>
        </p:nvSpPr>
        <p:spPr>
          <a:xfrm>
            <a:off x="4974450" y="3642358"/>
            <a:ext cx="4457677" cy="636679"/>
          </a:xfrm>
          <a:prstGeom prst="rect">
            <a:avLst/>
          </a:prstGeom>
          <a:noFill/>
        </p:spPr>
        <p:txBody>
          <a:bodyPr wrap="square" lIns="112361" tIns="56181" rIns="112361" bIns="56181" rtlCol="0">
            <a:spAutoFit/>
          </a:bodyPr>
          <a:lstStyle/>
          <a:p>
            <a:pPr algn="ctr"/>
            <a:r>
              <a:rPr lang="en-US" sz="3400" b="1" dirty="0">
                <a:solidFill>
                  <a:srgbClr val="002060"/>
                </a:solidFill>
                <a:latin typeface="Times New Roman" pitchFamily="18" charset="0"/>
                <a:ea typeface="Arial-Rounded" panose="020B0500000000000000" pitchFamily="34" charset="0"/>
                <a:cs typeface="Times New Roman" pitchFamily="18" charset="0"/>
              </a:rPr>
              <a:t>  </a:t>
            </a:r>
            <a:r>
              <a:rPr lang="en-US" sz="3400" b="1" dirty="0" err="1" smtClean="0">
                <a:solidFill>
                  <a:srgbClr val="002060"/>
                </a:solidFill>
                <a:latin typeface="Times New Roman" pitchFamily="18" charset="0"/>
                <a:ea typeface="Arial-Rounded" panose="020B0500000000000000" pitchFamily="34" charset="0"/>
                <a:cs typeface="Times New Roman" pitchFamily="18" charset="0"/>
              </a:rPr>
              <a:t>Bà</a:t>
            </a:r>
            <a:r>
              <a:rPr lang="en-US" sz="3400" b="1" dirty="0" smtClean="0">
                <a:solidFill>
                  <a:srgbClr val="002060"/>
                </a:solidFill>
                <a:latin typeface="Times New Roman" pitchFamily="18" charset="0"/>
                <a:ea typeface="Arial-Rounded" panose="020B0500000000000000" pitchFamily="34" charset="0"/>
                <a:cs typeface="Times New Roman" pitchFamily="18" charset="0"/>
              </a:rPr>
              <a:t> </a:t>
            </a:r>
            <a:r>
              <a:rPr lang="en-US" sz="3400" b="1" dirty="0" err="1" smtClean="0">
                <a:solidFill>
                  <a:srgbClr val="002060"/>
                </a:solidFill>
                <a:latin typeface="Times New Roman" pitchFamily="18" charset="0"/>
                <a:ea typeface="Arial-Rounded" panose="020B0500000000000000" pitchFamily="34" charset="0"/>
                <a:cs typeface="Times New Roman" pitchFamily="18" charset="0"/>
              </a:rPr>
              <a:t>đang</a:t>
            </a:r>
            <a:r>
              <a:rPr lang="en-US" sz="3400" b="1" dirty="0" smtClean="0">
                <a:solidFill>
                  <a:srgbClr val="002060"/>
                </a:solidFill>
                <a:latin typeface="Times New Roman" pitchFamily="18" charset="0"/>
                <a:ea typeface="Arial-Rounded" panose="020B0500000000000000" pitchFamily="34" charset="0"/>
                <a:cs typeface="Times New Roman" pitchFamily="18" charset="0"/>
              </a:rPr>
              <a:t> </a:t>
            </a:r>
            <a:r>
              <a:rPr lang="en-US" sz="3400" b="1" dirty="0" err="1" smtClean="0">
                <a:solidFill>
                  <a:srgbClr val="002060"/>
                </a:solidFill>
                <a:latin typeface="Times New Roman" pitchFamily="18" charset="0"/>
                <a:ea typeface="Arial-Rounded" panose="020B0500000000000000" pitchFamily="34" charset="0"/>
                <a:cs typeface="Times New Roman" pitchFamily="18" charset="0"/>
              </a:rPr>
              <a:t>làm</a:t>
            </a:r>
            <a:r>
              <a:rPr lang="en-US" sz="3400" b="1" dirty="0" smtClean="0">
                <a:solidFill>
                  <a:srgbClr val="002060"/>
                </a:solidFill>
                <a:latin typeface="Times New Roman" pitchFamily="18" charset="0"/>
                <a:ea typeface="Arial-Rounded" panose="020B0500000000000000" pitchFamily="34" charset="0"/>
                <a:cs typeface="Times New Roman" pitchFamily="18" charset="0"/>
              </a:rPr>
              <a:t> </a:t>
            </a:r>
            <a:r>
              <a:rPr lang="en-US" sz="3400" b="1" dirty="0" err="1" smtClean="0">
                <a:solidFill>
                  <a:srgbClr val="002060"/>
                </a:solidFill>
                <a:latin typeface="Times New Roman" pitchFamily="18" charset="0"/>
                <a:ea typeface="Arial-Rounded" panose="020B0500000000000000" pitchFamily="34" charset="0"/>
                <a:cs typeface="Times New Roman" pitchFamily="18" charset="0"/>
              </a:rPr>
              <a:t>gì</a:t>
            </a:r>
            <a:r>
              <a:rPr lang="en-US" sz="3400" b="1" dirty="0" smtClean="0">
                <a:solidFill>
                  <a:srgbClr val="002060"/>
                </a:solidFill>
                <a:latin typeface="Times New Roman" pitchFamily="18" charset="0"/>
                <a:ea typeface="Arial-Rounded" panose="020B0500000000000000" pitchFamily="34" charset="0"/>
                <a:cs typeface="Times New Roman" pitchFamily="18" charset="0"/>
              </a:rPr>
              <a:t>?</a:t>
            </a:r>
            <a:endParaRPr lang="en-US" sz="3400" b="1" dirty="0">
              <a:solidFill>
                <a:srgbClr val="002060"/>
              </a:solidFill>
              <a:latin typeface="Times New Roman" pitchFamily="18" charset="0"/>
              <a:ea typeface="Arial-Rounded" panose="020B0500000000000000" pitchFamily="34" charset="0"/>
              <a:cs typeface="Times New Roman" pitchFamily="18" charset="0"/>
            </a:endParaRPr>
          </a:p>
        </p:txBody>
      </p:sp>
      <p:sp>
        <p:nvSpPr>
          <p:cNvPr id="29" name="TextBox 28"/>
          <p:cNvSpPr txBox="1"/>
          <p:nvPr/>
        </p:nvSpPr>
        <p:spPr>
          <a:xfrm>
            <a:off x="1952227" y="7128085"/>
            <a:ext cx="4457677" cy="636679"/>
          </a:xfrm>
          <a:prstGeom prst="rect">
            <a:avLst/>
          </a:prstGeom>
          <a:noFill/>
        </p:spPr>
        <p:txBody>
          <a:bodyPr wrap="square" lIns="112361" tIns="56181" rIns="112361" bIns="56181" rtlCol="0">
            <a:spAutoFit/>
          </a:bodyPr>
          <a:lstStyle/>
          <a:p>
            <a:pPr algn="ctr"/>
            <a:r>
              <a:rPr lang="en-US" sz="3400" b="1" dirty="0">
                <a:solidFill>
                  <a:srgbClr val="002060"/>
                </a:solidFill>
                <a:latin typeface="Times New Roman" pitchFamily="18" charset="0"/>
                <a:ea typeface="Arial-Rounded" panose="020B0500000000000000" pitchFamily="34" charset="0"/>
                <a:cs typeface="Times New Roman" pitchFamily="18" charset="0"/>
              </a:rPr>
              <a:t>  </a:t>
            </a:r>
            <a:r>
              <a:rPr lang="en-US" sz="3400" b="1" dirty="0" err="1" smtClean="0">
                <a:solidFill>
                  <a:srgbClr val="002060"/>
                </a:solidFill>
                <a:latin typeface="Times New Roman" pitchFamily="18" charset="0"/>
                <a:ea typeface="Arial-Rounded" panose="020B0500000000000000" pitchFamily="34" charset="0"/>
                <a:cs typeface="Times New Roman" pitchFamily="18" charset="0"/>
              </a:rPr>
              <a:t>Bố</a:t>
            </a:r>
            <a:r>
              <a:rPr lang="en-US" sz="3400" b="1" dirty="0" smtClean="0">
                <a:solidFill>
                  <a:srgbClr val="002060"/>
                </a:solidFill>
                <a:latin typeface="Times New Roman" pitchFamily="18" charset="0"/>
                <a:ea typeface="Arial-Rounded" panose="020B0500000000000000" pitchFamily="34" charset="0"/>
                <a:cs typeface="Times New Roman" pitchFamily="18" charset="0"/>
              </a:rPr>
              <a:t> </a:t>
            </a:r>
            <a:r>
              <a:rPr lang="en-US" sz="3400" b="1" dirty="0" err="1" smtClean="0">
                <a:solidFill>
                  <a:srgbClr val="002060"/>
                </a:solidFill>
                <a:latin typeface="Times New Roman" pitchFamily="18" charset="0"/>
                <a:ea typeface="Arial-Rounded" panose="020B0500000000000000" pitchFamily="34" charset="0"/>
                <a:cs typeface="Times New Roman" pitchFamily="18" charset="0"/>
              </a:rPr>
              <a:t>mẹ</a:t>
            </a:r>
            <a:r>
              <a:rPr lang="en-US" sz="3400" b="1" dirty="0" smtClean="0">
                <a:solidFill>
                  <a:srgbClr val="002060"/>
                </a:solidFill>
                <a:latin typeface="Times New Roman" pitchFamily="18" charset="0"/>
                <a:ea typeface="Arial-Rounded" panose="020B0500000000000000" pitchFamily="34" charset="0"/>
                <a:cs typeface="Times New Roman" pitchFamily="18" charset="0"/>
              </a:rPr>
              <a:t> </a:t>
            </a:r>
            <a:r>
              <a:rPr lang="en-US" sz="3400" b="1" dirty="0" err="1" smtClean="0">
                <a:solidFill>
                  <a:srgbClr val="002060"/>
                </a:solidFill>
                <a:latin typeface="Times New Roman" pitchFamily="18" charset="0"/>
                <a:ea typeface="Arial-Rounded" panose="020B0500000000000000" pitchFamily="34" charset="0"/>
                <a:cs typeface="Times New Roman" pitchFamily="18" charset="0"/>
              </a:rPr>
              <a:t>đang</a:t>
            </a:r>
            <a:r>
              <a:rPr lang="en-US" sz="3400" b="1" dirty="0" smtClean="0">
                <a:solidFill>
                  <a:srgbClr val="002060"/>
                </a:solidFill>
                <a:latin typeface="Times New Roman" pitchFamily="18" charset="0"/>
                <a:ea typeface="Arial-Rounded" panose="020B0500000000000000" pitchFamily="34" charset="0"/>
                <a:cs typeface="Times New Roman" pitchFamily="18" charset="0"/>
              </a:rPr>
              <a:t> </a:t>
            </a:r>
            <a:r>
              <a:rPr lang="en-US" sz="3400" b="1" dirty="0" err="1" smtClean="0">
                <a:solidFill>
                  <a:srgbClr val="002060"/>
                </a:solidFill>
                <a:latin typeface="Times New Roman" pitchFamily="18" charset="0"/>
                <a:ea typeface="Arial-Rounded" panose="020B0500000000000000" pitchFamily="34" charset="0"/>
                <a:cs typeface="Times New Roman" pitchFamily="18" charset="0"/>
              </a:rPr>
              <a:t>làm</a:t>
            </a:r>
            <a:r>
              <a:rPr lang="en-US" sz="3400" b="1" dirty="0" smtClean="0">
                <a:solidFill>
                  <a:srgbClr val="002060"/>
                </a:solidFill>
                <a:latin typeface="Times New Roman" pitchFamily="18" charset="0"/>
                <a:ea typeface="Arial-Rounded" panose="020B0500000000000000" pitchFamily="34" charset="0"/>
                <a:cs typeface="Times New Roman" pitchFamily="18" charset="0"/>
              </a:rPr>
              <a:t> </a:t>
            </a:r>
            <a:r>
              <a:rPr lang="en-US" sz="3400" b="1" dirty="0" err="1" smtClean="0">
                <a:solidFill>
                  <a:srgbClr val="002060"/>
                </a:solidFill>
                <a:latin typeface="Times New Roman" pitchFamily="18" charset="0"/>
                <a:ea typeface="Arial-Rounded" panose="020B0500000000000000" pitchFamily="34" charset="0"/>
                <a:cs typeface="Times New Roman" pitchFamily="18" charset="0"/>
              </a:rPr>
              <a:t>gì</a:t>
            </a:r>
            <a:r>
              <a:rPr lang="en-US" sz="3400" b="1" dirty="0" smtClean="0">
                <a:solidFill>
                  <a:srgbClr val="002060"/>
                </a:solidFill>
                <a:latin typeface="Times New Roman" pitchFamily="18" charset="0"/>
                <a:ea typeface="Arial-Rounded" panose="020B0500000000000000" pitchFamily="34" charset="0"/>
                <a:cs typeface="Times New Roman" pitchFamily="18" charset="0"/>
              </a:rPr>
              <a:t>?</a:t>
            </a:r>
            <a:endParaRPr lang="en-US" sz="3400" b="1" dirty="0">
              <a:solidFill>
                <a:srgbClr val="002060"/>
              </a:solidFill>
              <a:latin typeface="Times New Roman" pitchFamily="18" charset="0"/>
              <a:ea typeface="Arial-Rounded" panose="020B0500000000000000" pitchFamily="34" charset="0"/>
              <a:cs typeface="Times New Roman" pitchFamily="18" charset="0"/>
            </a:endParaRPr>
          </a:p>
        </p:txBody>
      </p:sp>
      <p:sp>
        <p:nvSpPr>
          <p:cNvPr id="30" name="TextBox 29"/>
          <p:cNvSpPr txBox="1"/>
          <p:nvPr/>
        </p:nvSpPr>
        <p:spPr>
          <a:xfrm>
            <a:off x="7240610" y="7128084"/>
            <a:ext cx="4457677" cy="1159900"/>
          </a:xfrm>
          <a:prstGeom prst="rect">
            <a:avLst/>
          </a:prstGeom>
          <a:noFill/>
        </p:spPr>
        <p:txBody>
          <a:bodyPr wrap="square" lIns="112361" tIns="56181" rIns="112361" bIns="56181" rtlCol="0">
            <a:spAutoFit/>
          </a:bodyPr>
          <a:lstStyle/>
          <a:p>
            <a:pPr algn="ctr"/>
            <a:r>
              <a:rPr lang="en-US" sz="3400" b="1" dirty="0">
                <a:solidFill>
                  <a:srgbClr val="002060"/>
                </a:solidFill>
                <a:latin typeface="Times New Roman" pitchFamily="18" charset="0"/>
                <a:ea typeface="Arial-Rounded" panose="020B0500000000000000" pitchFamily="34" charset="0"/>
                <a:cs typeface="Times New Roman" pitchFamily="18" charset="0"/>
              </a:rPr>
              <a:t>  </a:t>
            </a:r>
            <a:r>
              <a:rPr lang="en-US" sz="3400" b="1" dirty="0" err="1" smtClean="0">
                <a:solidFill>
                  <a:srgbClr val="002060"/>
                </a:solidFill>
                <a:latin typeface="Times New Roman" pitchFamily="18" charset="0"/>
                <a:ea typeface="Arial-Rounded" panose="020B0500000000000000" pitchFamily="34" charset="0"/>
                <a:cs typeface="Times New Roman" pitchFamily="18" charset="0"/>
              </a:rPr>
              <a:t>Bạn</a:t>
            </a:r>
            <a:r>
              <a:rPr lang="en-US" sz="3400" b="1" dirty="0" smtClean="0">
                <a:solidFill>
                  <a:srgbClr val="002060"/>
                </a:solidFill>
                <a:latin typeface="Times New Roman" pitchFamily="18" charset="0"/>
                <a:ea typeface="Arial-Rounded" panose="020B0500000000000000" pitchFamily="34" charset="0"/>
                <a:cs typeface="Times New Roman" pitchFamily="18" charset="0"/>
              </a:rPr>
              <a:t> </a:t>
            </a:r>
            <a:r>
              <a:rPr lang="en-US" sz="3400" b="1" dirty="0" err="1" smtClean="0">
                <a:solidFill>
                  <a:srgbClr val="002060"/>
                </a:solidFill>
                <a:latin typeface="Times New Roman" pitchFamily="18" charset="0"/>
                <a:ea typeface="Arial-Rounded" panose="020B0500000000000000" pitchFamily="34" charset="0"/>
                <a:cs typeface="Times New Roman" pitchFamily="18" charset="0"/>
              </a:rPr>
              <a:t>nhỏ</a:t>
            </a:r>
            <a:r>
              <a:rPr lang="en-US" sz="3400" b="1" dirty="0" smtClean="0">
                <a:solidFill>
                  <a:srgbClr val="002060"/>
                </a:solidFill>
                <a:latin typeface="Times New Roman" pitchFamily="18" charset="0"/>
                <a:ea typeface="Arial-Rounded" panose="020B0500000000000000" pitchFamily="34" charset="0"/>
                <a:cs typeface="Times New Roman" pitchFamily="18" charset="0"/>
              </a:rPr>
              <a:t> </a:t>
            </a:r>
            <a:r>
              <a:rPr lang="en-US" sz="3400" b="1" dirty="0" err="1" smtClean="0">
                <a:solidFill>
                  <a:srgbClr val="002060"/>
                </a:solidFill>
                <a:latin typeface="Times New Roman" pitchFamily="18" charset="0"/>
                <a:ea typeface="Arial-Rounded" panose="020B0500000000000000" pitchFamily="34" charset="0"/>
                <a:cs typeface="Times New Roman" pitchFamily="18" charset="0"/>
              </a:rPr>
              <a:t>đang</a:t>
            </a:r>
            <a:r>
              <a:rPr lang="en-US" sz="3400" b="1" dirty="0" smtClean="0">
                <a:solidFill>
                  <a:srgbClr val="002060"/>
                </a:solidFill>
                <a:latin typeface="Times New Roman" pitchFamily="18" charset="0"/>
                <a:ea typeface="Arial-Rounded" panose="020B0500000000000000" pitchFamily="34" charset="0"/>
                <a:cs typeface="Times New Roman" pitchFamily="18" charset="0"/>
              </a:rPr>
              <a:t> </a:t>
            </a:r>
            <a:r>
              <a:rPr lang="en-US" sz="3400" b="1" dirty="0" err="1" smtClean="0">
                <a:solidFill>
                  <a:srgbClr val="002060"/>
                </a:solidFill>
                <a:latin typeface="Times New Roman" pitchFamily="18" charset="0"/>
                <a:ea typeface="Arial-Rounded" panose="020B0500000000000000" pitchFamily="34" charset="0"/>
                <a:cs typeface="Times New Roman" pitchFamily="18" charset="0"/>
              </a:rPr>
              <a:t>làm</a:t>
            </a:r>
            <a:r>
              <a:rPr lang="en-US" sz="3400" b="1" dirty="0" smtClean="0">
                <a:solidFill>
                  <a:srgbClr val="002060"/>
                </a:solidFill>
                <a:latin typeface="Times New Roman" pitchFamily="18" charset="0"/>
                <a:ea typeface="Arial-Rounded" panose="020B0500000000000000" pitchFamily="34" charset="0"/>
                <a:cs typeface="Times New Roman" pitchFamily="18" charset="0"/>
              </a:rPr>
              <a:t> </a:t>
            </a:r>
            <a:r>
              <a:rPr lang="en-US" sz="3400" b="1" dirty="0" err="1" smtClean="0">
                <a:solidFill>
                  <a:srgbClr val="002060"/>
                </a:solidFill>
                <a:latin typeface="Times New Roman" pitchFamily="18" charset="0"/>
                <a:ea typeface="Arial-Rounded" panose="020B0500000000000000" pitchFamily="34" charset="0"/>
                <a:cs typeface="Times New Roman" pitchFamily="18" charset="0"/>
              </a:rPr>
              <a:t>gì</a:t>
            </a:r>
            <a:r>
              <a:rPr lang="en-US" sz="3400" b="1" dirty="0" smtClean="0">
                <a:solidFill>
                  <a:srgbClr val="002060"/>
                </a:solidFill>
                <a:latin typeface="Times New Roman" pitchFamily="18" charset="0"/>
                <a:ea typeface="Arial-Rounded" panose="020B0500000000000000" pitchFamily="34" charset="0"/>
                <a:cs typeface="Times New Roman" pitchFamily="18" charset="0"/>
              </a:rPr>
              <a:t>?</a:t>
            </a:r>
            <a:endParaRPr lang="en-US" sz="3400" b="1" dirty="0">
              <a:solidFill>
                <a:srgbClr val="002060"/>
              </a:solidFill>
              <a:latin typeface="Times New Roman" pitchFamily="18" charset="0"/>
              <a:ea typeface="Arial-Rounded" panose="020B0500000000000000" pitchFamily="34" charset="0"/>
              <a:cs typeface="Times New Roman" pitchFamily="18" charset="0"/>
            </a:endParaRPr>
          </a:p>
        </p:txBody>
      </p:sp>
      <p:grpSp>
        <p:nvGrpSpPr>
          <p:cNvPr id="24" name="Group 23"/>
          <p:cNvGrpSpPr/>
          <p:nvPr/>
        </p:nvGrpSpPr>
        <p:grpSpPr>
          <a:xfrm>
            <a:off x="10246705" y="486829"/>
            <a:ext cx="3417293" cy="826180"/>
            <a:chOff x="11305182" y="1101087"/>
            <a:chExt cx="3417293" cy="826180"/>
          </a:xfrm>
        </p:grpSpPr>
        <p:sp>
          <p:nvSpPr>
            <p:cNvPr id="35" name="Rounded Rectangle 34"/>
            <p:cNvSpPr/>
            <p:nvPr/>
          </p:nvSpPr>
          <p:spPr>
            <a:xfrm>
              <a:off x="11305182" y="1101087"/>
              <a:ext cx="3417293" cy="826180"/>
            </a:xfrm>
            <a:prstGeom prst="roundRect">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12361" tIns="56181" rIns="112361" bIns="56181" rtlCol="0" anchor="ctr"/>
            <a:lstStyle/>
            <a:p>
              <a:pPr algn="ctr"/>
              <a:endParaRPr lang="en-US">
                <a:solidFill>
                  <a:srgbClr val="FFC000"/>
                </a:solidFill>
                <a:latin typeface="Times New Roman" pitchFamily="18" charset="0"/>
                <a:cs typeface="Times New Roman" pitchFamily="18" charset="0"/>
              </a:endParaRPr>
            </a:p>
          </p:txBody>
        </p:sp>
        <p:sp>
          <p:nvSpPr>
            <p:cNvPr id="12" name="TextBox 11"/>
            <p:cNvSpPr txBox="1"/>
            <p:nvPr/>
          </p:nvSpPr>
          <p:spPr>
            <a:xfrm>
              <a:off x="11620500" y="1181100"/>
              <a:ext cx="3078087" cy="584775"/>
            </a:xfrm>
            <a:prstGeom prst="rect">
              <a:avLst/>
            </a:prstGeom>
            <a:noFill/>
          </p:spPr>
          <p:txBody>
            <a:bodyPr wrap="none" rtlCol="0">
              <a:spAutoFit/>
            </a:bodyPr>
            <a:lstStyle/>
            <a:p>
              <a:r>
                <a:rPr lang="en-US" sz="3200" dirty="0" err="1" smtClean="0">
                  <a:solidFill>
                    <a:srgbClr val="002060"/>
                  </a:solidFill>
                  <a:latin typeface="Times New Roman" pitchFamily="18" charset="0"/>
                  <a:ea typeface="Arial-Rounded" panose="020B0500000000000000" pitchFamily="34" charset="0"/>
                  <a:cs typeface="Times New Roman" pitchFamily="18" charset="0"/>
                </a:rPr>
                <a:t>Thảo</a:t>
              </a:r>
              <a:r>
                <a:rPr lang="en-US" sz="3200" dirty="0" smtClean="0">
                  <a:solidFill>
                    <a:srgbClr val="002060"/>
                  </a:solidFill>
                  <a:latin typeface="Times New Roman" pitchFamily="18" charset="0"/>
                  <a:ea typeface="Arial-Rounded" panose="020B0500000000000000" pitchFamily="34" charset="0"/>
                  <a:cs typeface="Times New Roman" pitchFamily="18" charset="0"/>
                </a:rPr>
                <a:t> </a:t>
              </a:r>
              <a:r>
                <a:rPr lang="en-US" sz="3200" dirty="0" err="1" smtClean="0">
                  <a:solidFill>
                    <a:srgbClr val="002060"/>
                  </a:solidFill>
                  <a:latin typeface="Times New Roman" pitchFamily="18" charset="0"/>
                  <a:ea typeface="Arial-Rounded" panose="020B0500000000000000" pitchFamily="34" charset="0"/>
                  <a:cs typeface="Times New Roman" pitchFamily="18" charset="0"/>
                </a:rPr>
                <a:t>luận</a:t>
              </a:r>
              <a:r>
                <a:rPr lang="en-US" sz="3200" dirty="0" smtClean="0">
                  <a:solidFill>
                    <a:srgbClr val="002060"/>
                  </a:solidFill>
                  <a:latin typeface="Times New Roman" pitchFamily="18" charset="0"/>
                  <a:ea typeface="Arial-Rounded" panose="020B0500000000000000" pitchFamily="34" charset="0"/>
                  <a:cs typeface="Times New Roman" pitchFamily="18" charset="0"/>
                </a:rPr>
                <a:t> </a:t>
              </a:r>
              <a:r>
                <a:rPr lang="en-US" sz="3200" dirty="0" err="1" smtClean="0">
                  <a:solidFill>
                    <a:srgbClr val="002060"/>
                  </a:solidFill>
                  <a:latin typeface="Times New Roman" pitchFamily="18" charset="0"/>
                  <a:ea typeface="Arial-Rounded" panose="020B0500000000000000" pitchFamily="34" charset="0"/>
                  <a:cs typeface="Times New Roman" pitchFamily="18" charset="0"/>
                </a:rPr>
                <a:t>nhóm</a:t>
              </a:r>
              <a:r>
                <a:rPr lang="en-US" sz="3200" dirty="0" smtClean="0">
                  <a:solidFill>
                    <a:srgbClr val="002060"/>
                  </a:solidFill>
                  <a:latin typeface="Times New Roman" pitchFamily="18" charset="0"/>
                  <a:ea typeface="Arial-Rounded" panose="020B0500000000000000" pitchFamily="34" charset="0"/>
                  <a:cs typeface="Times New Roman" pitchFamily="18" charset="0"/>
                </a:rPr>
                <a:t> </a:t>
              </a:r>
              <a:endParaRPr lang="en-US" sz="3200" dirty="0">
                <a:solidFill>
                  <a:srgbClr val="002060"/>
                </a:solidFill>
                <a:latin typeface="Times New Roman" pitchFamily="18" charset="0"/>
                <a:ea typeface="Arial-Rounded" panose="020B0500000000000000" pitchFamily="34" charset="0"/>
                <a:cs typeface="Times New Roman" pitchFamily="18" charset="0"/>
              </a:endParaRPr>
            </a:p>
          </p:txBody>
        </p:sp>
      </p:grpSp>
      <p:pic>
        <p:nvPicPr>
          <p:cNvPr id="2049" name="Picture 2048"/>
          <p:cNvPicPr>
            <a:picLocks noChangeAspect="1"/>
          </p:cNvPicPr>
          <p:nvPr/>
        </p:nvPicPr>
        <p:blipFill>
          <a:blip r:embed="rId7" cstate="print">
            <a:extLst>
              <a:ext uri="{BEBA8EAE-BF5A-486C-A8C5-ECC9F3942E4B}">
                <a14:imgProps xmlns:a14="http://schemas.microsoft.com/office/drawing/2010/main" xmlns="">
                  <a14:imgLayer r:embed="rId8">
                    <a14:imgEffect>
                      <a14:backgroundRemoval t="0" b="100000" l="0" r="100000">
                        <a14:foregroundMark x1="30349" y1="4621" x2="16047" y2="36200"/>
                        <a14:foregroundMark x1="43488" y1="47176" x2="48605" y2="55905"/>
                        <a14:foregroundMark x1="49884" y1="74134" x2="46628" y2="90116"/>
                        <a14:foregroundMark x1="74070" y1="78755" x2="69302" y2="91014"/>
                        <a14:foregroundMark x1="68140" y1="81130" x2="72442" y2="82670"/>
                        <a14:foregroundMark x1="20465" y1="10077" x2="6512" y2="24326"/>
                        <a14:foregroundMark x1="45465" y1="8986" x2="27209" y2="24134"/>
                        <a14:foregroundMark x1="63721" y1="82221" x2="61395" y2="89281"/>
                      </a14:backgroundRemoval>
                    </a14:imgEffect>
                  </a14:imgLayer>
                </a14:imgProps>
              </a:ext>
              <a:ext uri="{28A0092B-C50C-407E-A947-70E740481C1C}">
                <a14:useLocalDpi xmlns:a14="http://schemas.microsoft.com/office/drawing/2010/main" xmlns="" val="0"/>
              </a:ext>
            </a:extLst>
          </a:blip>
          <a:stretch>
            <a:fillRect/>
          </a:stretch>
        </p:blipFill>
        <p:spPr>
          <a:xfrm>
            <a:off x="121582" y="5640074"/>
            <a:ext cx="1566124" cy="2837234"/>
          </a:xfrm>
          <a:prstGeom prst="rect">
            <a:avLst/>
          </a:prstGeom>
        </p:spPr>
      </p:pic>
      <p:grpSp>
        <p:nvGrpSpPr>
          <p:cNvPr id="39" name="Group 38"/>
          <p:cNvGrpSpPr/>
          <p:nvPr/>
        </p:nvGrpSpPr>
        <p:grpSpPr>
          <a:xfrm>
            <a:off x="9377263" y="1605617"/>
            <a:ext cx="5456110" cy="2930977"/>
            <a:chOff x="10820690" y="687324"/>
            <a:chExt cx="4963256" cy="2930977"/>
          </a:xfrm>
        </p:grpSpPr>
        <p:sp>
          <p:nvSpPr>
            <p:cNvPr id="41" name="TextBox 40"/>
            <p:cNvSpPr txBox="1"/>
            <p:nvPr/>
          </p:nvSpPr>
          <p:spPr>
            <a:xfrm>
              <a:off x="10820690" y="833628"/>
              <a:ext cx="4963256" cy="2677656"/>
            </a:xfrm>
            <a:prstGeom prst="rect">
              <a:avLst/>
            </a:prstGeom>
            <a:noFill/>
          </p:spPr>
          <p:txBody>
            <a:bodyPr wrap="square" rtlCol="0">
              <a:spAutoFit/>
            </a:bodyPr>
            <a:lstStyle/>
            <a:p>
              <a:r>
                <a:rPr lang="en-US" sz="2800" dirty="0" smtClean="0">
                  <a:solidFill>
                    <a:srgbClr val="002060"/>
                  </a:solidFill>
                  <a:latin typeface="Times New Roman" pitchFamily="18" charset="0"/>
                  <a:ea typeface="Arial-Rounded" panose="020B0500000000000000" pitchFamily="34" charset="0"/>
                  <a:cs typeface="Times New Roman" pitchFamily="18" charset="0"/>
                </a:rPr>
                <a:t>Tr1: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Trước</a:t>
              </a:r>
              <a:r>
                <a:rPr lang="en-US" sz="2800" dirty="0" smtClean="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mặt</a:t>
              </a:r>
              <a:r>
                <a:rPr lang="en-US" sz="2800" dirty="0" smtClean="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ông</a:t>
              </a:r>
              <a:r>
                <a:rPr lang="en-US" sz="2800" dirty="0" smtClean="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và</a:t>
              </a:r>
              <a:r>
                <a:rPr lang="en-US" sz="2800" dirty="0" smtClean="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bạn</a:t>
              </a:r>
              <a:r>
                <a:rPr lang="en-US" sz="2800" dirty="0" smtClean="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là</a:t>
              </a:r>
              <a:r>
                <a:rPr lang="en-US" sz="2800" dirty="0" smtClean="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cái</a:t>
              </a:r>
              <a:r>
                <a:rPr lang="en-US" sz="2800" dirty="0" smtClean="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gì</a:t>
              </a:r>
              <a:r>
                <a:rPr lang="en-US" sz="2800" dirty="0" smtClean="0">
                  <a:solidFill>
                    <a:srgbClr val="002060"/>
                  </a:solidFill>
                  <a:latin typeface="Times New Roman" pitchFamily="18" charset="0"/>
                  <a:ea typeface="Arial-Rounded" panose="020B0500000000000000" pitchFamily="34" charset="0"/>
                  <a:cs typeface="Times New Roman" pitchFamily="18" charset="0"/>
                </a:rPr>
                <a:t>?</a:t>
              </a:r>
            </a:p>
            <a:p>
              <a:r>
                <a:rPr lang="en-US" sz="2800" dirty="0" smtClean="0">
                  <a:solidFill>
                    <a:srgbClr val="002060"/>
                  </a:solidFill>
                  <a:latin typeface="Times New Roman" pitchFamily="18" charset="0"/>
                  <a:ea typeface="Arial-Rounded" panose="020B0500000000000000" pitchFamily="34" charset="0"/>
                  <a:cs typeface="Times New Roman" pitchFamily="18" charset="0"/>
                </a:rPr>
                <a:t>Tr2: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Bà</a:t>
              </a:r>
              <a:r>
                <a:rPr lang="en-US" sz="2800" dirty="0" smtClean="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đang</a:t>
              </a:r>
              <a:r>
                <a:rPr lang="en-US" sz="2800" dirty="0" smtClean="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chăm</a:t>
              </a:r>
              <a:r>
                <a:rPr lang="en-US" sz="2800" dirty="0" smtClean="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chú</a:t>
              </a:r>
              <a:r>
                <a:rPr lang="en-US" sz="2800" dirty="0" smtClean="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nhìn</a:t>
              </a:r>
              <a:r>
                <a:rPr lang="en-US" sz="2800" dirty="0" smtClean="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vào</a:t>
              </a:r>
              <a:r>
                <a:rPr lang="en-US" sz="2800" dirty="0" smtClean="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đâu</a:t>
              </a:r>
              <a:r>
                <a:rPr lang="en-US" sz="2800" dirty="0" smtClean="0">
                  <a:solidFill>
                    <a:srgbClr val="002060"/>
                  </a:solidFill>
                  <a:latin typeface="Times New Roman" pitchFamily="18" charset="0"/>
                  <a:ea typeface="Arial-Rounded" panose="020B0500000000000000" pitchFamily="34" charset="0"/>
                  <a:cs typeface="Times New Roman" pitchFamily="18" charset="0"/>
                </a:rPr>
                <a:t>?</a:t>
              </a:r>
            </a:p>
            <a:p>
              <a:r>
                <a:rPr lang="en-US" sz="2800" dirty="0" smtClean="0">
                  <a:solidFill>
                    <a:srgbClr val="002060"/>
                  </a:solidFill>
                  <a:latin typeface="Times New Roman" pitchFamily="18" charset="0"/>
                  <a:ea typeface="Arial-Rounded" panose="020B0500000000000000" pitchFamily="34" charset="0"/>
                  <a:cs typeface="Times New Roman" pitchFamily="18" charset="0"/>
                </a:rPr>
                <a:t>Tr3: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Mẹ</a:t>
              </a:r>
              <a:r>
                <a:rPr lang="en-US" sz="2800" dirty="0" smtClean="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cầm</a:t>
              </a:r>
              <a:r>
                <a:rPr lang="en-US" sz="2800" dirty="0" smtClean="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chổi</a:t>
              </a:r>
              <a:r>
                <a:rPr lang="en-US" sz="2800" dirty="0" smtClean="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làm</a:t>
              </a:r>
              <a:r>
                <a:rPr lang="en-US" sz="2800" dirty="0" smtClean="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gì</a:t>
              </a:r>
              <a:r>
                <a:rPr lang="en-US" sz="2800" dirty="0" smtClean="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Bố</a:t>
              </a:r>
              <a:r>
                <a:rPr lang="en-US" sz="2800" dirty="0" smtClean="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cần</a:t>
              </a:r>
              <a:r>
                <a:rPr lang="en-US" sz="2800" dirty="0" smtClean="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khăn</a:t>
              </a:r>
              <a:r>
                <a:rPr lang="en-US" sz="2800" dirty="0" smtClean="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lau</a:t>
              </a:r>
              <a:r>
                <a:rPr lang="en-US" sz="2800" dirty="0" smtClean="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làm</a:t>
              </a:r>
              <a:r>
                <a:rPr lang="en-US" sz="2800" dirty="0" smtClean="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gì</a:t>
              </a:r>
              <a:r>
                <a:rPr lang="en-US" sz="2800" dirty="0" smtClean="0">
                  <a:solidFill>
                    <a:srgbClr val="002060"/>
                  </a:solidFill>
                  <a:latin typeface="Times New Roman" pitchFamily="18" charset="0"/>
                  <a:ea typeface="Arial-Rounded" panose="020B0500000000000000" pitchFamily="34" charset="0"/>
                  <a:cs typeface="Times New Roman" pitchFamily="18" charset="0"/>
                </a:rPr>
                <a:t>?</a:t>
              </a:r>
            </a:p>
            <a:p>
              <a:r>
                <a:rPr lang="en-US" sz="2800" dirty="0" smtClean="0">
                  <a:solidFill>
                    <a:srgbClr val="002060"/>
                  </a:solidFill>
                  <a:latin typeface="Times New Roman" pitchFamily="18" charset="0"/>
                  <a:ea typeface="Arial-Rounded" panose="020B0500000000000000" pitchFamily="34" charset="0"/>
                  <a:cs typeface="Times New Roman" pitchFamily="18" charset="0"/>
                </a:rPr>
                <a:t>Tr4: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Trước</a:t>
              </a:r>
              <a:r>
                <a:rPr lang="en-US" sz="2800" dirty="0" smtClean="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mặt</a:t>
              </a:r>
              <a:r>
                <a:rPr lang="en-US" sz="2800" dirty="0" smtClean="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bạn</a:t>
              </a:r>
              <a:r>
                <a:rPr lang="en-US" sz="2800" dirty="0" smtClean="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nhỏ</a:t>
              </a:r>
              <a:r>
                <a:rPr lang="en-US" sz="2800" dirty="0" smtClean="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là</a:t>
              </a:r>
              <a:r>
                <a:rPr lang="en-US" sz="2800" dirty="0" smtClean="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cái</a:t>
              </a:r>
              <a:r>
                <a:rPr lang="en-US" sz="2800" dirty="0" smtClean="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gì</a:t>
              </a:r>
              <a:r>
                <a:rPr lang="en-US" sz="2800" dirty="0" smtClean="0">
                  <a:solidFill>
                    <a:srgbClr val="002060"/>
                  </a:solidFill>
                  <a:latin typeface="Times New Roman" pitchFamily="18" charset="0"/>
                  <a:ea typeface="Arial-Rounded" panose="020B0500000000000000" pitchFamily="34" charset="0"/>
                  <a:cs typeface="Times New Roman" pitchFamily="18" charset="0"/>
                </a:rPr>
                <a:t>?</a:t>
              </a:r>
              <a:endParaRPr lang="en-US" sz="2800" dirty="0">
                <a:solidFill>
                  <a:srgbClr val="002060"/>
                </a:solidFill>
                <a:latin typeface="Times New Roman" pitchFamily="18" charset="0"/>
                <a:ea typeface="Arial-Rounded" panose="020B0500000000000000" pitchFamily="34" charset="0"/>
                <a:cs typeface="Times New Roman" pitchFamily="18" charset="0"/>
              </a:endParaRPr>
            </a:p>
          </p:txBody>
        </p:sp>
        <p:sp>
          <p:nvSpPr>
            <p:cNvPr id="40" name="Rounded Rectangle 39"/>
            <p:cNvSpPr/>
            <p:nvPr/>
          </p:nvSpPr>
          <p:spPr>
            <a:xfrm>
              <a:off x="10820690" y="687324"/>
              <a:ext cx="4837682" cy="2930977"/>
            </a:xfrm>
            <a:prstGeom prst="roundRect">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12361" tIns="56181" rIns="112361" bIns="56181" rtlCol="0" anchor="ctr"/>
            <a:lstStyle/>
            <a:p>
              <a:pPr algn="ctr"/>
              <a:endParaRPr lang="en-US">
                <a:solidFill>
                  <a:srgbClr val="FFC000"/>
                </a:solidFill>
                <a:latin typeface="Times New Roman" pitchFamily="18" charset="0"/>
                <a:cs typeface="Times New Roman" pitchFamily="18" charset="0"/>
              </a:endParaRPr>
            </a:p>
          </p:txBody>
        </p:sp>
      </p:grpSp>
    </p:spTree>
    <p:extLst>
      <p:ext uri="{BB962C8B-B14F-4D97-AF65-F5344CB8AC3E}">
        <p14:creationId xmlns:p14="http://schemas.microsoft.com/office/powerpoint/2010/main" xmlns="" val="425231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1000" fill="hold"/>
                                        <p:tgtEl>
                                          <p:spTgt spid="3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050"/>
                                        </p:tgtEl>
                                        <p:attrNameLst>
                                          <p:attrName>style.visibility</p:attrName>
                                        </p:attrNameLst>
                                      </p:cBhvr>
                                      <p:to>
                                        <p:strVal val="visible"/>
                                      </p:to>
                                    </p:set>
                                    <p:animEffect transition="in" filter="fade">
                                      <p:cBhvr>
                                        <p:cTn id="37" dur="1000"/>
                                        <p:tgtEl>
                                          <p:spTgt spid="2050"/>
                                        </p:tgtEl>
                                      </p:cBhvr>
                                    </p:animEffect>
                                    <p:anim calcmode="lin" valueType="num">
                                      <p:cBhvr>
                                        <p:cTn id="38" dur="1000" fill="hold"/>
                                        <p:tgtEl>
                                          <p:spTgt spid="2050"/>
                                        </p:tgtEl>
                                        <p:attrNameLst>
                                          <p:attrName>ppt_x</p:attrName>
                                        </p:attrNameLst>
                                      </p:cBhvr>
                                      <p:tavLst>
                                        <p:tav tm="0">
                                          <p:val>
                                            <p:strVal val="#ppt_x"/>
                                          </p:val>
                                        </p:tav>
                                        <p:tav tm="100000">
                                          <p:val>
                                            <p:strVal val="#ppt_x"/>
                                          </p:val>
                                        </p:tav>
                                      </p:tavLst>
                                    </p:anim>
                                    <p:anim calcmode="lin" valueType="num">
                                      <p:cBhvr>
                                        <p:cTn id="39" dur="1000" fill="hold"/>
                                        <p:tgtEl>
                                          <p:spTgt spid="2050"/>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1000"/>
                                        <p:tgtEl>
                                          <p:spTgt spid="26"/>
                                        </p:tgtEl>
                                      </p:cBhvr>
                                    </p:animEffect>
                                    <p:anim calcmode="lin" valueType="num">
                                      <p:cBhvr>
                                        <p:cTn id="43" dur="1000" fill="hold"/>
                                        <p:tgtEl>
                                          <p:spTgt spid="26"/>
                                        </p:tgtEl>
                                        <p:attrNameLst>
                                          <p:attrName>ppt_x</p:attrName>
                                        </p:attrNameLst>
                                      </p:cBhvr>
                                      <p:tavLst>
                                        <p:tav tm="0">
                                          <p:val>
                                            <p:strVal val="#ppt_x"/>
                                          </p:val>
                                        </p:tav>
                                        <p:tav tm="100000">
                                          <p:val>
                                            <p:strVal val="#ppt_x"/>
                                          </p:val>
                                        </p:tav>
                                      </p:tavLst>
                                    </p:anim>
                                    <p:anim calcmode="lin" valueType="num">
                                      <p:cBhvr>
                                        <p:cTn id="4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barn(inVertical)">
                                      <p:cBhvr>
                                        <p:cTn id="49" dur="500"/>
                                        <p:tgtEl>
                                          <p:spTgt spid="24"/>
                                        </p:tgtEl>
                                      </p:cBhvr>
                                    </p:animEffect>
                                  </p:childTnLst>
                                </p:cTn>
                              </p:par>
                              <p:par>
                                <p:cTn id="50" presetID="16" presetClass="entr" presetSubtype="21" fill="hold"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barn(inVertical)">
                                      <p:cBhvr>
                                        <p:cTn id="5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animBg="1"/>
      <p:bldP spid="20" grpId="0"/>
      <p:bldP spid="23" grpId="0"/>
      <p:bldP spid="27" grpId="0"/>
      <p:bldP spid="29"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6">
            <a:extLst>
              <a:ext uri="{FF2B5EF4-FFF2-40B4-BE49-F238E27FC236}">
                <a16:creationId xmlns:a16="http://schemas.microsoft.com/office/drawing/2014/main" xmlns="" id="{F239F57B-F203-4AE3-AB1C-0AC06A6CC6BC}"/>
              </a:ext>
            </a:extLst>
          </p:cNvPr>
          <p:cNvPicPr>
            <a:picLocks noChangeAspect="1"/>
          </p:cNvPicPr>
          <p:nvPr/>
        </p:nvPicPr>
        <p:blipFill rotWithShape="1">
          <a:blip r:embed="rId3" cstate="print">
            <a:extLst>
              <a:ext uri="{BEBA8EAE-BF5A-486C-A8C5-ECC9F3942E4B}">
                <a14:imgProps xmlns:a14="http://schemas.microsoft.com/office/drawing/2010/main" xmlns="">
                  <a14:imgLayer r:embed="rId4">
                    <a14:imgEffect>
                      <a14:saturation sat="300000"/>
                    </a14:imgEffect>
                    <a14:imgEffect>
                      <a14:brightnessContrast contrast="40000"/>
                    </a14:imgEffect>
                  </a14:imgLayer>
                </a14:imgProps>
              </a:ext>
              <a:ext uri="{28A0092B-C50C-407E-A947-70E740481C1C}">
                <a14:useLocalDpi xmlns:a14="http://schemas.microsoft.com/office/drawing/2010/main" xmlns="" val="0"/>
              </a:ext>
            </a:extLst>
          </a:blip>
          <a:srcRect t="71035" b="9032"/>
          <a:stretch/>
        </p:blipFill>
        <p:spPr>
          <a:xfrm>
            <a:off x="0" y="7737687"/>
            <a:ext cx="14722475" cy="943306"/>
          </a:xfrm>
          <a:prstGeom prst="rect">
            <a:avLst/>
          </a:prstGeom>
        </p:spPr>
      </p:pic>
      <p:grpSp>
        <p:nvGrpSpPr>
          <p:cNvPr id="15" name="Group 14">
            <a:extLst>
              <a:ext uri="{FF2B5EF4-FFF2-40B4-BE49-F238E27FC236}">
                <a16:creationId xmlns:a16="http://schemas.microsoft.com/office/drawing/2014/main" xmlns="" id="{7A807A5E-B68A-410C-AB0D-1D86BD6E42C7}"/>
              </a:ext>
            </a:extLst>
          </p:cNvPr>
          <p:cNvGrpSpPr/>
          <p:nvPr/>
        </p:nvGrpSpPr>
        <p:grpSpPr>
          <a:xfrm>
            <a:off x="0" y="0"/>
            <a:ext cx="14722475" cy="466515"/>
            <a:chOff x="0" y="-127508"/>
            <a:chExt cx="12192000" cy="1361811"/>
          </a:xfrm>
        </p:grpSpPr>
        <p:sp>
          <p:nvSpPr>
            <p:cNvPr id="16" name="Rectangle: Top Corners Rounded 17">
              <a:extLst>
                <a:ext uri="{FF2B5EF4-FFF2-40B4-BE49-F238E27FC236}">
                  <a16:creationId xmlns:a16="http://schemas.microsoft.com/office/drawing/2014/main" xmlns=""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17" name="Rectangle: Top Corners Rounded 18">
              <a:extLst>
                <a:ext uri="{FF2B5EF4-FFF2-40B4-BE49-F238E27FC236}">
                  <a16:creationId xmlns:a16="http://schemas.microsoft.com/office/drawing/2014/main" xmlns=""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sp>
        <p:nvSpPr>
          <p:cNvPr id="14" name="Text Box 1"/>
          <p:cNvSpPr txBox="1"/>
          <p:nvPr/>
        </p:nvSpPr>
        <p:spPr>
          <a:xfrm>
            <a:off x="2469888" y="8237983"/>
            <a:ext cx="12783987" cy="588511"/>
          </a:xfrm>
          <a:prstGeom prst="rect">
            <a:avLst/>
          </a:prstGeom>
          <a:noFill/>
        </p:spPr>
        <p:txBody>
          <a:bodyPr wrap="square" lIns="112361" tIns="56181" rIns="112361" bIns="56181" rtlCol="0">
            <a:spAutoFit/>
          </a:bodyPr>
          <a:lstStyle/>
          <a:p>
            <a:r>
              <a:rPr lang="en-US" sz="3000" dirty="0" err="1">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Bản</a:t>
            </a:r>
            <a:r>
              <a:rPr lang="en-US" sz="3000" dirty="0">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 </a:t>
            </a:r>
            <a:r>
              <a:rPr lang="en-US" sz="3000" dirty="0" err="1">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quyền</a:t>
            </a:r>
            <a:r>
              <a:rPr lang="en-US" sz="3000" dirty="0">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 : FB </a:t>
            </a:r>
            <a:r>
              <a:rPr lang="en-US" sz="3000" dirty="0" err="1">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Đặng</a:t>
            </a:r>
            <a:r>
              <a:rPr lang="en-US" sz="3000" dirty="0">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 </a:t>
            </a:r>
            <a:r>
              <a:rPr lang="en-US" sz="3000" dirty="0" err="1">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Nhật</a:t>
            </a:r>
            <a:r>
              <a:rPr lang="en-US" sz="3000" dirty="0">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 </a:t>
            </a:r>
            <a:r>
              <a:rPr lang="en-US" sz="3000" dirty="0" err="1">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Linh</a:t>
            </a:r>
            <a:r>
              <a:rPr lang="en-US" sz="3000" dirty="0">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 https://www.facebook.com/nhat.linh.3557440</a:t>
            </a:r>
          </a:p>
        </p:txBody>
      </p:sp>
      <p:sp>
        <p:nvSpPr>
          <p:cNvPr id="19" name="Oval 18"/>
          <p:cNvSpPr/>
          <p:nvPr/>
        </p:nvSpPr>
        <p:spPr>
          <a:xfrm>
            <a:off x="323989" y="439287"/>
            <a:ext cx="736124" cy="7721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12316" tIns="56159" rIns="112316" bIns="56159" rtlCol="0" anchor="ctr"/>
          <a:lstStyle/>
          <a:p>
            <a:pPr algn="ctr"/>
            <a:r>
              <a:rPr lang="en-US" sz="3400" b="1" dirty="0">
                <a:solidFill>
                  <a:schemeClr val="bg1"/>
                </a:solidFill>
                <a:latin typeface="Times New Roman" pitchFamily="18" charset="0"/>
                <a:cs typeface="Times New Roman" pitchFamily="18" charset="0"/>
              </a:rPr>
              <a:t>3</a:t>
            </a:r>
          </a:p>
        </p:txBody>
      </p:sp>
      <p:sp>
        <p:nvSpPr>
          <p:cNvPr id="20" name="TextBox 19"/>
          <p:cNvSpPr txBox="1"/>
          <p:nvPr/>
        </p:nvSpPr>
        <p:spPr>
          <a:xfrm>
            <a:off x="1152128" y="495246"/>
            <a:ext cx="8925500" cy="605841"/>
          </a:xfrm>
          <a:prstGeom prst="rect">
            <a:avLst/>
          </a:prstGeom>
          <a:noFill/>
        </p:spPr>
        <p:txBody>
          <a:bodyPr wrap="square" lIns="112301" tIns="56151" rIns="112301" bIns="56151"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r>
              <a:rPr lang="en-US" sz="3200" dirty="0" err="1" smtClean="0">
                <a:latin typeface="Times New Roman" pitchFamily="18" charset="0"/>
                <a:cs typeface="Times New Roman" pitchFamily="18" charset="0"/>
              </a:rPr>
              <a:t>Quan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tranh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rồi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trả</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hỏi</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23" name="TextBox 22"/>
          <p:cNvSpPr txBox="1"/>
          <p:nvPr/>
        </p:nvSpPr>
        <p:spPr>
          <a:xfrm>
            <a:off x="1352561" y="3733799"/>
            <a:ext cx="4457677" cy="636679"/>
          </a:xfrm>
          <a:prstGeom prst="rect">
            <a:avLst/>
          </a:prstGeom>
          <a:noFill/>
        </p:spPr>
        <p:txBody>
          <a:bodyPr wrap="square" lIns="112361" tIns="56181" rIns="112361" bIns="56181" rtlCol="0">
            <a:spAutoFit/>
          </a:bodyPr>
          <a:lstStyle/>
          <a:p>
            <a:pPr algn="ctr"/>
            <a:r>
              <a:rPr lang="en-US" sz="3400" b="1" dirty="0">
                <a:solidFill>
                  <a:srgbClr val="002060"/>
                </a:solidFill>
                <a:latin typeface="Times New Roman" pitchFamily="18" charset="0"/>
                <a:ea typeface="Arial-Rounded" panose="020B0500000000000000" pitchFamily="34" charset="0"/>
                <a:cs typeface="Times New Roman" pitchFamily="18" charset="0"/>
              </a:rPr>
              <a:t>  </a:t>
            </a:r>
            <a:r>
              <a:rPr lang="en-US" sz="3400" b="1" dirty="0" err="1" smtClean="0">
                <a:solidFill>
                  <a:srgbClr val="002060"/>
                </a:solidFill>
                <a:latin typeface="Times New Roman" pitchFamily="18" charset="0"/>
                <a:ea typeface="Arial-Rounded" panose="020B0500000000000000" pitchFamily="34" charset="0"/>
                <a:cs typeface="Times New Roman" pitchFamily="18" charset="0"/>
              </a:rPr>
              <a:t>Ông</a:t>
            </a:r>
            <a:r>
              <a:rPr lang="en-US" sz="3400" b="1" dirty="0" smtClean="0">
                <a:solidFill>
                  <a:srgbClr val="002060"/>
                </a:solidFill>
                <a:latin typeface="Times New Roman" pitchFamily="18" charset="0"/>
                <a:ea typeface="Arial-Rounded" panose="020B0500000000000000" pitchFamily="34" charset="0"/>
                <a:cs typeface="Times New Roman" pitchFamily="18" charset="0"/>
              </a:rPr>
              <a:t> </a:t>
            </a:r>
            <a:r>
              <a:rPr lang="en-US" sz="3400" b="1" dirty="0" err="1" smtClean="0">
                <a:solidFill>
                  <a:srgbClr val="002060"/>
                </a:solidFill>
                <a:latin typeface="Times New Roman" pitchFamily="18" charset="0"/>
                <a:ea typeface="Arial-Rounded" panose="020B0500000000000000" pitchFamily="34" charset="0"/>
                <a:cs typeface="Times New Roman" pitchFamily="18" charset="0"/>
              </a:rPr>
              <a:t>đang</a:t>
            </a:r>
            <a:r>
              <a:rPr lang="en-US" sz="3400" b="1" dirty="0" smtClean="0">
                <a:solidFill>
                  <a:srgbClr val="002060"/>
                </a:solidFill>
                <a:latin typeface="Times New Roman" pitchFamily="18" charset="0"/>
                <a:ea typeface="Arial-Rounded" panose="020B0500000000000000" pitchFamily="34" charset="0"/>
                <a:cs typeface="Times New Roman" pitchFamily="18" charset="0"/>
              </a:rPr>
              <a:t> </a:t>
            </a:r>
            <a:r>
              <a:rPr lang="en-US" sz="3400" b="1" dirty="0" err="1" smtClean="0">
                <a:solidFill>
                  <a:srgbClr val="002060"/>
                </a:solidFill>
                <a:latin typeface="Times New Roman" pitchFamily="18" charset="0"/>
                <a:ea typeface="Arial-Rounded" panose="020B0500000000000000" pitchFamily="34" charset="0"/>
                <a:cs typeface="Times New Roman" pitchFamily="18" charset="0"/>
              </a:rPr>
              <a:t>làm</a:t>
            </a:r>
            <a:r>
              <a:rPr lang="en-US" sz="3400" b="1" dirty="0" smtClean="0">
                <a:solidFill>
                  <a:srgbClr val="002060"/>
                </a:solidFill>
                <a:latin typeface="Times New Roman" pitchFamily="18" charset="0"/>
                <a:ea typeface="Arial-Rounded" panose="020B0500000000000000" pitchFamily="34" charset="0"/>
                <a:cs typeface="Times New Roman" pitchFamily="18" charset="0"/>
              </a:rPr>
              <a:t> </a:t>
            </a:r>
            <a:r>
              <a:rPr lang="en-US" sz="3400" b="1" dirty="0" err="1" smtClean="0">
                <a:solidFill>
                  <a:srgbClr val="002060"/>
                </a:solidFill>
                <a:latin typeface="Times New Roman" pitchFamily="18" charset="0"/>
                <a:ea typeface="Arial-Rounded" panose="020B0500000000000000" pitchFamily="34" charset="0"/>
                <a:cs typeface="Times New Roman" pitchFamily="18" charset="0"/>
              </a:rPr>
              <a:t>gì</a:t>
            </a:r>
            <a:r>
              <a:rPr lang="en-US" sz="3400" b="1" dirty="0" smtClean="0">
                <a:solidFill>
                  <a:srgbClr val="002060"/>
                </a:solidFill>
                <a:latin typeface="Times New Roman" pitchFamily="18" charset="0"/>
                <a:ea typeface="Arial-Rounded" panose="020B0500000000000000" pitchFamily="34" charset="0"/>
                <a:cs typeface="Times New Roman" pitchFamily="18" charset="0"/>
              </a:rPr>
              <a:t>?</a:t>
            </a:r>
            <a:endParaRPr lang="en-US" sz="3400" b="1" dirty="0">
              <a:solidFill>
                <a:srgbClr val="002060"/>
              </a:solidFill>
              <a:latin typeface="Times New Roman" pitchFamily="18" charset="0"/>
              <a:ea typeface="Arial-Rounded" panose="020B0500000000000000" pitchFamily="34" charset="0"/>
              <a:cs typeface="Times New Roman" pitchFamily="18" charset="0"/>
            </a:endParaRPr>
          </a:p>
        </p:txBody>
      </p:sp>
      <p:pic>
        <p:nvPicPr>
          <p:cNvPr id="2050" name="Picture 2"/>
          <p:cNvPicPr>
            <a:picLocks noChangeAspect="1" noChangeArrowheads="1"/>
          </p:cNvPicPr>
          <p:nvPr/>
        </p:nvPicPr>
        <p:blipFill rotWithShape="1">
          <a:blip r:embed="rId5" cstate="print">
            <a:extLst>
              <a:ext uri="{BEBA8EAE-BF5A-486C-A8C5-ECC9F3942E4B}">
                <a14:imgProps xmlns:a14="http://schemas.microsoft.com/office/drawing/2010/main" xmlns="">
                  <a14:imgLayer r:embed="rId6">
                    <a14:imgEffect>
                      <a14:sharpenSoften amount="25000"/>
                    </a14:imgEffect>
                  </a14:imgLayer>
                </a14:imgProps>
              </a:ext>
              <a:ext uri="{28A0092B-C50C-407E-A947-70E740481C1C}">
                <a14:useLocalDpi xmlns:a14="http://schemas.microsoft.com/office/drawing/2010/main" xmlns="" val="0"/>
              </a:ext>
            </a:extLst>
          </a:blip>
          <a:srcRect l="22120" t="20833" r="14110" b="49480"/>
          <a:stretch/>
        </p:blipFill>
        <p:spPr bwMode="auto">
          <a:xfrm>
            <a:off x="1295168" y="1148520"/>
            <a:ext cx="10022914" cy="262337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6" name="Picture 2"/>
          <p:cNvPicPr>
            <a:picLocks noChangeAspect="1" noChangeArrowheads="1"/>
          </p:cNvPicPr>
          <p:nvPr/>
        </p:nvPicPr>
        <p:blipFill rotWithShape="1">
          <a:blip r:embed="rId5" cstate="print">
            <a:extLst>
              <a:ext uri="{BEBA8EAE-BF5A-486C-A8C5-ECC9F3942E4B}">
                <a14:imgProps xmlns:a14="http://schemas.microsoft.com/office/drawing/2010/main" xmlns="">
                  <a14:imgLayer r:embed="rId6">
                    <a14:imgEffect>
                      <a14:sharpenSoften amount="25000"/>
                    </a14:imgEffect>
                  </a14:imgLayer>
                </a14:imgProps>
              </a:ext>
              <a:ext uri="{28A0092B-C50C-407E-A947-70E740481C1C}">
                <a14:useLocalDpi xmlns:a14="http://schemas.microsoft.com/office/drawing/2010/main" xmlns="" val="0"/>
              </a:ext>
            </a:extLst>
          </a:blip>
          <a:srcRect l="21654" t="58091" r="14577" b="12222"/>
          <a:stretch/>
        </p:blipFill>
        <p:spPr bwMode="auto">
          <a:xfrm>
            <a:off x="4125269" y="4484745"/>
            <a:ext cx="10597206" cy="277369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7" name="TextBox 26"/>
          <p:cNvSpPr txBox="1"/>
          <p:nvPr/>
        </p:nvSpPr>
        <p:spPr>
          <a:xfrm>
            <a:off x="6374244" y="3733798"/>
            <a:ext cx="4457677" cy="636679"/>
          </a:xfrm>
          <a:prstGeom prst="rect">
            <a:avLst/>
          </a:prstGeom>
          <a:noFill/>
        </p:spPr>
        <p:txBody>
          <a:bodyPr wrap="square" lIns="112361" tIns="56181" rIns="112361" bIns="56181" rtlCol="0">
            <a:spAutoFit/>
          </a:bodyPr>
          <a:lstStyle/>
          <a:p>
            <a:pPr algn="ctr"/>
            <a:r>
              <a:rPr lang="en-US" sz="3400" b="1" dirty="0">
                <a:solidFill>
                  <a:srgbClr val="002060"/>
                </a:solidFill>
                <a:latin typeface="Times New Roman" pitchFamily="18" charset="0"/>
                <a:ea typeface="Arial-Rounded" panose="020B0500000000000000" pitchFamily="34" charset="0"/>
                <a:cs typeface="Times New Roman" pitchFamily="18" charset="0"/>
              </a:rPr>
              <a:t>  </a:t>
            </a:r>
            <a:r>
              <a:rPr lang="en-US" sz="3400" b="1" dirty="0" err="1" smtClean="0">
                <a:solidFill>
                  <a:srgbClr val="002060"/>
                </a:solidFill>
                <a:latin typeface="Times New Roman" pitchFamily="18" charset="0"/>
                <a:ea typeface="Arial-Rounded" panose="020B0500000000000000" pitchFamily="34" charset="0"/>
                <a:cs typeface="Times New Roman" pitchFamily="18" charset="0"/>
              </a:rPr>
              <a:t>Bà</a:t>
            </a:r>
            <a:r>
              <a:rPr lang="en-US" sz="3400" b="1" dirty="0" smtClean="0">
                <a:solidFill>
                  <a:srgbClr val="002060"/>
                </a:solidFill>
                <a:latin typeface="Times New Roman" pitchFamily="18" charset="0"/>
                <a:ea typeface="Arial-Rounded" panose="020B0500000000000000" pitchFamily="34" charset="0"/>
                <a:cs typeface="Times New Roman" pitchFamily="18" charset="0"/>
              </a:rPr>
              <a:t> </a:t>
            </a:r>
            <a:r>
              <a:rPr lang="en-US" sz="3400" b="1" dirty="0" err="1" smtClean="0">
                <a:solidFill>
                  <a:srgbClr val="002060"/>
                </a:solidFill>
                <a:latin typeface="Times New Roman" pitchFamily="18" charset="0"/>
                <a:ea typeface="Arial-Rounded" panose="020B0500000000000000" pitchFamily="34" charset="0"/>
                <a:cs typeface="Times New Roman" pitchFamily="18" charset="0"/>
              </a:rPr>
              <a:t>đang</a:t>
            </a:r>
            <a:r>
              <a:rPr lang="en-US" sz="3400" b="1" dirty="0" smtClean="0">
                <a:solidFill>
                  <a:srgbClr val="002060"/>
                </a:solidFill>
                <a:latin typeface="Times New Roman" pitchFamily="18" charset="0"/>
                <a:ea typeface="Arial-Rounded" panose="020B0500000000000000" pitchFamily="34" charset="0"/>
                <a:cs typeface="Times New Roman" pitchFamily="18" charset="0"/>
              </a:rPr>
              <a:t> </a:t>
            </a:r>
            <a:r>
              <a:rPr lang="en-US" sz="3400" b="1" dirty="0" err="1" smtClean="0">
                <a:solidFill>
                  <a:srgbClr val="002060"/>
                </a:solidFill>
                <a:latin typeface="Times New Roman" pitchFamily="18" charset="0"/>
                <a:ea typeface="Arial-Rounded" panose="020B0500000000000000" pitchFamily="34" charset="0"/>
                <a:cs typeface="Times New Roman" pitchFamily="18" charset="0"/>
              </a:rPr>
              <a:t>làm</a:t>
            </a:r>
            <a:r>
              <a:rPr lang="en-US" sz="3400" b="1" dirty="0" smtClean="0">
                <a:solidFill>
                  <a:srgbClr val="002060"/>
                </a:solidFill>
                <a:latin typeface="Times New Roman" pitchFamily="18" charset="0"/>
                <a:ea typeface="Arial-Rounded" panose="020B0500000000000000" pitchFamily="34" charset="0"/>
                <a:cs typeface="Times New Roman" pitchFamily="18" charset="0"/>
              </a:rPr>
              <a:t> </a:t>
            </a:r>
            <a:r>
              <a:rPr lang="en-US" sz="3400" b="1" dirty="0" err="1" smtClean="0">
                <a:solidFill>
                  <a:srgbClr val="002060"/>
                </a:solidFill>
                <a:latin typeface="Times New Roman" pitchFamily="18" charset="0"/>
                <a:ea typeface="Arial-Rounded" panose="020B0500000000000000" pitchFamily="34" charset="0"/>
                <a:cs typeface="Times New Roman" pitchFamily="18" charset="0"/>
              </a:rPr>
              <a:t>gì</a:t>
            </a:r>
            <a:r>
              <a:rPr lang="en-US" sz="3400" b="1" dirty="0" smtClean="0">
                <a:solidFill>
                  <a:srgbClr val="002060"/>
                </a:solidFill>
                <a:latin typeface="Times New Roman" pitchFamily="18" charset="0"/>
                <a:ea typeface="Arial-Rounded" panose="020B0500000000000000" pitchFamily="34" charset="0"/>
                <a:cs typeface="Times New Roman" pitchFamily="18" charset="0"/>
              </a:rPr>
              <a:t>?</a:t>
            </a:r>
            <a:endParaRPr lang="en-US" sz="3400" b="1" dirty="0">
              <a:solidFill>
                <a:srgbClr val="002060"/>
              </a:solidFill>
              <a:latin typeface="Times New Roman" pitchFamily="18" charset="0"/>
              <a:ea typeface="Arial-Rounded" panose="020B0500000000000000" pitchFamily="34" charset="0"/>
              <a:cs typeface="Times New Roman" pitchFamily="18" charset="0"/>
            </a:endParaRPr>
          </a:p>
        </p:txBody>
      </p:sp>
      <p:sp>
        <p:nvSpPr>
          <p:cNvPr id="29" name="TextBox 28"/>
          <p:cNvSpPr txBox="1"/>
          <p:nvPr/>
        </p:nvSpPr>
        <p:spPr>
          <a:xfrm>
            <a:off x="4567030" y="7128085"/>
            <a:ext cx="4457677" cy="636679"/>
          </a:xfrm>
          <a:prstGeom prst="rect">
            <a:avLst/>
          </a:prstGeom>
          <a:noFill/>
        </p:spPr>
        <p:txBody>
          <a:bodyPr wrap="square" lIns="112361" tIns="56181" rIns="112361" bIns="56181" rtlCol="0">
            <a:spAutoFit/>
          </a:bodyPr>
          <a:lstStyle/>
          <a:p>
            <a:pPr algn="ctr"/>
            <a:r>
              <a:rPr lang="en-US" sz="3400" b="1" dirty="0">
                <a:solidFill>
                  <a:srgbClr val="002060"/>
                </a:solidFill>
                <a:latin typeface="Times New Roman" pitchFamily="18" charset="0"/>
                <a:ea typeface="Arial-Rounded" panose="020B0500000000000000" pitchFamily="34" charset="0"/>
                <a:cs typeface="Times New Roman" pitchFamily="18" charset="0"/>
              </a:rPr>
              <a:t>  </a:t>
            </a:r>
            <a:r>
              <a:rPr lang="en-US" sz="3400" b="1" dirty="0" err="1" smtClean="0">
                <a:solidFill>
                  <a:srgbClr val="002060"/>
                </a:solidFill>
                <a:latin typeface="Times New Roman" pitchFamily="18" charset="0"/>
                <a:ea typeface="Arial-Rounded" panose="020B0500000000000000" pitchFamily="34" charset="0"/>
                <a:cs typeface="Times New Roman" pitchFamily="18" charset="0"/>
              </a:rPr>
              <a:t>Bố</a:t>
            </a:r>
            <a:r>
              <a:rPr lang="en-US" sz="3400" b="1" dirty="0" smtClean="0">
                <a:solidFill>
                  <a:srgbClr val="002060"/>
                </a:solidFill>
                <a:latin typeface="Times New Roman" pitchFamily="18" charset="0"/>
                <a:ea typeface="Arial-Rounded" panose="020B0500000000000000" pitchFamily="34" charset="0"/>
                <a:cs typeface="Times New Roman" pitchFamily="18" charset="0"/>
              </a:rPr>
              <a:t> </a:t>
            </a:r>
            <a:r>
              <a:rPr lang="en-US" sz="3400" b="1" dirty="0" err="1" smtClean="0">
                <a:solidFill>
                  <a:srgbClr val="002060"/>
                </a:solidFill>
                <a:latin typeface="Times New Roman" pitchFamily="18" charset="0"/>
                <a:ea typeface="Arial-Rounded" panose="020B0500000000000000" pitchFamily="34" charset="0"/>
                <a:cs typeface="Times New Roman" pitchFamily="18" charset="0"/>
              </a:rPr>
              <a:t>mẹ</a:t>
            </a:r>
            <a:r>
              <a:rPr lang="en-US" sz="3400" b="1" dirty="0" smtClean="0">
                <a:solidFill>
                  <a:srgbClr val="002060"/>
                </a:solidFill>
                <a:latin typeface="Times New Roman" pitchFamily="18" charset="0"/>
                <a:ea typeface="Arial-Rounded" panose="020B0500000000000000" pitchFamily="34" charset="0"/>
                <a:cs typeface="Times New Roman" pitchFamily="18" charset="0"/>
              </a:rPr>
              <a:t> </a:t>
            </a:r>
            <a:r>
              <a:rPr lang="en-US" sz="3400" b="1" dirty="0" err="1" smtClean="0">
                <a:solidFill>
                  <a:srgbClr val="002060"/>
                </a:solidFill>
                <a:latin typeface="Times New Roman" pitchFamily="18" charset="0"/>
                <a:ea typeface="Arial-Rounded" panose="020B0500000000000000" pitchFamily="34" charset="0"/>
                <a:cs typeface="Times New Roman" pitchFamily="18" charset="0"/>
              </a:rPr>
              <a:t>đang</a:t>
            </a:r>
            <a:r>
              <a:rPr lang="en-US" sz="3400" b="1" dirty="0" smtClean="0">
                <a:solidFill>
                  <a:srgbClr val="002060"/>
                </a:solidFill>
                <a:latin typeface="Times New Roman" pitchFamily="18" charset="0"/>
                <a:ea typeface="Arial-Rounded" panose="020B0500000000000000" pitchFamily="34" charset="0"/>
                <a:cs typeface="Times New Roman" pitchFamily="18" charset="0"/>
              </a:rPr>
              <a:t> </a:t>
            </a:r>
            <a:r>
              <a:rPr lang="en-US" sz="3400" b="1" dirty="0" err="1" smtClean="0">
                <a:solidFill>
                  <a:srgbClr val="002060"/>
                </a:solidFill>
                <a:latin typeface="Times New Roman" pitchFamily="18" charset="0"/>
                <a:ea typeface="Arial-Rounded" panose="020B0500000000000000" pitchFamily="34" charset="0"/>
                <a:cs typeface="Times New Roman" pitchFamily="18" charset="0"/>
              </a:rPr>
              <a:t>làm</a:t>
            </a:r>
            <a:r>
              <a:rPr lang="en-US" sz="3400" b="1" dirty="0" smtClean="0">
                <a:solidFill>
                  <a:srgbClr val="002060"/>
                </a:solidFill>
                <a:latin typeface="Times New Roman" pitchFamily="18" charset="0"/>
                <a:ea typeface="Arial-Rounded" panose="020B0500000000000000" pitchFamily="34" charset="0"/>
                <a:cs typeface="Times New Roman" pitchFamily="18" charset="0"/>
              </a:rPr>
              <a:t> </a:t>
            </a:r>
            <a:r>
              <a:rPr lang="en-US" sz="3400" b="1" dirty="0" err="1" smtClean="0">
                <a:solidFill>
                  <a:srgbClr val="002060"/>
                </a:solidFill>
                <a:latin typeface="Times New Roman" pitchFamily="18" charset="0"/>
                <a:ea typeface="Arial-Rounded" panose="020B0500000000000000" pitchFamily="34" charset="0"/>
                <a:cs typeface="Times New Roman" pitchFamily="18" charset="0"/>
              </a:rPr>
              <a:t>gì</a:t>
            </a:r>
            <a:r>
              <a:rPr lang="en-US" sz="3400" b="1" dirty="0" smtClean="0">
                <a:solidFill>
                  <a:srgbClr val="002060"/>
                </a:solidFill>
                <a:latin typeface="Times New Roman" pitchFamily="18" charset="0"/>
                <a:ea typeface="Arial-Rounded" panose="020B0500000000000000" pitchFamily="34" charset="0"/>
                <a:cs typeface="Times New Roman" pitchFamily="18" charset="0"/>
              </a:rPr>
              <a:t>?</a:t>
            </a:r>
            <a:endParaRPr lang="en-US" sz="3400" b="1" dirty="0">
              <a:solidFill>
                <a:srgbClr val="002060"/>
              </a:solidFill>
              <a:latin typeface="Times New Roman" pitchFamily="18" charset="0"/>
              <a:ea typeface="Arial-Rounded" panose="020B0500000000000000" pitchFamily="34" charset="0"/>
              <a:cs typeface="Times New Roman" pitchFamily="18" charset="0"/>
            </a:endParaRPr>
          </a:p>
        </p:txBody>
      </p:sp>
      <p:sp>
        <p:nvSpPr>
          <p:cNvPr id="30" name="TextBox 29"/>
          <p:cNvSpPr txBox="1"/>
          <p:nvPr/>
        </p:nvSpPr>
        <p:spPr>
          <a:xfrm>
            <a:off x="9855413" y="7128084"/>
            <a:ext cx="4457677" cy="1159900"/>
          </a:xfrm>
          <a:prstGeom prst="rect">
            <a:avLst/>
          </a:prstGeom>
          <a:noFill/>
        </p:spPr>
        <p:txBody>
          <a:bodyPr wrap="square" lIns="112361" tIns="56181" rIns="112361" bIns="56181" rtlCol="0">
            <a:spAutoFit/>
          </a:bodyPr>
          <a:lstStyle/>
          <a:p>
            <a:pPr algn="ctr"/>
            <a:r>
              <a:rPr lang="en-US" sz="3400" b="1" dirty="0">
                <a:solidFill>
                  <a:srgbClr val="002060"/>
                </a:solidFill>
                <a:latin typeface="Times New Roman" pitchFamily="18" charset="0"/>
                <a:ea typeface="Arial-Rounded" panose="020B0500000000000000" pitchFamily="34" charset="0"/>
                <a:cs typeface="Times New Roman" pitchFamily="18" charset="0"/>
              </a:rPr>
              <a:t>  </a:t>
            </a:r>
            <a:r>
              <a:rPr lang="en-US" sz="3400" b="1" dirty="0" err="1" smtClean="0">
                <a:solidFill>
                  <a:srgbClr val="002060"/>
                </a:solidFill>
                <a:latin typeface="Times New Roman" pitchFamily="18" charset="0"/>
                <a:ea typeface="Arial-Rounded" panose="020B0500000000000000" pitchFamily="34" charset="0"/>
                <a:cs typeface="Times New Roman" pitchFamily="18" charset="0"/>
              </a:rPr>
              <a:t>Bạn</a:t>
            </a:r>
            <a:r>
              <a:rPr lang="en-US" sz="3400" b="1" dirty="0" smtClean="0">
                <a:solidFill>
                  <a:srgbClr val="002060"/>
                </a:solidFill>
                <a:latin typeface="Times New Roman" pitchFamily="18" charset="0"/>
                <a:ea typeface="Arial-Rounded" panose="020B0500000000000000" pitchFamily="34" charset="0"/>
                <a:cs typeface="Times New Roman" pitchFamily="18" charset="0"/>
              </a:rPr>
              <a:t> </a:t>
            </a:r>
            <a:r>
              <a:rPr lang="en-US" sz="3400" b="1" dirty="0" err="1" smtClean="0">
                <a:solidFill>
                  <a:srgbClr val="002060"/>
                </a:solidFill>
                <a:latin typeface="Times New Roman" pitchFamily="18" charset="0"/>
                <a:ea typeface="Arial-Rounded" panose="020B0500000000000000" pitchFamily="34" charset="0"/>
                <a:cs typeface="Times New Roman" pitchFamily="18" charset="0"/>
              </a:rPr>
              <a:t>nhỏ</a:t>
            </a:r>
            <a:r>
              <a:rPr lang="en-US" sz="3400" b="1" dirty="0" smtClean="0">
                <a:solidFill>
                  <a:srgbClr val="002060"/>
                </a:solidFill>
                <a:latin typeface="Times New Roman" pitchFamily="18" charset="0"/>
                <a:ea typeface="Arial-Rounded" panose="020B0500000000000000" pitchFamily="34" charset="0"/>
                <a:cs typeface="Times New Roman" pitchFamily="18" charset="0"/>
              </a:rPr>
              <a:t> </a:t>
            </a:r>
            <a:r>
              <a:rPr lang="en-US" sz="3400" b="1" dirty="0" err="1" smtClean="0">
                <a:solidFill>
                  <a:srgbClr val="002060"/>
                </a:solidFill>
                <a:latin typeface="Times New Roman" pitchFamily="18" charset="0"/>
                <a:ea typeface="Arial-Rounded" panose="020B0500000000000000" pitchFamily="34" charset="0"/>
                <a:cs typeface="Times New Roman" pitchFamily="18" charset="0"/>
              </a:rPr>
              <a:t>đang</a:t>
            </a:r>
            <a:r>
              <a:rPr lang="en-US" sz="3400" b="1" dirty="0" smtClean="0">
                <a:solidFill>
                  <a:srgbClr val="002060"/>
                </a:solidFill>
                <a:latin typeface="Times New Roman" pitchFamily="18" charset="0"/>
                <a:ea typeface="Arial-Rounded" panose="020B0500000000000000" pitchFamily="34" charset="0"/>
                <a:cs typeface="Times New Roman" pitchFamily="18" charset="0"/>
              </a:rPr>
              <a:t> </a:t>
            </a:r>
            <a:r>
              <a:rPr lang="en-US" sz="3400" b="1" dirty="0" err="1" smtClean="0">
                <a:solidFill>
                  <a:srgbClr val="002060"/>
                </a:solidFill>
                <a:latin typeface="Times New Roman" pitchFamily="18" charset="0"/>
                <a:ea typeface="Arial-Rounded" panose="020B0500000000000000" pitchFamily="34" charset="0"/>
                <a:cs typeface="Times New Roman" pitchFamily="18" charset="0"/>
              </a:rPr>
              <a:t>làm</a:t>
            </a:r>
            <a:r>
              <a:rPr lang="en-US" sz="3400" b="1" dirty="0" smtClean="0">
                <a:solidFill>
                  <a:srgbClr val="002060"/>
                </a:solidFill>
                <a:latin typeface="Times New Roman" pitchFamily="18" charset="0"/>
                <a:ea typeface="Arial-Rounded" panose="020B0500000000000000" pitchFamily="34" charset="0"/>
                <a:cs typeface="Times New Roman" pitchFamily="18" charset="0"/>
              </a:rPr>
              <a:t> </a:t>
            </a:r>
            <a:r>
              <a:rPr lang="en-US" sz="3400" b="1" dirty="0" err="1" smtClean="0">
                <a:solidFill>
                  <a:srgbClr val="002060"/>
                </a:solidFill>
                <a:latin typeface="Times New Roman" pitchFamily="18" charset="0"/>
                <a:ea typeface="Arial-Rounded" panose="020B0500000000000000" pitchFamily="34" charset="0"/>
                <a:cs typeface="Times New Roman" pitchFamily="18" charset="0"/>
              </a:rPr>
              <a:t>gì</a:t>
            </a:r>
            <a:r>
              <a:rPr lang="en-US" sz="3400" b="1" dirty="0" smtClean="0">
                <a:solidFill>
                  <a:srgbClr val="002060"/>
                </a:solidFill>
                <a:latin typeface="Times New Roman" pitchFamily="18" charset="0"/>
                <a:ea typeface="Arial-Rounded" panose="020B0500000000000000" pitchFamily="34" charset="0"/>
                <a:cs typeface="Times New Roman" pitchFamily="18" charset="0"/>
              </a:rPr>
              <a:t>?</a:t>
            </a:r>
            <a:endParaRPr lang="en-US" sz="3400" b="1" dirty="0">
              <a:solidFill>
                <a:srgbClr val="002060"/>
              </a:solidFill>
              <a:latin typeface="Times New Roman" pitchFamily="18" charset="0"/>
              <a:ea typeface="Arial-Rounded" panose="020B0500000000000000" pitchFamily="34" charset="0"/>
              <a:cs typeface="Times New Roman" pitchFamily="18" charset="0"/>
            </a:endParaRPr>
          </a:p>
        </p:txBody>
      </p:sp>
      <p:sp>
        <p:nvSpPr>
          <p:cNvPr id="31" name="TextBox 30"/>
          <p:cNvSpPr txBox="1"/>
          <p:nvPr/>
        </p:nvSpPr>
        <p:spPr>
          <a:xfrm>
            <a:off x="1409479" y="3733795"/>
            <a:ext cx="4457677" cy="636679"/>
          </a:xfrm>
          <a:prstGeom prst="rect">
            <a:avLst/>
          </a:prstGeom>
          <a:noFill/>
        </p:spPr>
        <p:txBody>
          <a:bodyPr wrap="square" lIns="112361" tIns="56181" rIns="112361" bIns="56181" rtlCol="0">
            <a:spAutoFit/>
          </a:bodyPr>
          <a:lstStyle/>
          <a:p>
            <a:pPr algn="ctr"/>
            <a:r>
              <a:rPr lang="en-US" sz="3400" b="1" dirty="0">
                <a:solidFill>
                  <a:srgbClr val="002060"/>
                </a:solidFill>
                <a:latin typeface="Times New Roman" pitchFamily="18" charset="0"/>
                <a:ea typeface="Arial-Rounded" panose="020B0500000000000000" pitchFamily="34" charset="0"/>
                <a:cs typeface="Times New Roman" pitchFamily="18" charset="0"/>
              </a:rPr>
              <a:t>  </a:t>
            </a:r>
            <a:r>
              <a:rPr lang="en-US" sz="3400" b="1" dirty="0" err="1" smtClean="0">
                <a:solidFill>
                  <a:srgbClr val="002060"/>
                </a:solidFill>
                <a:latin typeface="Times New Roman" pitchFamily="18" charset="0"/>
                <a:ea typeface="Arial-Rounded" panose="020B0500000000000000" pitchFamily="34" charset="0"/>
                <a:cs typeface="Times New Roman" pitchFamily="18" charset="0"/>
              </a:rPr>
              <a:t>Ông</a:t>
            </a:r>
            <a:r>
              <a:rPr lang="en-US" sz="3400" b="1" dirty="0" smtClean="0">
                <a:solidFill>
                  <a:srgbClr val="002060"/>
                </a:solidFill>
                <a:latin typeface="Times New Roman" pitchFamily="18" charset="0"/>
                <a:ea typeface="Arial-Rounded" panose="020B0500000000000000" pitchFamily="34" charset="0"/>
                <a:cs typeface="Times New Roman" pitchFamily="18" charset="0"/>
              </a:rPr>
              <a:t> </a:t>
            </a:r>
            <a:r>
              <a:rPr lang="en-US" sz="3400" b="1" dirty="0" err="1" smtClean="0">
                <a:solidFill>
                  <a:srgbClr val="002060"/>
                </a:solidFill>
                <a:latin typeface="Times New Roman" pitchFamily="18" charset="0"/>
                <a:ea typeface="Arial-Rounded" panose="020B0500000000000000" pitchFamily="34" charset="0"/>
                <a:cs typeface="Times New Roman" pitchFamily="18" charset="0"/>
              </a:rPr>
              <a:t>đang</a:t>
            </a:r>
            <a:r>
              <a:rPr lang="en-US" sz="3400" b="1" dirty="0" smtClean="0">
                <a:solidFill>
                  <a:srgbClr val="002060"/>
                </a:solidFill>
                <a:latin typeface="Times New Roman" pitchFamily="18" charset="0"/>
                <a:ea typeface="Arial-Rounded" panose="020B0500000000000000" pitchFamily="34" charset="0"/>
                <a:cs typeface="Times New Roman" pitchFamily="18" charset="0"/>
              </a:rPr>
              <a:t> </a:t>
            </a:r>
            <a:r>
              <a:rPr lang="en-US" sz="3400" b="1" dirty="0" err="1" smtClean="0">
                <a:solidFill>
                  <a:srgbClr val="002060"/>
                </a:solidFill>
                <a:latin typeface="Times New Roman" pitchFamily="18" charset="0"/>
                <a:ea typeface="Arial-Rounded" panose="020B0500000000000000" pitchFamily="34" charset="0"/>
                <a:cs typeface="Times New Roman" pitchFamily="18" charset="0"/>
              </a:rPr>
              <a:t>chơi</a:t>
            </a:r>
            <a:r>
              <a:rPr lang="en-US" sz="3400" b="1" dirty="0" smtClean="0">
                <a:solidFill>
                  <a:srgbClr val="002060"/>
                </a:solidFill>
                <a:latin typeface="Times New Roman" pitchFamily="18" charset="0"/>
                <a:ea typeface="Arial-Rounded" panose="020B0500000000000000" pitchFamily="34" charset="0"/>
                <a:cs typeface="Times New Roman" pitchFamily="18" charset="0"/>
              </a:rPr>
              <a:t> </a:t>
            </a:r>
            <a:r>
              <a:rPr lang="en-US" sz="3400" b="1" dirty="0" err="1" smtClean="0">
                <a:solidFill>
                  <a:srgbClr val="002060"/>
                </a:solidFill>
                <a:latin typeface="Times New Roman" pitchFamily="18" charset="0"/>
                <a:ea typeface="Arial-Rounded" panose="020B0500000000000000" pitchFamily="34" charset="0"/>
                <a:cs typeface="Times New Roman" pitchFamily="18" charset="0"/>
              </a:rPr>
              <a:t>cờ</a:t>
            </a:r>
            <a:r>
              <a:rPr lang="en-US" sz="3400" b="1" dirty="0" smtClean="0">
                <a:solidFill>
                  <a:srgbClr val="002060"/>
                </a:solidFill>
                <a:latin typeface="Times New Roman" pitchFamily="18" charset="0"/>
                <a:ea typeface="Arial-Rounded" panose="020B0500000000000000" pitchFamily="34" charset="0"/>
                <a:cs typeface="Times New Roman" pitchFamily="18" charset="0"/>
              </a:rPr>
              <a:t>.</a:t>
            </a:r>
            <a:endParaRPr lang="en-US" sz="3400" b="1" dirty="0">
              <a:solidFill>
                <a:srgbClr val="002060"/>
              </a:solidFill>
              <a:latin typeface="Times New Roman" pitchFamily="18" charset="0"/>
              <a:ea typeface="Arial-Rounded" panose="020B0500000000000000" pitchFamily="34" charset="0"/>
              <a:cs typeface="Times New Roman" pitchFamily="18" charset="0"/>
            </a:endParaRPr>
          </a:p>
        </p:txBody>
      </p:sp>
      <p:sp>
        <p:nvSpPr>
          <p:cNvPr id="32" name="TextBox 31"/>
          <p:cNvSpPr txBox="1"/>
          <p:nvPr/>
        </p:nvSpPr>
        <p:spPr>
          <a:xfrm>
            <a:off x="6518742" y="3771899"/>
            <a:ext cx="4457677" cy="636679"/>
          </a:xfrm>
          <a:prstGeom prst="rect">
            <a:avLst/>
          </a:prstGeom>
          <a:noFill/>
        </p:spPr>
        <p:txBody>
          <a:bodyPr wrap="square" lIns="112361" tIns="56181" rIns="112361" bIns="56181" rtlCol="0">
            <a:spAutoFit/>
          </a:bodyPr>
          <a:lstStyle/>
          <a:p>
            <a:pPr algn="ctr"/>
            <a:r>
              <a:rPr lang="en-US" sz="3400" b="1" dirty="0">
                <a:solidFill>
                  <a:srgbClr val="002060"/>
                </a:solidFill>
                <a:latin typeface="Times New Roman" pitchFamily="18" charset="0"/>
                <a:ea typeface="Arial-Rounded" panose="020B0500000000000000" pitchFamily="34" charset="0"/>
                <a:cs typeface="Times New Roman" pitchFamily="18" charset="0"/>
              </a:rPr>
              <a:t> </a:t>
            </a:r>
            <a:r>
              <a:rPr lang="en-US" sz="3400" b="1" dirty="0" err="1" smtClean="0">
                <a:solidFill>
                  <a:srgbClr val="002060"/>
                </a:solidFill>
                <a:latin typeface="Times New Roman" pitchFamily="18" charset="0"/>
                <a:ea typeface="Arial-Rounded" panose="020B0500000000000000" pitchFamily="34" charset="0"/>
                <a:cs typeface="Times New Roman" pitchFamily="18" charset="0"/>
              </a:rPr>
              <a:t>Bà</a:t>
            </a:r>
            <a:r>
              <a:rPr lang="en-US" sz="3400" b="1" dirty="0" smtClean="0">
                <a:solidFill>
                  <a:srgbClr val="002060"/>
                </a:solidFill>
                <a:latin typeface="Times New Roman" pitchFamily="18" charset="0"/>
                <a:ea typeface="Arial-Rounded" panose="020B0500000000000000" pitchFamily="34" charset="0"/>
                <a:cs typeface="Times New Roman" pitchFamily="18" charset="0"/>
              </a:rPr>
              <a:t> </a:t>
            </a:r>
            <a:r>
              <a:rPr lang="en-US" sz="3400" b="1" dirty="0" err="1" smtClean="0">
                <a:solidFill>
                  <a:srgbClr val="002060"/>
                </a:solidFill>
                <a:latin typeface="Times New Roman" pitchFamily="18" charset="0"/>
                <a:ea typeface="Arial-Rounded" panose="020B0500000000000000" pitchFamily="34" charset="0"/>
                <a:cs typeface="Times New Roman" pitchFamily="18" charset="0"/>
              </a:rPr>
              <a:t>đang</a:t>
            </a:r>
            <a:r>
              <a:rPr lang="en-US" sz="3400" b="1" dirty="0" smtClean="0">
                <a:solidFill>
                  <a:srgbClr val="002060"/>
                </a:solidFill>
                <a:latin typeface="Times New Roman" pitchFamily="18" charset="0"/>
                <a:ea typeface="Arial-Rounded" panose="020B0500000000000000" pitchFamily="34" charset="0"/>
                <a:cs typeface="Times New Roman" pitchFamily="18" charset="0"/>
              </a:rPr>
              <a:t> </a:t>
            </a:r>
            <a:r>
              <a:rPr lang="en-US" sz="3400" b="1" dirty="0" err="1" smtClean="0">
                <a:solidFill>
                  <a:srgbClr val="002060"/>
                </a:solidFill>
                <a:latin typeface="Times New Roman" pitchFamily="18" charset="0"/>
                <a:ea typeface="Arial-Rounded" panose="020B0500000000000000" pitchFamily="34" charset="0"/>
                <a:cs typeface="Times New Roman" pitchFamily="18" charset="0"/>
              </a:rPr>
              <a:t>xem</a:t>
            </a:r>
            <a:r>
              <a:rPr lang="en-US" sz="3400" b="1" dirty="0" smtClean="0">
                <a:solidFill>
                  <a:srgbClr val="002060"/>
                </a:solidFill>
                <a:latin typeface="Times New Roman" pitchFamily="18" charset="0"/>
                <a:ea typeface="Arial-Rounded" panose="020B0500000000000000" pitchFamily="34" charset="0"/>
                <a:cs typeface="Times New Roman" pitchFamily="18" charset="0"/>
              </a:rPr>
              <a:t> </a:t>
            </a:r>
            <a:r>
              <a:rPr lang="en-US" sz="3400" b="1" dirty="0" err="1" smtClean="0">
                <a:solidFill>
                  <a:srgbClr val="002060"/>
                </a:solidFill>
                <a:latin typeface="Times New Roman" pitchFamily="18" charset="0"/>
                <a:ea typeface="Arial-Rounded" panose="020B0500000000000000" pitchFamily="34" charset="0"/>
                <a:cs typeface="Times New Roman" pitchFamily="18" charset="0"/>
              </a:rPr>
              <a:t>tivi</a:t>
            </a:r>
            <a:r>
              <a:rPr lang="en-US" sz="3400" b="1" dirty="0" smtClean="0">
                <a:solidFill>
                  <a:srgbClr val="002060"/>
                </a:solidFill>
                <a:latin typeface="Times New Roman" pitchFamily="18" charset="0"/>
                <a:ea typeface="Arial-Rounded" panose="020B0500000000000000" pitchFamily="34" charset="0"/>
                <a:cs typeface="Times New Roman" pitchFamily="18" charset="0"/>
              </a:rPr>
              <a:t>.</a:t>
            </a:r>
            <a:endParaRPr lang="en-US" sz="3400" b="1" dirty="0">
              <a:solidFill>
                <a:srgbClr val="002060"/>
              </a:solidFill>
              <a:latin typeface="Times New Roman" pitchFamily="18" charset="0"/>
              <a:ea typeface="Arial-Rounded" panose="020B0500000000000000" pitchFamily="34" charset="0"/>
              <a:cs typeface="Times New Roman" pitchFamily="18" charset="0"/>
            </a:endParaRPr>
          </a:p>
        </p:txBody>
      </p:sp>
      <p:sp>
        <p:nvSpPr>
          <p:cNvPr id="33" name="TextBox 32"/>
          <p:cNvSpPr txBox="1"/>
          <p:nvPr/>
        </p:nvSpPr>
        <p:spPr>
          <a:xfrm>
            <a:off x="4705117" y="7098954"/>
            <a:ext cx="4457677" cy="1159900"/>
          </a:xfrm>
          <a:prstGeom prst="rect">
            <a:avLst/>
          </a:prstGeom>
          <a:noFill/>
        </p:spPr>
        <p:txBody>
          <a:bodyPr wrap="square" lIns="112361" tIns="56181" rIns="112361" bIns="56181" rtlCol="0">
            <a:spAutoFit/>
          </a:bodyPr>
          <a:lstStyle/>
          <a:p>
            <a:pPr algn="ctr"/>
            <a:r>
              <a:rPr lang="en-US" sz="3400" b="1" dirty="0" err="1" smtClean="0">
                <a:solidFill>
                  <a:srgbClr val="002060"/>
                </a:solidFill>
                <a:latin typeface="Times New Roman" pitchFamily="18" charset="0"/>
                <a:ea typeface="Arial-Rounded" panose="020B0500000000000000" pitchFamily="34" charset="0"/>
                <a:cs typeface="Times New Roman" pitchFamily="18" charset="0"/>
              </a:rPr>
              <a:t>Bố</a:t>
            </a:r>
            <a:r>
              <a:rPr lang="en-US" sz="3400" b="1" dirty="0" smtClean="0">
                <a:solidFill>
                  <a:srgbClr val="002060"/>
                </a:solidFill>
                <a:latin typeface="Times New Roman" pitchFamily="18" charset="0"/>
                <a:ea typeface="Arial-Rounded" panose="020B0500000000000000" pitchFamily="34" charset="0"/>
                <a:cs typeface="Times New Roman" pitchFamily="18" charset="0"/>
              </a:rPr>
              <a:t> </a:t>
            </a:r>
            <a:r>
              <a:rPr lang="en-US" sz="3400" b="1" dirty="0" err="1" smtClean="0">
                <a:solidFill>
                  <a:srgbClr val="002060"/>
                </a:solidFill>
                <a:latin typeface="Times New Roman" pitchFamily="18" charset="0"/>
                <a:ea typeface="Arial-Rounded" panose="020B0500000000000000" pitchFamily="34" charset="0"/>
                <a:cs typeface="Times New Roman" pitchFamily="18" charset="0"/>
              </a:rPr>
              <a:t>đang</a:t>
            </a:r>
            <a:r>
              <a:rPr lang="en-US" sz="3400" b="1" dirty="0" smtClean="0">
                <a:solidFill>
                  <a:srgbClr val="002060"/>
                </a:solidFill>
                <a:latin typeface="Times New Roman" pitchFamily="18" charset="0"/>
                <a:ea typeface="Arial-Rounded" panose="020B0500000000000000" pitchFamily="34" charset="0"/>
                <a:cs typeface="Times New Roman" pitchFamily="18" charset="0"/>
              </a:rPr>
              <a:t> </a:t>
            </a:r>
            <a:r>
              <a:rPr lang="en-US" sz="3400" b="1" dirty="0" err="1" smtClean="0">
                <a:solidFill>
                  <a:srgbClr val="002060"/>
                </a:solidFill>
                <a:latin typeface="Times New Roman" pitchFamily="18" charset="0"/>
                <a:ea typeface="Arial-Rounded" panose="020B0500000000000000" pitchFamily="34" charset="0"/>
                <a:cs typeface="Times New Roman" pitchFamily="18" charset="0"/>
              </a:rPr>
              <a:t>lau</a:t>
            </a:r>
            <a:r>
              <a:rPr lang="en-US" sz="3400" b="1" dirty="0" smtClean="0">
                <a:solidFill>
                  <a:srgbClr val="002060"/>
                </a:solidFill>
                <a:latin typeface="Times New Roman" pitchFamily="18" charset="0"/>
                <a:ea typeface="Arial-Rounded" panose="020B0500000000000000" pitchFamily="34" charset="0"/>
                <a:cs typeface="Times New Roman" pitchFamily="18" charset="0"/>
              </a:rPr>
              <a:t> </a:t>
            </a:r>
            <a:r>
              <a:rPr lang="en-US" sz="3400" b="1" dirty="0" err="1" smtClean="0">
                <a:solidFill>
                  <a:srgbClr val="002060"/>
                </a:solidFill>
                <a:latin typeface="Times New Roman" pitchFamily="18" charset="0"/>
                <a:ea typeface="Arial-Rounded" panose="020B0500000000000000" pitchFamily="34" charset="0"/>
                <a:cs typeface="Times New Roman" pitchFamily="18" charset="0"/>
              </a:rPr>
              <a:t>cửa</a:t>
            </a:r>
            <a:r>
              <a:rPr lang="en-US" sz="3400" b="1" dirty="0" smtClean="0">
                <a:solidFill>
                  <a:srgbClr val="002060"/>
                </a:solidFill>
                <a:latin typeface="Times New Roman" pitchFamily="18" charset="0"/>
                <a:ea typeface="Arial-Rounded" panose="020B0500000000000000" pitchFamily="34" charset="0"/>
                <a:cs typeface="Times New Roman" pitchFamily="18" charset="0"/>
              </a:rPr>
              <a:t> </a:t>
            </a:r>
            <a:r>
              <a:rPr lang="en-US" sz="3400" b="1" dirty="0" err="1" smtClean="0">
                <a:solidFill>
                  <a:srgbClr val="002060"/>
                </a:solidFill>
                <a:latin typeface="Times New Roman" pitchFamily="18" charset="0"/>
                <a:ea typeface="Arial-Rounded" panose="020B0500000000000000" pitchFamily="34" charset="0"/>
                <a:cs typeface="Times New Roman" pitchFamily="18" charset="0"/>
              </a:rPr>
              <a:t>kính</a:t>
            </a:r>
            <a:r>
              <a:rPr lang="en-US" sz="3400" b="1" dirty="0" smtClean="0">
                <a:solidFill>
                  <a:srgbClr val="002060"/>
                </a:solidFill>
                <a:latin typeface="Times New Roman" pitchFamily="18" charset="0"/>
                <a:ea typeface="Arial-Rounded" panose="020B0500000000000000" pitchFamily="34" charset="0"/>
                <a:cs typeface="Times New Roman" pitchFamily="18" charset="0"/>
              </a:rPr>
              <a:t>,</a:t>
            </a:r>
          </a:p>
          <a:p>
            <a:pPr algn="ctr"/>
            <a:r>
              <a:rPr lang="en-US" sz="3400" b="1" dirty="0" err="1" smtClean="0">
                <a:solidFill>
                  <a:srgbClr val="002060"/>
                </a:solidFill>
                <a:latin typeface="Times New Roman" pitchFamily="18" charset="0"/>
                <a:ea typeface="Arial-Rounded" panose="020B0500000000000000" pitchFamily="34" charset="0"/>
                <a:cs typeface="Times New Roman" pitchFamily="18" charset="0"/>
              </a:rPr>
              <a:t>mẹ</a:t>
            </a:r>
            <a:r>
              <a:rPr lang="en-US" sz="3400" b="1" dirty="0" smtClean="0">
                <a:solidFill>
                  <a:srgbClr val="002060"/>
                </a:solidFill>
                <a:latin typeface="Times New Roman" pitchFamily="18" charset="0"/>
                <a:ea typeface="Arial-Rounded" panose="020B0500000000000000" pitchFamily="34" charset="0"/>
                <a:cs typeface="Times New Roman" pitchFamily="18" charset="0"/>
              </a:rPr>
              <a:t> </a:t>
            </a:r>
            <a:r>
              <a:rPr lang="en-US" sz="3400" b="1" dirty="0" err="1" smtClean="0">
                <a:solidFill>
                  <a:srgbClr val="002060"/>
                </a:solidFill>
                <a:latin typeface="Times New Roman" pitchFamily="18" charset="0"/>
                <a:ea typeface="Arial-Rounded" panose="020B0500000000000000" pitchFamily="34" charset="0"/>
                <a:cs typeface="Times New Roman" pitchFamily="18" charset="0"/>
              </a:rPr>
              <a:t>đang</a:t>
            </a:r>
            <a:r>
              <a:rPr lang="en-US" sz="3400" b="1" dirty="0" smtClean="0">
                <a:solidFill>
                  <a:srgbClr val="002060"/>
                </a:solidFill>
                <a:latin typeface="Times New Roman" pitchFamily="18" charset="0"/>
                <a:ea typeface="Arial-Rounded" panose="020B0500000000000000" pitchFamily="34" charset="0"/>
                <a:cs typeface="Times New Roman" pitchFamily="18" charset="0"/>
              </a:rPr>
              <a:t> </a:t>
            </a:r>
            <a:r>
              <a:rPr lang="en-US" sz="3400" b="1" dirty="0" err="1" smtClean="0">
                <a:solidFill>
                  <a:srgbClr val="002060"/>
                </a:solidFill>
                <a:latin typeface="Times New Roman" pitchFamily="18" charset="0"/>
                <a:ea typeface="Arial-Rounded" panose="020B0500000000000000" pitchFamily="34" charset="0"/>
                <a:cs typeface="Times New Roman" pitchFamily="18" charset="0"/>
              </a:rPr>
              <a:t>lau</a:t>
            </a:r>
            <a:r>
              <a:rPr lang="en-US" sz="3400" b="1" dirty="0" smtClean="0">
                <a:solidFill>
                  <a:srgbClr val="002060"/>
                </a:solidFill>
                <a:latin typeface="Times New Roman" pitchFamily="18" charset="0"/>
                <a:ea typeface="Arial-Rounded" panose="020B0500000000000000" pitchFamily="34" charset="0"/>
                <a:cs typeface="Times New Roman" pitchFamily="18" charset="0"/>
              </a:rPr>
              <a:t> </a:t>
            </a:r>
            <a:r>
              <a:rPr lang="en-US" sz="3400" b="1" dirty="0" err="1" smtClean="0">
                <a:solidFill>
                  <a:srgbClr val="002060"/>
                </a:solidFill>
                <a:latin typeface="Times New Roman" pitchFamily="18" charset="0"/>
                <a:ea typeface="Arial-Rounded" panose="020B0500000000000000" pitchFamily="34" charset="0"/>
                <a:cs typeface="Times New Roman" pitchFamily="18" charset="0"/>
              </a:rPr>
              <a:t>nhà</a:t>
            </a:r>
            <a:r>
              <a:rPr lang="en-US" sz="3400" b="1" dirty="0" smtClean="0">
                <a:solidFill>
                  <a:srgbClr val="002060"/>
                </a:solidFill>
                <a:latin typeface="Times New Roman" pitchFamily="18" charset="0"/>
                <a:ea typeface="Arial-Rounded" panose="020B0500000000000000" pitchFamily="34" charset="0"/>
                <a:cs typeface="Times New Roman" pitchFamily="18" charset="0"/>
              </a:rPr>
              <a:t>. </a:t>
            </a:r>
            <a:endParaRPr lang="en-US" sz="3400" b="1" dirty="0">
              <a:solidFill>
                <a:srgbClr val="002060"/>
              </a:solidFill>
              <a:latin typeface="Times New Roman" pitchFamily="18" charset="0"/>
              <a:ea typeface="Arial-Rounded" panose="020B0500000000000000" pitchFamily="34" charset="0"/>
              <a:cs typeface="Times New Roman" pitchFamily="18" charset="0"/>
            </a:endParaRPr>
          </a:p>
        </p:txBody>
      </p:sp>
      <p:sp>
        <p:nvSpPr>
          <p:cNvPr id="34" name="TextBox 33"/>
          <p:cNvSpPr txBox="1"/>
          <p:nvPr/>
        </p:nvSpPr>
        <p:spPr>
          <a:xfrm>
            <a:off x="9840233" y="7147905"/>
            <a:ext cx="4457677" cy="636679"/>
          </a:xfrm>
          <a:prstGeom prst="rect">
            <a:avLst/>
          </a:prstGeom>
          <a:noFill/>
        </p:spPr>
        <p:txBody>
          <a:bodyPr wrap="square" lIns="112361" tIns="56181" rIns="112361" bIns="56181" rtlCol="0">
            <a:spAutoFit/>
          </a:bodyPr>
          <a:lstStyle/>
          <a:p>
            <a:pPr algn="ctr"/>
            <a:r>
              <a:rPr lang="en-US" sz="3400" b="1" dirty="0" err="1" smtClean="0">
                <a:solidFill>
                  <a:srgbClr val="002060"/>
                </a:solidFill>
                <a:latin typeface="Times New Roman" pitchFamily="18" charset="0"/>
                <a:ea typeface="Arial-Rounded" panose="020B0500000000000000" pitchFamily="34" charset="0"/>
                <a:cs typeface="Times New Roman" pitchFamily="18" charset="0"/>
              </a:rPr>
              <a:t>Bạn</a:t>
            </a:r>
            <a:r>
              <a:rPr lang="en-US" sz="3400" b="1" dirty="0" smtClean="0">
                <a:solidFill>
                  <a:srgbClr val="002060"/>
                </a:solidFill>
                <a:latin typeface="Times New Roman" pitchFamily="18" charset="0"/>
                <a:ea typeface="Arial-Rounded" panose="020B0500000000000000" pitchFamily="34" charset="0"/>
                <a:cs typeface="Times New Roman" pitchFamily="18" charset="0"/>
              </a:rPr>
              <a:t> </a:t>
            </a:r>
            <a:r>
              <a:rPr lang="en-US" sz="3400" b="1" dirty="0" err="1" smtClean="0">
                <a:solidFill>
                  <a:srgbClr val="002060"/>
                </a:solidFill>
                <a:latin typeface="Times New Roman" pitchFamily="18" charset="0"/>
                <a:ea typeface="Arial-Rounded" panose="020B0500000000000000" pitchFamily="34" charset="0"/>
                <a:cs typeface="Times New Roman" pitchFamily="18" charset="0"/>
              </a:rPr>
              <a:t>nhỏ</a:t>
            </a:r>
            <a:r>
              <a:rPr lang="en-US" sz="3400" b="1" dirty="0" smtClean="0">
                <a:solidFill>
                  <a:srgbClr val="002060"/>
                </a:solidFill>
                <a:latin typeface="Times New Roman" pitchFamily="18" charset="0"/>
                <a:ea typeface="Arial-Rounded" panose="020B0500000000000000" pitchFamily="34" charset="0"/>
                <a:cs typeface="Times New Roman" pitchFamily="18" charset="0"/>
              </a:rPr>
              <a:t> </a:t>
            </a:r>
            <a:r>
              <a:rPr lang="en-US" sz="3400" b="1" dirty="0" err="1" smtClean="0">
                <a:solidFill>
                  <a:srgbClr val="002060"/>
                </a:solidFill>
                <a:latin typeface="Times New Roman" pitchFamily="18" charset="0"/>
                <a:ea typeface="Arial-Rounded" panose="020B0500000000000000" pitchFamily="34" charset="0"/>
                <a:cs typeface="Times New Roman" pitchFamily="18" charset="0"/>
              </a:rPr>
              <a:t>đang</a:t>
            </a:r>
            <a:r>
              <a:rPr lang="en-US" sz="3400" b="1" dirty="0" smtClean="0">
                <a:solidFill>
                  <a:srgbClr val="002060"/>
                </a:solidFill>
                <a:latin typeface="Times New Roman" pitchFamily="18" charset="0"/>
                <a:ea typeface="Arial-Rounded" panose="020B0500000000000000" pitchFamily="34" charset="0"/>
                <a:cs typeface="Times New Roman" pitchFamily="18" charset="0"/>
              </a:rPr>
              <a:t> </a:t>
            </a:r>
            <a:r>
              <a:rPr lang="en-US" sz="3400" b="1" dirty="0" err="1" smtClean="0">
                <a:solidFill>
                  <a:srgbClr val="002060"/>
                </a:solidFill>
                <a:latin typeface="Times New Roman" pitchFamily="18" charset="0"/>
                <a:ea typeface="Arial-Rounded" panose="020B0500000000000000" pitchFamily="34" charset="0"/>
                <a:cs typeface="Times New Roman" pitchFamily="18" charset="0"/>
              </a:rPr>
              <a:t>viết</a:t>
            </a:r>
            <a:r>
              <a:rPr lang="en-US" sz="3400" b="1" dirty="0" smtClean="0">
                <a:solidFill>
                  <a:srgbClr val="002060"/>
                </a:solidFill>
                <a:latin typeface="Times New Roman" pitchFamily="18" charset="0"/>
                <a:ea typeface="Arial-Rounded" panose="020B0500000000000000" pitchFamily="34" charset="0"/>
                <a:cs typeface="Times New Roman" pitchFamily="18" charset="0"/>
              </a:rPr>
              <a:t> </a:t>
            </a:r>
            <a:r>
              <a:rPr lang="en-US" sz="3400" b="1" dirty="0" err="1" smtClean="0">
                <a:solidFill>
                  <a:srgbClr val="002060"/>
                </a:solidFill>
                <a:latin typeface="Times New Roman" pitchFamily="18" charset="0"/>
                <a:ea typeface="Arial-Rounded" panose="020B0500000000000000" pitchFamily="34" charset="0"/>
                <a:cs typeface="Times New Roman" pitchFamily="18" charset="0"/>
              </a:rPr>
              <a:t>bài</a:t>
            </a:r>
            <a:r>
              <a:rPr lang="en-US" sz="3400" b="1" dirty="0" smtClean="0">
                <a:solidFill>
                  <a:srgbClr val="002060"/>
                </a:solidFill>
                <a:latin typeface="Times New Roman" pitchFamily="18" charset="0"/>
                <a:ea typeface="Arial-Rounded" panose="020B0500000000000000" pitchFamily="34" charset="0"/>
                <a:cs typeface="Times New Roman" pitchFamily="18" charset="0"/>
              </a:rPr>
              <a:t>.</a:t>
            </a:r>
            <a:endParaRPr lang="en-US" sz="3400" b="1" dirty="0">
              <a:solidFill>
                <a:srgbClr val="002060"/>
              </a:solidFill>
              <a:latin typeface="Times New Roman" pitchFamily="18" charset="0"/>
              <a:ea typeface="Arial-Rounded" panose="020B0500000000000000" pitchFamily="34" charset="0"/>
              <a:cs typeface="Times New Roman" pitchFamily="18" charset="0"/>
            </a:endParaRPr>
          </a:p>
        </p:txBody>
      </p:sp>
      <p:pic>
        <p:nvPicPr>
          <p:cNvPr id="25" name="Picture 24"/>
          <p:cNvPicPr>
            <a:picLocks noChangeAspect="1"/>
          </p:cNvPicPr>
          <p:nvPr/>
        </p:nvPicPr>
        <p:blipFill>
          <a:blip r:embed="rId7" cstate="print">
            <a:extLst>
              <a:ext uri="{BEBA8EAE-BF5A-486C-A8C5-ECC9F3942E4B}">
                <a14:imgProps xmlns:a14="http://schemas.microsoft.com/office/drawing/2010/main" xmlns="">
                  <a14:imgLayer r:embed="rId8">
                    <a14:imgEffect>
                      <a14:backgroundRemoval t="0" b="100000" l="0" r="100000">
                        <a14:foregroundMark x1="30349" y1="4621" x2="16047" y2="36200"/>
                        <a14:foregroundMark x1="43488" y1="47176" x2="48605" y2="55905"/>
                        <a14:foregroundMark x1="49884" y1="74134" x2="46628" y2="90116"/>
                        <a14:foregroundMark x1="74070" y1="78755" x2="69302" y2="91014"/>
                        <a14:foregroundMark x1="68140" y1="81130" x2="72442" y2="82670"/>
                        <a14:foregroundMark x1="20465" y1="10077" x2="6512" y2="24326"/>
                        <a14:foregroundMark x1="45465" y1="8986" x2="27209" y2="24134"/>
                        <a14:foregroundMark x1="63721" y1="82221" x2="61395" y2="89281"/>
                      </a14:backgroundRemoval>
                    </a14:imgEffect>
                  </a14:imgLayer>
                </a14:imgProps>
              </a:ext>
              <a:ext uri="{28A0092B-C50C-407E-A947-70E740481C1C}">
                <a14:useLocalDpi xmlns:a14="http://schemas.microsoft.com/office/drawing/2010/main" xmlns="" val="0"/>
              </a:ext>
            </a:extLst>
          </a:blip>
          <a:stretch>
            <a:fillRect/>
          </a:stretch>
        </p:blipFill>
        <p:spPr>
          <a:xfrm>
            <a:off x="121582" y="5640074"/>
            <a:ext cx="1566124" cy="2837234"/>
          </a:xfrm>
          <a:prstGeom prst="rect">
            <a:avLst/>
          </a:prstGeom>
        </p:spPr>
      </p:pic>
      <p:pic>
        <p:nvPicPr>
          <p:cNvPr id="21" name="Picture 8" descr="Dơi, chim và họ nhà thú | Mầm Non Đô Thị Sài Đồ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1988672" y="537694"/>
            <a:ext cx="2629343" cy="137903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3585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1000" fill="hold"/>
                                        <p:tgtEl>
                                          <p:spTgt spid="3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050"/>
                                        </p:tgtEl>
                                        <p:attrNameLst>
                                          <p:attrName>style.visibility</p:attrName>
                                        </p:attrNameLst>
                                      </p:cBhvr>
                                      <p:to>
                                        <p:strVal val="visible"/>
                                      </p:to>
                                    </p:set>
                                    <p:animEffect transition="in" filter="fade">
                                      <p:cBhvr>
                                        <p:cTn id="37" dur="1000"/>
                                        <p:tgtEl>
                                          <p:spTgt spid="2050"/>
                                        </p:tgtEl>
                                      </p:cBhvr>
                                    </p:animEffect>
                                    <p:anim calcmode="lin" valueType="num">
                                      <p:cBhvr>
                                        <p:cTn id="38" dur="1000" fill="hold"/>
                                        <p:tgtEl>
                                          <p:spTgt spid="2050"/>
                                        </p:tgtEl>
                                        <p:attrNameLst>
                                          <p:attrName>ppt_x</p:attrName>
                                        </p:attrNameLst>
                                      </p:cBhvr>
                                      <p:tavLst>
                                        <p:tav tm="0">
                                          <p:val>
                                            <p:strVal val="#ppt_x"/>
                                          </p:val>
                                        </p:tav>
                                        <p:tav tm="100000">
                                          <p:val>
                                            <p:strVal val="#ppt_x"/>
                                          </p:val>
                                        </p:tav>
                                      </p:tavLst>
                                    </p:anim>
                                    <p:anim calcmode="lin" valueType="num">
                                      <p:cBhvr>
                                        <p:cTn id="39" dur="1000" fill="hold"/>
                                        <p:tgtEl>
                                          <p:spTgt spid="2050"/>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1000"/>
                                        <p:tgtEl>
                                          <p:spTgt spid="26"/>
                                        </p:tgtEl>
                                      </p:cBhvr>
                                    </p:animEffect>
                                    <p:anim calcmode="lin" valueType="num">
                                      <p:cBhvr>
                                        <p:cTn id="43" dur="1000" fill="hold"/>
                                        <p:tgtEl>
                                          <p:spTgt spid="26"/>
                                        </p:tgtEl>
                                        <p:attrNameLst>
                                          <p:attrName>ppt_x</p:attrName>
                                        </p:attrNameLst>
                                      </p:cBhvr>
                                      <p:tavLst>
                                        <p:tav tm="0">
                                          <p:val>
                                            <p:strVal val="#ppt_x"/>
                                          </p:val>
                                        </p:tav>
                                        <p:tav tm="100000">
                                          <p:val>
                                            <p:strVal val="#ppt_x"/>
                                          </p:val>
                                        </p:tav>
                                      </p:tavLst>
                                    </p:anim>
                                    <p:anim calcmode="lin" valueType="num">
                                      <p:cBhvr>
                                        <p:cTn id="4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23"/>
                                        </p:tgtEl>
                                        <p:attrNameLst>
                                          <p:attrName>style.visibility</p:attrName>
                                        </p:attrNameLst>
                                      </p:cBhvr>
                                      <p:to>
                                        <p:strVal val="hidden"/>
                                      </p:to>
                                    </p:set>
                                  </p:childTnLst>
                                </p:cTn>
                              </p:par>
                              <p:par>
                                <p:cTn id="49" presetID="16" presetClass="entr" presetSubtype="21"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barn(inVertical)">
                                      <p:cBhvr>
                                        <p:cTn id="51" dur="500"/>
                                        <p:tgtEl>
                                          <p:spTgt spid="31"/>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grpId="1" nodeType="clickEffect">
                                  <p:stCondLst>
                                    <p:cond delay="0"/>
                                  </p:stCondLst>
                                  <p:childTnLst>
                                    <p:set>
                                      <p:cBhvr>
                                        <p:cTn id="55" dur="1" fill="hold">
                                          <p:stCondLst>
                                            <p:cond delay="0"/>
                                          </p:stCondLst>
                                        </p:cTn>
                                        <p:tgtEl>
                                          <p:spTgt spid="27"/>
                                        </p:tgtEl>
                                        <p:attrNameLst>
                                          <p:attrName>style.visibility</p:attrName>
                                        </p:attrNameLst>
                                      </p:cBhvr>
                                      <p:to>
                                        <p:strVal val="hidden"/>
                                      </p:to>
                                    </p:set>
                                  </p:childTnLst>
                                </p:cTn>
                              </p:par>
                              <p:par>
                                <p:cTn id="56" presetID="16" presetClass="entr" presetSubtype="21"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barn(inVertical)">
                                      <p:cBhvr>
                                        <p:cTn id="58" dur="500"/>
                                        <p:tgtEl>
                                          <p:spTgt spid="32"/>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29"/>
                                        </p:tgtEl>
                                        <p:attrNameLst>
                                          <p:attrName>style.visibility</p:attrName>
                                        </p:attrNameLst>
                                      </p:cBhvr>
                                      <p:to>
                                        <p:strVal val="hidden"/>
                                      </p:to>
                                    </p:set>
                                  </p:childTnLst>
                                </p:cTn>
                              </p:par>
                              <p:par>
                                <p:cTn id="63" presetID="16" presetClass="entr" presetSubtype="21"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barn(inVertical)">
                                      <p:cBhvr>
                                        <p:cTn id="65" dur="500"/>
                                        <p:tgtEl>
                                          <p:spTgt spid="33"/>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xit" presetSubtype="0" fill="hold" grpId="1" nodeType="clickEffect">
                                  <p:stCondLst>
                                    <p:cond delay="0"/>
                                  </p:stCondLst>
                                  <p:childTnLst>
                                    <p:set>
                                      <p:cBhvr>
                                        <p:cTn id="69" dur="1" fill="hold">
                                          <p:stCondLst>
                                            <p:cond delay="0"/>
                                          </p:stCondLst>
                                        </p:cTn>
                                        <p:tgtEl>
                                          <p:spTgt spid="30"/>
                                        </p:tgtEl>
                                        <p:attrNameLst>
                                          <p:attrName>style.visibility</p:attrName>
                                        </p:attrNameLst>
                                      </p:cBhvr>
                                      <p:to>
                                        <p:strVal val="hidden"/>
                                      </p:to>
                                    </p:set>
                                  </p:childTnLst>
                                </p:cTn>
                              </p:par>
                              <p:par>
                                <p:cTn id="70" presetID="16" presetClass="entr" presetSubtype="21" fill="hold" grpId="0" nodeType="with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barn(inVertical)">
                                      <p:cBhvr>
                                        <p:cTn id="7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animBg="1"/>
      <p:bldP spid="20" grpId="0"/>
      <p:bldP spid="23" grpId="0"/>
      <p:bldP spid="23" grpId="1"/>
      <p:bldP spid="27" grpId="0"/>
      <p:bldP spid="27" grpId="1"/>
      <p:bldP spid="29" grpId="0"/>
      <p:bldP spid="29" grpId="1"/>
      <p:bldP spid="30" grpId="0"/>
      <p:bldP spid="30" grpId="1"/>
      <p:bldP spid="31" grpId="0"/>
      <p:bldP spid="32" grpId="0"/>
      <p:bldP spid="3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Times New Roman" pitchFamily="18" charset="0"/>
              <a:cs typeface="Times New Roman" pitchFamily="18" charset="0"/>
            </a:endParaRPr>
          </a:p>
        </p:txBody>
      </p:sp>
      <p:pic>
        <p:nvPicPr>
          <p:cNvPr id="4" name="图片 6">
            <a:extLst>
              <a:ext uri="{FF2B5EF4-FFF2-40B4-BE49-F238E27FC236}">
                <a16:creationId xmlns:a16="http://schemas.microsoft.com/office/drawing/2014/main" xmlns="" id="{F239F57B-F203-4AE3-AB1C-0AC06A6CC6BC}"/>
              </a:ext>
            </a:extLst>
          </p:cNvPr>
          <p:cNvPicPr>
            <a:picLocks noChangeAspect="1"/>
          </p:cNvPicPr>
          <p:nvPr/>
        </p:nvPicPr>
        <p:blipFill rotWithShape="1">
          <a:blip r:embed="rId2" cstate="print">
            <a:extLst>
              <a:ext uri="{BEBA8EAE-BF5A-486C-A8C5-ECC9F3942E4B}">
                <a14:imgProps xmlns:a14="http://schemas.microsoft.com/office/drawing/2010/main" xmlns="">
                  <a14:imgLayer r:embed="rId3">
                    <a14:imgEffect>
                      <a14:saturation sat="300000"/>
                    </a14:imgEffect>
                    <a14:imgEffect>
                      <a14:brightnessContrast contrast="40000"/>
                    </a14:imgEffect>
                  </a14:imgLayer>
                </a14:imgProps>
              </a:ext>
              <a:ext uri="{28A0092B-C50C-407E-A947-70E740481C1C}">
                <a14:useLocalDpi xmlns:a14="http://schemas.microsoft.com/office/drawing/2010/main" xmlns="" val="0"/>
              </a:ext>
            </a:extLst>
          </a:blip>
          <a:srcRect t="71035" b="9032"/>
          <a:stretch/>
        </p:blipFill>
        <p:spPr>
          <a:xfrm>
            <a:off x="0" y="7737687"/>
            <a:ext cx="14722475" cy="943306"/>
          </a:xfrm>
          <a:prstGeom prst="rect">
            <a:avLst/>
          </a:prstGeom>
        </p:spPr>
      </p:pic>
      <p:grpSp>
        <p:nvGrpSpPr>
          <p:cNvPr id="5" name="Group 4">
            <a:extLst>
              <a:ext uri="{FF2B5EF4-FFF2-40B4-BE49-F238E27FC236}">
                <a16:creationId xmlns:a16="http://schemas.microsoft.com/office/drawing/2014/main" xmlns="" id="{7A807A5E-B68A-410C-AB0D-1D86BD6E42C7}"/>
              </a:ext>
            </a:extLst>
          </p:cNvPr>
          <p:cNvGrpSpPr/>
          <p:nvPr/>
        </p:nvGrpSpPr>
        <p:grpSpPr>
          <a:xfrm>
            <a:off x="0" y="0"/>
            <a:ext cx="14722475" cy="466515"/>
            <a:chOff x="0" y="-127508"/>
            <a:chExt cx="12192000" cy="1361811"/>
          </a:xfrm>
        </p:grpSpPr>
        <p:sp>
          <p:nvSpPr>
            <p:cNvPr id="6" name="Rectangle: Top Corners Rounded 17">
              <a:extLst>
                <a:ext uri="{FF2B5EF4-FFF2-40B4-BE49-F238E27FC236}">
                  <a16:creationId xmlns:a16="http://schemas.microsoft.com/office/drawing/2014/main" xmlns=""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7" name="Rectangle: Top Corners Rounded 18">
              <a:extLst>
                <a:ext uri="{FF2B5EF4-FFF2-40B4-BE49-F238E27FC236}">
                  <a16:creationId xmlns:a16="http://schemas.microsoft.com/office/drawing/2014/main" xmlns=""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pic>
        <p:nvPicPr>
          <p:cNvPr id="8" name="图片 39">
            <a:extLst>
              <a:ext uri="{FF2B5EF4-FFF2-40B4-BE49-F238E27FC236}">
                <a16:creationId xmlns:a16="http://schemas.microsoft.com/office/drawing/2014/main" xmlns="" id="{B6A43CE9-BBC5-4E98-BF98-A297DCD67964}"/>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20621860">
            <a:off x="1927122" y="1191479"/>
            <a:ext cx="2924447" cy="2595671"/>
          </a:xfrm>
          <a:prstGeom prst="rect">
            <a:avLst/>
          </a:prstGeom>
        </p:spPr>
      </p:pic>
      <p:pic>
        <p:nvPicPr>
          <p:cNvPr id="9" name="图片 6"/>
          <p:cNvPicPr>
            <a:picLocks noChangeAspect="1"/>
          </p:cNvPicPr>
          <p:nvPr/>
        </p:nvPicPr>
        <p:blipFill rotWithShape="1">
          <a:blip r:embed="rId5" cstate="print">
            <a:extLst>
              <a:ext uri="{28A0092B-C50C-407E-A947-70E740481C1C}">
                <a14:useLocalDpi xmlns:a14="http://schemas.microsoft.com/office/drawing/2010/main" xmlns="" val="0"/>
              </a:ext>
            </a:extLst>
          </a:blip>
          <a:srcRect l="27294" t="7312" r="32213" b="28914"/>
          <a:stretch>
            <a:fillRect/>
          </a:stretch>
        </p:blipFill>
        <p:spPr>
          <a:xfrm rot="19502702">
            <a:off x="642074" y="322455"/>
            <a:ext cx="2332717" cy="3634027"/>
          </a:xfrm>
          <a:prstGeom prst="rect">
            <a:avLst/>
          </a:prstGeom>
        </p:spPr>
      </p:pic>
      <p:pic>
        <p:nvPicPr>
          <p:cNvPr id="10" name="Picture 8" descr="Dơi, chim và họ nhà thú | Mầm Non Đô Thị Sài Đồ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1441780" y="537693"/>
            <a:ext cx="3176236" cy="1665863"/>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Box 10"/>
          <p:cNvSpPr txBox="1"/>
          <p:nvPr/>
        </p:nvSpPr>
        <p:spPr>
          <a:xfrm>
            <a:off x="2469082" y="2848232"/>
            <a:ext cx="10367076" cy="2852002"/>
          </a:xfrm>
          <a:prstGeom prst="rect">
            <a:avLst/>
          </a:prstGeom>
          <a:noFill/>
        </p:spPr>
        <p:txBody>
          <a:bodyPr wrap="square" lIns="149799" tIns="74900" rIns="149799" bIns="74900" rtlCol="0">
            <a:spAutoFit/>
          </a:bodyPr>
          <a:lstStyle/>
          <a:p>
            <a:pPr>
              <a:lnSpc>
                <a:spcPct val="150000"/>
              </a:lnSpc>
            </a:pPr>
            <a:r>
              <a:rPr lang="en-US" sz="3900" b="1" dirty="0">
                <a:solidFill>
                  <a:srgbClr val="FF0000"/>
                </a:solidFill>
                <a:latin typeface="Times New Roman" pitchFamily="18" charset="0"/>
                <a:ea typeface="Arial-Rounded" panose="020B0500000000000000" pitchFamily="34" charset="0"/>
                <a:cs typeface="Times New Roman" pitchFamily="18" charset="0"/>
              </a:rPr>
              <a:t>                              </a:t>
            </a:r>
            <a:r>
              <a:rPr lang="en-US" sz="3900" b="1" dirty="0" err="1">
                <a:solidFill>
                  <a:srgbClr val="FF0000"/>
                </a:solidFill>
                <a:latin typeface="Times New Roman" pitchFamily="18" charset="0"/>
                <a:ea typeface="Arial-Rounded" panose="020B0500000000000000" pitchFamily="34" charset="0"/>
                <a:cs typeface="Times New Roman" pitchFamily="18" charset="0"/>
              </a:rPr>
              <a:t>Dặn</a:t>
            </a:r>
            <a:r>
              <a:rPr lang="en-US" sz="3900" b="1" dirty="0">
                <a:solidFill>
                  <a:srgbClr val="FF0000"/>
                </a:solidFill>
                <a:latin typeface="Times New Roman" pitchFamily="18" charset="0"/>
                <a:ea typeface="Arial-Rounded" panose="020B0500000000000000" pitchFamily="34" charset="0"/>
                <a:cs typeface="Times New Roman" pitchFamily="18" charset="0"/>
              </a:rPr>
              <a:t> </a:t>
            </a:r>
            <a:r>
              <a:rPr lang="en-US" sz="3900" b="1" dirty="0" err="1">
                <a:solidFill>
                  <a:srgbClr val="FF0000"/>
                </a:solidFill>
                <a:latin typeface="Times New Roman" pitchFamily="18" charset="0"/>
                <a:ea typeface="Arial-Rounded" panose="020B0500000000000000" pitchFamily="34" charset="0"/>
                <a:cs typeface="Times New Roman" pitchFamily="18" charset="0"/>
              </a:rPr>
              <a:t>dò</a:t>
            </a:r>
            <a:endParaRPr lang="en-US" sz="3900" b="1" dirty="0">
              <a:solidFill>
                <a:srgbClr val="FF0000"/>
              </a:solidFill>
              <a:latin typeface="Times New Roman" pitchFamily="18" charset="0"/>
              <a:ea typeface="Arial-Rounded" panose="020B0500000000000000" pitchFamily="34" charset="0"/>
              <a:cs typeface="Times New Roman" pitchFamily="18" charset="0"/>
            </a:endParaRPr>
          </a:p>
          <a:p>
            <a:pPr marL="468122" indent="-468122" algn="just">
              <a:lnSpc>
                <a:spcPct val="150000"/>
              </a:lnSpc>
              <a:buFontTx/>
              <a:buChar char="-"/>
            </a:pPr>
            <a:r>
              <a:rPr lang="en-US" sz="3900" dirty="0" err="1">
                <a:solidFill>
                  <a:srgbClr val="FF0000"/>
                </a:solidFill>
                <a:latin typeface="Times New Roman" pitchFamily="18" charset="0"/>
                <a:ea typeface="Arial-Rounded" panose="020B0500000000000000" pitchFamily="34" charset="0"/>
                <a:cs typeface="Times New Roman" pitchFamily="18" charset="0"/>
              </a:rPr>
              <a:t>Ôn</a:t>
            </a:r>
            <a:r>
              <a:rPr lang="en-US" sz="3900" dirty="0">
                <a:solidFill>
                  <a:srgbClr val="FF0000"/>
                </a:solidFill>
                <a:latin typeface="Times New Roman" pitchFamily="18" charset="0"/>
                <a:ea typeface="Arial-Rounded" panose="020B0500000000000000" pitchFamily="34" charset="0"/>
                <a:cs typeface="Times New Roman" pitchFamily="18" charset="0"/>
              </a:rPr>
              <a:t> </a:t>
            </a:r>
            <a:r>
              <a:rPr lang="en-US" sz="3900" dirty="0" err="1">
                <a:solidFill>
                  <a:srgbClr val="FF0000"/>
                </a:solidFill>
                <a:latin typeface="Times New Roman" pitchFamily="18" charset="0"/>
                <a:ea typeface="Arial-Rounded" panose="020B0500000000000000" pitchFamily="34" charset="0"/>
                <a:cs typeface="Times New Roman" pitchFamily="18" charset="0"/>
              </a:rPr>
              <a:t>tập</a:t>
            </a:r>
            <a:r>
              <a:rPr lang="en-US" sz="3900" dirty="0">
                <a:solidFill>
                  <a:srgbClr val="FF0000"/>
                </a:solidFill>
                <a:latin typeface="Times New Roman" pitchFamily="18" charset="0"/>
                <a:ea typeface="Arial-Rounded" panose="020B0500000000000000" pitchFamily="34" charset="0"/>
                <a:cs typeface="Times New Roman" pitchFamily="18" charset="0"/>
              </a:rPr>
              <a:t> </a:t>
            </a:r>
            <a:r>
              <a:rPr lang="en-US" sz="3900" dirty="0" err="1">
                <a:solidFill>
                  <a:srgbClr val="FF0000"/>
                </a:solidFill>
                <a:latin typeface="Times New Roman" pitchFamily="18" charset="0"/>
                <a:ea typeface="Arial-Rounded" panose="020B0500000000000000" pitchFamily="34" charset="0"/>
                <a:cs typeface="Times New Roman" pitchFamily="18" charset="0"/>
              </a:rPr>
              <a:t>cách</a:t>
            </a:r>
            <a:r>
              <a:rPr lang="en-US" sz="3900" dirty="0">
                <a:solidFill>
                  <a:srgbClr val="FF0000"/>
                </a:solidFill>
                <a:latin typeface="Times New Roman" pitchFamily="18" charset="0"/>
                <a:ea typeface="Arial-Rounded" panose="020B0500000000000000" pitchFamily="34" charset="0"/>
                <a:cs typeface="Times New Roman" pitchFamily="18" charset="0"/>
              </a:rPr>
              <a:t> </a:t>
            </a:r>
            <a:r>
              <a:rPr lang="en-US" sz="3900" dirty="0" err="1">
                <a:solidFill>
                  <a:srgbClr val="FF0000"/>
                </a:solidFill>
                <a:latin typeface="Times New Roman" pitchFamily="18" charset="0"/>
                <a:ea typeface="Arial-Rounded" panose="020B0500000000000000" pitchFamily="34" charset="0"/>
                <a:cs typeface="Times New Roman" pitchFamily="18" charset="0"/>
              </a:rPr>
              <a:t>đặt</a:t>
            </a:r>
            <a:r>
              <a:rPr lang="en-US" sz="3900" dirty="0">
                <a:solidFill>
                  <a:srgbClr val="FF0000"/>
                </a:solidFill>
                <a:latin typeface="Times New Roman" pitchFamily="18" charset="0"/>
                <a:ea typeface="Arial-Rounded" panose="020B0500000000000000" pitchFamily="34" charset="0"/>
                <a:cs typeface="Times New Roman" pitchFamily="18" charset="0"/>
              </a:rPr>
              <a:t> </a:t>
            </a:r>
            <a:r>
              <a:rPr lang="en-US" sz="3900" dirty="0" err="1">
                <a:solidFill>
                  <a:srgbClr val="FF0000"/>
                </a:solidFill>
                <a:latin typeface="Times New Roman" pitchFamily="18" charset="0"/>
                <a:ea typeface="Arial-Rounded" panose="020B0500000000000000" pitchFamily="34" charset="0"/>
                <a:cs typeface="Times New Roman" pitchFamily="18" charset="0"/>
              </a:rPr>
              <a:t>câu</a:t>
            </a:r>
            <a:r>
              <a:rPr lang="en-US" sz="3900" dirty="0">
                <a:solidFill>
                  <a:srgbClr val="FF0000"/>
                </a:solidFill>
                <a:latin typeface="Times New Roman" pitchFamily="18" charset="0"/>
                <a:ea typeface="Arial-Rounded" panose="020B0500000000000000" pitchFamily="34" charset="0"/>
                <a:cs typeface="Times New Roman" pitchFamily="18" charset="0"/>
              </a:rPr>
              <a:t> </a:t>
            </a:r>
            <a:r>
              <a:rPr lang="en-US" sz="3900" dirty="0" err="1" smtClean="0">
                <a:solidFill>
                  <a:srgbClr val="FF0000"/>
                </a:solidFill>
                <a:latin typeface="Times New Roman" pitchFamily="18" charset="0"/>
                <a:ea typeface="Arial-Rounded" panose="020B0500000000000000" pitchFamily="34" charset="0"/>
                <a:cs typeface="Times New Roman" pitchFamily="18" charset="0"/>
              </a:rPr>
              <a:t>nêu</a:t>
            </a:r>
            <a:r>
              <a:rPr lang="en-US" sz="3900" dirty="0" smtClean="0">
                <a:solidFill>
                  <a:srgbClr val="FF0000"/>
                </a:solidFill>
                <a:latin typeface="Times New Roman" pitchFamily="18" charset="0"/>
                <a:ea typeface="Arial-Rounded" panose="020B0500000000000000" pitchFamily="34" charset="0"/>
                <a:cs typeface="Times New Roman" pitchFamily="18" charset="0"/>
              </a:rPr>
              <a:t> </a:t>
            </a:r>
            <a:r>
              <a:rPr lang="en-US" sz="3900" dirty="0" err="1" smtClean="0">
                <a:solidFill>
                  <a:srgbClr val="FF0000"/>
                </a:solidFill>
                <a:latin typeface="Times New Roman" pitchFamily="18" charset="0"/>
                <a:ea typeface="Arial-Rounded" panose="020B0500000000000000" pitchFamily="34" charset="0"/>
                <a:cs typeface="Times New Roman" pitchFamily="18" charset="0"/>
              </a:rPr>
              <a:t>hoạt</a:t>
            </a:r>
            <a:r>
              <a:rPr lang="en-US" sz="3900" dirty="0" smtClean="0">
                <a:solidFill>
                  <a:srgbClr val="FF0000"/>
                </a:solidFill>
                <a:latin typeface="Times New Roman" pitchFamily="18" charset="0"/>
                <a:ea typeface="Arial-Rounded" panose="020B0500000000000000" pitchFamily="34" charset="0"/>
                <a:cs typeface="Times New Roman" pitchFamily="18" charset="0"/>
              </a:rPr>
              <a:t> </a:t>
            </a:r>
            <a:r>
              <a:rPr lang="en-US" sz="3900" dirty="0" err="1" smtClean="0">
                <a:solidFill>
                  <a:srgbClr val="FF0000"/>
                </a:solidFill>
                <a:latin typeface="Times New Roman" pitchFamily="18" charset="0"/>
                <a:ea typeface="Arial-Rounded" panose="020B0500000000000000" pitchFamily="34" charset="0"/>
                <a:cs typeface="Times New Roman" pitchFamily="18" charset="0"/>
              </a:rPr>
              <a:t>động</a:t>
            </a:r>
            <a:r>
              <a:rPr lang="en-US" sz="3900" dirty="0" smtClean="0">
                <a:solidFill>
                  <a:srgbClr val="FF0000"/>
                </a:solidFill>
                <a:latin typeface="Times New Roman" pitchFamily="18" charset="0"/>
                <a:ea typeface="Arial-Rounded" panose="020B0500000000000000" pitchFamily="34" charset="0"/>
                <a:cs typeface="Times New Roman" pitchFamily="18" charset="0"/>
              </a:rPr>
              <a:t> </a:t>
            </a:r>
            <a:r>
              <a:rPr lang="en-US" sz="3900" dirty="0">
                <a:solidFill>
                  <a:srgbClr val="FF0000"/>
                </a:solidFill>
                <a:latin typeface="Times New Roman" pitchFamily="18" charset="0"/>
                <a:ea typeface="Arial-Rounded" panose="020B0500000000000000" pitchFamily="34" charset="0"/>
                <a:cs typeface="Times New Roman" pitchFamily="18" charset="0"/>
              </a:rPr>
              <a:t>.</a:t>
            </a:r>
          </a:p>
          <a:p>
            <a:pPr marL="468122" indent="-468122" algn="just">
              <a:lnSpc>
                <a:spcPct val="150000"/>
              </a:lnSpc>
              <a:buFontTx/>
              <a:buChar char="-"/>
            </a:pPr>
            <a:r>
              <a:rPr lang="en-US" sz="3900" dirty="0" err="1">
                <a:solidFill>
                  <a:srgbClr val="FF0000"/>
                </a:solidFill>
                <a:latin typeface="Times New Roman" pitchFamily="18" charset="0"/>
                <a:ea typeface="Arial-Rounded" panose="020B0500000000000000" pitchFamily="34" charset="0"/>
                <a:cs typeface="Times New Roman" pitchFamily="18" charset="0"/>
              </a:rPr>
              <a:t>Xem</a:t>
            </a:r>
            <a:r>
              <a:rPr lang="en-US" sz="3900" dirty="0">
                <a:solidFill>
                  <a:srgbClr val="FF0000"/>
                </a:solidFill>
                <a:latin typeface="Times New Roman" pitchFamily="18" charset="0"/>
                <a:ea typeface="Arial-Rounded" panose="020B0500000000000000" pitchFamily="34" charset="0"/>
                <a:cs typeface="Times New Roman" pitchFamily="18" charset="0"/>
              </a:rPr>
              <a:t> </a:t>
            </a:r>
            <a:r>
              <a:rPr lang="en-US" sz="3900" dirty="0" err="1">
                <a:solidFill>
                  <a:srgbClr val="FF0000"/>
                </a:solidFill>
                <a:latin typeface="Times New Roman" pitchFamily="18" charset="0"/>
                <a:ea typeface="Arial-Rounded" panose="020B0500000000000000" pitchFamily="34" charset="0"/>
                <a:cs typeface="Times New Roman" pitchFamily="18" charset="0"/>
              </a:rPr>
              <a:t>trước</a:t>
            </a:r>
            <a:r>
              <a:rPr lang="en-US" sz="3900" dirty="0">
                <a:solidFill>
                  <a:srgbClr val="FF0000"/>
                </a:solidFill>
                <a:latin typeface="Times New Roman" pitchFamily="18" charset="0"/>
                <a:ea typeface="Arial-Rounded" panose="020B0500000000000000" pitchFamily="34" charset="0"/>
                <a:cs typeface="Times New Roman" pitchFamily="18" charset="0"/>
              </a:rPr>
              <a:t> </a:t>
            </a:r>
            <a:r>
              <a:rPr lang="en-US" sz="3900" dirty="0" err="1">
                <a:solidFill>
                  <a:srgbClr val="FF0000"/>
                </a:solidFill>
                <a:latin typeface="Times New Roman" pitchFamily="18" charset="0"/>
                <a:ea typeface="Arial-Rounded" panose="020B0500000000000000" pitchFamily="34" charset="0"/>
                <a:cs typeface="Times New Roman" pitchFamily="18" charset="0"/>
              </a:rPr>
              <a:t>bài</a:t>
            </a:r>
            <a:r>
              <a:rPr lang="en-US" sz="3900" dirty="0">
                <a:solidFill>
                  <a:srgbClr val="FF0000"/>
                </a:solidFill>
                <a:latin typeface="Times New Roman" pitchFamily="18" charset="0"/>
                <a:ea typeface="Arial-Rounded" panose="020B0500000000000000" pitchFamily="34" charset="0"/>
                <a:cs typeface="Times New Roman" pitchFamily="18" charset="0"/>
              </a:rPr>
              <a:t> </a:t>
            </a:r>
            <a:r>
              <a:rPr lang="en-US" sz="3900" dirty="0" err="1" smtClean="0">
                <a:solidFill>
                  <a:srgbClr val="FF0000"/>
                </a:solidFill>
                <a:latin typeface="Times New Roman" pitchFamily="18" charset="0"/>
                <a:ea typeface="Arial-Rounded" panose="020B0500000000000000" pitchFamily="34" charset="0"/>
                <a:cs typeface="Times New Roman" pitchFamily="18" charset="0"/>
              </a:rPr>
              <a:t>sau</a:t>
            </a:r>
            <a:r>
              <a:rPr lang="en-US" sz="3900" dirty="0" smtClean="0">
                <a:solidFill>
                  <a:srgbClr val="FF0000"/>
                </a:solidFill>
                <a:latin typeface="Times New Roman" pitchFamily="18" charset="0"/>
                <a:ea typeface="Arial-Rounded" panose="020B0500000000000000" pitchFamily="34" charset="0"/>
                <a:cs typeface="Times New Roman" pitchFamily="18" charset="0"/>
              </a:rPr>
              <a:t>.</a:t>
            </a:r>
            <a:endParaRPr lang="en-US" sz="3900" dirty="0">
              <a:solidFill>
                <a:srgbClr val="FF0000"/>
              </a:solidFill>
              <a:latin typeface="Times New Roman" pitchFamily="18" charset="0"/>
              <a:ea typeface="Arial-Rounded" panose="020B0500000000000000" pitchFamily="34" charset="0"/>
              <a:cs typeface="Times New Roman" pitchFamily="18" charset="0"/>
            </a:endParaRPr>
          </a:p>
        </p:txBody>
      </p:sp>
      <p:pic>
        <p:nvPicPr>
          <p:cNvPr id="12" name="图片 14340" descr="28"/>
          <p:cNvPicPr>
            <a:picLocks noChangeAspect="1"/>
          </p:cNvPicPr>
          <p:nvPr/>
        </p:nvPicPr>
        <p:blipFill>
          <a:blip r:embed="rId7" cstate="print"/>
          <a:stretch>
            <a:fillRect/>
          </a:stretch>
        </p:blipFill>
        <p:spPr>
          <a:xfrm>
            <a:off x="11272965" y="5982150"/>
            <a:ext cx="3280180" cy="2694950"/>
          </a:xfrm>
          <a:prstGeom prst="rect">
            <a:avLst/>
          </a:prstGeom>
          <a:noFill/>
          <a:ln w="9525">
            <a:noFill/>
          </a:ln>
        </p:spPr>
      </p:pic>
    </p:spTree>
    <p:extLst>
      <p:ext uri="{BB962C8B-B14F-4D97-AF65-F5344CB8AC3E}">
        <p14:creationId xmlns:p14="http://schemas.microsoft.com/office/powerpoint/2010/main" xmlns="" val="2206671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8"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amond(in)">
                                      <p:cBhvr>
                                        <p:cTn id="13" dur="2000"/>
                                        <p:tgtEl>
                                          <p:spTgt spid="9"/>
                                        </p:tgtEl>
                                      </p:cBhvr>
                                    </p:animEffect>
                                  </p:childTnLst>
                                </p:cTn>
                              </p:par>
                            </p:childTnLst>
                          </p:cTn>
                        </p:par>
                        <p:par>
                          <p:cTn id="14" fill="hold">
                            <p:stCondLst>
                              <p:cond delay="2750"/>
                            </p:stCondLst>
                            <p:childTnLst>
                              <p:par>
                                <p:cTn id="15" presetID="2" presetClass="entr" presetSubtype="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000" fill="hold"/>
                                        <p:tgtEl>
                                          <p:spTgt spid="12"/>
                                        </p:tgtEl>
                                        <p:attrNameLst>
                                          <p:attrName>ppt_x</p:attrName>
                                        </p:attrNameLst>
                                      </p:cBhvr>
                                      <p:tavLst>
                                        <p:tav tm="0">
                                          <p:val>
                                            <p:strVal val="1+#ppt_w/2"/>
                                          </p:val>
                                        </p:tav>
                                        <p:tav tm="100000">
                                          <p:val>
                                            <p:strVal val="#ppt_x"/>
                                          </p:val>
                                        </p:tav>
                                      </p:tavLst>
                                    </p:anim>
                                    <p:anim calcmode="lin" valueType="num">
                                      <p:cBhvr additive="base">
                                        <p:cTn id="18" dur="1000" fill="hold"/>
                                        <p:tgtEl>
                                          <p:spTgt spid="12"/>
                                        </p:tgtEl>
                                        <p:attrNameLst>
                                          <p:attrName>ppt_y</p:attrName>
                                        </p:attrNameLst>
                                      </p:cBhvr>
                                      <p:tavLst>
                                        <p:tav tm="0">
                                          <p:val>
                                            <p:strVal val="#ppt_y"/>
                                          </p:val>
                                        </p:tav>
                                        <p:tav tm="100000">
                                          <p:val>
                                            <p:strVal val="#ppt_y"/>
                                          </p:val>
                                        </p:tav>
                                      </p:tavLst>
                                    </p:anim>
                                  </p:childTnLst>
                                </p:cTn>
                              </p:par>
                              <p:par>
                                <p:cTn id="19" presetID="16" presetClass="entr" presetSubtype="21"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5">
            <a:extLst>
              <a:ext uri="{FF2B5EF4-FFF2-40B4-BE49-F238E27FC236}">
                <a16:creationId xmlns:a16="http://schemas.microsoft.com/office/drawing/2014/main" xmlns="" id="{32E29622-6938-4F27-BA2F-8E57C68A088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05425" y="-364503"/>
            <a:ext cx="13000625" cy="8492259"/>
          </a:xfrm>
          <a:prstGeom prst="rect">
            <a:avLst/>
          </a:prstGeom>
        </p:spPr>
      </p:pic>
      <p:pic>
        <p:nvPicPr>
          <p:cNvPr id="16" name="图片 6">
            <a:extLst>
              <a:ext uri="{FF2B5EF4-FFF2-40B4-BE49-F238E27FC236}">
                <a16:creationId xmlns:a16="http://schemas.microsoft.com/office/drawing/2014/main" xmlns="" id="{F239F57B-F203-4AE3-AB1C-0AC06A6CC6BC}"/>
              </a:ext>
            </a:extLst>
          </p:cNvPr>
          <p:cNvPicPr>
            <a:picLocks noChangeAspect="1"/>
          </p:cNvPicPr>
          <p:nvPr/>
        </p:nvPicPr>
        <p:blipFill rotWithShape="1">
          <a:blip r:embed="rId3" cstate="print">
            <a:extLst>
              <a:ext uri="{BEBA8EAE-BF5A-486C-A8C5-ECC9F3942E4B}">
                <a14:imgProps xmlns:a14="http://schemas.microsoft.com/office/drawing/2010/main" xmlns="">
                  <a14:imgLayer r:embed="rId4">
                    <a14:imgEffect>
                      <a14:saturation sat="300000"/>
                    </a14:imgEffect>
                    <a14:imgEffect>
                      <a14:brightnessContrast contrast="40000"/>
                    </a14:imgEffect>
                  </a14:imgLayer>
                </a14:imgProps>
              </a:ext>
              <a:ext uri="{28A0092B-C50C-407E-A947-70E740481C1C}">
                <a14:useLocalDpi xmlns:a14="http://schemas.microsoft.com/office/drawing/2010/main" xmlns="" val="0"/>
              </a:ext>
            </a:extLst>
          </a:blip>
          <a:srcRect t="71035" b="9032"/>
          <a:stretch/>
        </p:blipFill>
        <p:spPr>
          <a:xfrm>
            <a:off x="0" y="7737687"/>
            <a:ext cx="14722475" cy="943306"/>
          </a:xfrm>
          <a:prstGeom prst="rect">
            <a:avLst/>
          </a:prstGeom>
        </p:spPr>
      </p:pic>
      <p:grpSp>
        <p:nvGrpSpPr>
          <p:cNvPr id="17" name="Group 16">
            <a:extLst>
              <a:ext uri="{FF2B5EF4-FFF2-40B4-BE49-F238E27FC236}">
                <a16:creationId xmlns:a16="http://schemas.microsoft.com/office/drawing/2014/main" xmlns="" id="{7A807A5E-B68A-410C-AB0D-1D86BD6E42C7}"/>
              </a:ext>
            </a:extLst>
          </p:cNvPr>
          <p:cNvGrpSpPr/>
          <p:nvPr/>
        </p:nvGrpSpPr>
        <p:grpSpPr>
          <a:xfrm>
            <a:off x="0" y="0"/>
            <a:ext cx="14722475" cy="466515"/>
            <a:chOff x="0" y="-127508"/>
            <a:chExt cx="12192000" cy="1361811"/>
          </a:xfrm>
        </p:grpSpPr>
        <p:sp>
          <p:nvSpPr>
            <p:cNvPr id="18" name="Rectangle: Top Corners Rounded 17">
              <a:extLst>
                <a:ext uri="{FF2B5EF4-FFF2-40B4-BE49-F238E27FC236}">
                  <a16:creationId xmlns:a16="http://schemas.microsoft.com/office/drawing/2014/main" xmlns=""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19" name="Rectangle: Top Corners Rounded 18">
              <a:extLst>
                <a:ext uri="{FF2B5EF4-FFF2-40B4-BE49-F238E27FC236}">
                  <a16:creationId xmlns:a16="http://schemas.microsoft.com/office/drawing/2014/main" xmlns=""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pic>
        <p:nvPicPr>
          <p:cNvPr id="7" name="图片 39">
            <a:extLst>
              <a:ext uri="{FF2B5EF4-FFF2-40B4-BE49-F238E27FC236}">
                <a16:creationId xmlns:a16="http://schemas.microsoft.com/office/drawing/2014/main" xmlns="" id="{B6A43CE9-BBC5-4E98-BF98-A297DCD67964}"/>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0621860">
            <a:off x="1979849" y="1103257"/>
            <a:ext cx="3458903" cy="3070042"/>
          </a:xfrm>
          <a:prstGeom prst="rect">
            <a:avLst/>
          </a:prstGeom>
        </p:spPr>
      </p:pic>
      <p:sp>
        <p:nvSpPr>
          <p:cNvPr id="11" name="TextBox 10">
            <a:extLst>
              <a:ext uri="{FF2B5EF4-FFF2-40B4-BE49-F238E27FC236}">
                <a16:creationId xmlns:a16="http://schemas.microsoft.com/office/drawing/2014/main" xmlns="" id="{3C722568-5BEC-4CC9-9200-292359A25631}"/>
              </a:ext>
            </a:extLst>
          </p:cNvPr>
          <p:cNvSpPr txBox="1"/>
          <p:nvPr/>
        </p:nvSpPr>
        <p:spPr>
          <a:xfrm>
            <a:off x="2870040" y="3455340"/>
            <a:ext cx="9217421" cy="1806102"/>
          </a:xfrm>
          <a:prstGeom prst="rect">
            <a:avLst/>
          </a:prstGeom>
          <a:noFill/>
        </p:spPr>
        <p:txBody>
          <a:bodyPr wrap="square" lIns="112361" tIns="56181" rIns="112361" bIns="56181" rtlCol="0">
            <a:spAutoFit/>
          </a:bodyPr>
          <a:lstStyle/>
          <a:p>
            <a:pPr algn="ctr">
              <a:lnSpc>
                <a:spcPct val="150000"/>
              </a:lnSpc>
            </a:pPr>
            <a:r>
              <a:rPr lang="en-US" sz="3900" dirty="0" err="1">
                <a:solidFill>
                  <a:srgbClr val="FF0000"/>
                </a:solidFill>
                <a:latin typeface="Times New Roman" pitchFamily="18" charset="0"/>
                <a:cs typeface="Times New Roman" pitchFamily="18" charset="0"/>
              </a:rPr>
              <a:t>Tạm</a:t>
            </a:r>
            <a:r>
              <a:rPr lang="en-US" sz="3900" dirty="0">
                <a:solidFill>
                  <a:srgbClr val="FF0000"/>
                </a:solidFill>
                <a:latin typeface="Times New Roman" pitchFamily="18" charset="0"/>
                <a:cs typeface="Times New Roman" pitchFamily="18" charset="0"/>
              </a:rPr>
              <a:t> </a:t>
            </a:r>
            <a:r>
              <a:rPr lang="en-US" sz="3900" dirty="0" err="1">
                <a:solidFill>
                  <a:srgbClr val="FF0000"/>
                </a:solidFill>
                <a:latin typeface="Times New Roman" pitchFamily="18" charset="0"/>
                <a:cs typeface="Times New Roman" pitchFamily="18" charset="0"/>
              </a:rPr>
              <a:t>biệt</a:t>
            </a:r>
            <a:r>
              <a:rPr lang="en-US" sz="3900" dirty="0">
                <a:solidFill>
                  <a:srgbClr val="FF0000"/>
                </a:solidFill>
                <a:latin typeface="Times New Roman" pitchFamily="18" charset="0"/>
                <a:cs typeface="Times New Roman" pitchFamily="18" charset="0"/>
              </a:rPr>
              <a:t> </a:t>
            </a:r>
            <a:r>
              <a:rPr lang="en-US" sz="3900" dirty="0" err="1">
                <a:solidFill>
                  <a:srgbClr val="FF0000"/>
                </a:solidFill>
                <a:latin typeface="Times New Roman" pitchFamily="18" charset="0"/>
                <a:cs typeface="Times New Roman" pitchFamily="18" charset="0"/>
              </a:rPr>
              <a:t>và</a:t>
            </a:r>
            <a:r>
              <a:rPr lang="en-US" sz="3900" dirty="0">
                <a:solidFill>
                  <a:srgbClr val="FF0000"/>
                </a:solidFill>
                <a:latin typeface="Times New Roman" pitchFamily="18" charset="0"/>
                <a:cs typeface="Times New Roman" pitchFamily="18" charset="0"/>
              </a:rPr>
              <a:t> </a:t>
            </a:r>
            <a:r>
              <a:rPr lang="en-US" sz="3900" dirty="0" err="1">
                <a:solidFill>
                  <a:srgbClr val="FF0000"/>
                </a:solidFill>
                <a:latin typeface="Times New Roman" pitchFamily="18" charset="0"/>
                <a:cs typeface="Times New Roman" pitchFamily="18" charset="0"/>
              </a:rPr>
              <a:t>hẹn</a:t>
            </a:r>
            <a:r>
              <a:rPr lang="en-US" sz="3900" dirty="0">
                <a:solidFill>
                  <a:srgbClr val="FF0000"/>
                </a:solidFill>
                <a:latin typeface="Times New Roman" pitchFamily="18" charset="0"/>
                <a:cs typeface="Times New Roman" pitchFamily="18" charset="0"/>
              </a:rPr>
              <a:t> </a:t>
            </a:r>
            <a:r>
              <a:rPr lang="en-US" sz="3900" dirty="0" err="1">
                <a:solidFill>
                  <a:srgbClr val="FF0000"/>
                </a:solidFill>
                <a:latin typeface="Times New Roman" pitchFamily="18" charset="0"/>
                <a:cs typeface="Times New Roman" pitchFamily="18" charset="0"/>
              </a:rPr>
              <a:t>gặp</a:t>
            </a:r>
            <a:r>
              <a:rPr lang="en-US" sz="3900" dirty="0">
                <a:solidFill>
                  <a:srgbClr val="FF0000"/>
                </a:solidFill>
                <a:latin typeface="Times New Roman" pitchFamily="18" charset="0"/>
                <a:cs typeface="Times New Roman" pitchFamily="18" charset="0"/>
              </a:rPr>
              <a:t> </a:t>
            </a:r>
            <a:r>
              <a:rPr lang="en-US" sz="3900" dirty="0" err="1">
                <a:solidFill>
                  <a:srgbClr val="FF0000"/>
                </a:solidFill>
                <a:latin typeface="Times New Roman" pitchFamily="18" charset="0"/>
                <a:cs typeface="Times New Roman" pitchFamily="18" charset="0"/>
              </a:rPr>
              <a:t>lại</a:t>
            </a:r>
            <a:r>
              <a:rPr lang="en-US" sz="3900" dirty="0">
                <a:solidFill>
                  <a:srgbClr val="FF0000"/>
                </a:solidFill>
                <a:latin typeface="Times New Roman" pitchFamily="18" charset="0"/>
                <a:cs typeface="Times New Roman" pitchFamily="18" charset="0"/>
              </a:rPr>
              <a:t> </a:t>
            </a:r>
          </a:p>
          <a:p>
            <a:pPr algn="ctr">
              <a:lnSpc>
                <a:spcPct val="150000"/>
              </a:lnSpc>
            </a:pPr>
            <a:r>
              <a:rPr lang="en-US" sz="3900" dirty="0" err="1">
                <a:solidFill>
                  <a:srgbClr val="FF0000"/>
                </a:solidFill>
                <a:latin typeface="Times New Roman" pitchFamily="18" charset="0"/>
                <a:cs typeface="Times New Roman" pitchFamily="18" charset="0"/>
              </a:rPr>
              <a:t>các</a:t>
            </a:r>
            <a:r>
              <a:rPr lang="en-US" sz="3900" dirty="0">
                <a:solidFill>
                  <a:srgbClr val="FF0000"/>
                </a:solidFill>
                <a:latin typeface="Times New Roman" pitchFamily="18" charset="0"/>
                <a:cs typeface="Times New Roman" pitchFamily="18" charset="0"/>
              </a:rPr>
              <a:t> con </a:t>
            </a:r>
            <a:r>
              <a:rPr lang="en-US" sz="3900" dirty="0" err="1">
                <a:solidFill>
                  <a:srgbClr val="FF0000"/>
                </a:solidFill>
                <a:latin typeface="Times New Roman" pitchFamily="18" charset="0"/>
                <a:cs typeface="Times New Roman" pitchFamily="18" charset="0"/>
              </a:rPr>
              <a:t>vào</a:t>
            </a:r>
            <a:r>
              <a:rPr lang="en-US" sz="3900" dirty="0">
                <a:solidFill>
                  <a:srgbClr val="FF0000"/>
                </a:solidFill>
                <a:latin typeface="Times New Roman" pitchFamily="18" charset="0"/>
                <a:cs typeface="Times New Roman" pitchFamily="18" charset="0"/>
              </a:rPr>
              <a:t> </a:t>
            </a:r>
            <a:r>
              <a:rPr lang="en-US" sz="3900" dirty="0" err="1">
                <a:solidFill>
                  <a:srgbClr val="FF0000"/>
                </a:solidFill>
                <a:latin typeface="Times New Roman" pitchFamily="18" charset="0"/>
                <a:cs typeface="Times New Roman" pitchFamily="18" charset="0"/>
              </a:rPr>
              <a:t>những</a:t>
            </a:r>
            <a:r>
              <a:rPr lang="en-US" sz="3900" dirty="0">
                <a:solidFill>
                  <a:srgbClr val="FF0000"/>
                </a:solidFill>
                <a:latin typeface="Times New Roman" pitchFamily="18" charset="0"/>
                <a:cs typeface="Times New Roman" pitchFamily="18" charset="0"/>
              </a:rPr>
              <a:t> </a:t>
            </a:r>
            <a:r>
              <a:rPr lang="en-US" sz="3900" dirty="0" err="1">
                <a:solidFill>
                  <a:srgbClr val="FF0000"/>
                </a:solidFill>
                <a:latin typeface="Times New Roman" pitchFamily="18" charset="0"/>
                <a:cs typeface="Times New Roman" pitchFamily="18" charset="0"/>
              </a:rPr>
              <a:t>tiết</a:t>
            </a:r>
            <a:r>
              <a:rPr lang="en-US" sz="3900" dirty="0">
                <a:solidFill>
                  <a:srgbClr val="FF0000"/>
                </a:solidFill>
                <a:latin typeface="Times New Roman" pitchFamily="18" charset="0"/>
                <a:cs typeface="Times New Roman" pitchFamily="18" charset="0"/>
              </a:rPr>
              <a:t> </a:t>
            </a:r>
            <a:r>
              <a:rPr lang="en-US" sz="3900" dirty="0" err="1">
                <a:solidFill>
                  <a:srgbClr val="FF0000"/>
                </a:solidFill>
                <a:latin typeface="Times New Roman" pitchFamily="18" charset="0"/>
                <a:cs typeface="Times New Roman" pitchFamily="18" charset="0"/>
              </a:rPr>
              <a:t>học</a:t>
            </a:r>
            <a:r>
              <a:rPr lang="en-US" sz="3900" dirty="0">
                <a:solidFill>
                  <a:srgbClr val="FF0000"/>
                </a:solidFill>
                <a:latin typeface="Times New Roman" pitchFamily="18" charset="0"/>
                <a:cs typeface="Times New Roman" pitchFamily="18" charset="0"/>
              </a:rPr>
              <a:t> </a:t>
            </a:r>
            <a:r>
              <a:rPr lang="en-US" sz="3900" dirty="0" err="1">
                <a:solidFill>
                  <a:srgbClr val="FF0000"/>
                </a:solidFill>
                <a:latin typeface="Times New Roman" pitchFamily="18" charset="0"/>
                <a:cs typeface="Times New Roman" pitchFamily="18" charset="0"/>
              </a:rPr>
              <a:t>sau</a:t>
            </a:r>
            <a:r>
              <a:rPr lang="en-US" sz="3900" dirty="0">
                <a:solidFill>
                  <a:srgbClr val="FF0000"/>
                </a:solidFill>
                <a:latin typeface="Times New Roman" pitchFamily="18" charset="0"/>
                <a:cs typeface="Times New Roman" pitchFamily="18" charset="0"/>
              </a:rPr>
              <a:t>!</a:t>
            </a:r>
          </a:p>
        </p:txBody>
      </p:sp>
      <p:pic>
        <p:nvPicPr>
          <p:cNvPr id="12" name="图片 14340" descr="28"/>
          <p:cNvPicPr>
            <a:picLocks noChangeAspect="1"/>
          </p:cNvPicPr>
          <p:nvPr/>
        </p:nvPicPr>
        <p:blipFill>
          <a:blip r:embed="rId6" cstate="print"/>
          <a:stretch>
            <a:fillRect/>
          </a:stretch>
        </p:blipFill>
        <p:spPr>
          <a:xfrm>
            <a:off x="11272965" y="5982150"/>
            <a:ext cx="3280180" cy="2694950"/>
          </a:xfrm>
          <a:prstGeom prst="rect">
            <a:avLst/>
          </a:prstGeom>
          <a:noFill/>
          <a:ln w="9525">
            <a:noFill/>
          </a:ln>
        </p:spPr>
      </p:pic>
      <p:pic>
        <p:nvPicPr>
          <p:cNvPr id="13" name="图片 6"/>
          <p:cNvPicPr>
            <a:picLocks noChangeAspect="1"/>
          </p:cNvPicPr>
          <p:nvPr/>
        </p:nvPicPr>
        <p:blipFill rotWithShape="1">
          <a:blip r:embed="rId7" cstate="print">
            <a:extLst>
              <a:ext uri="{28A0092B-C50C-407E-A947-70E740481C1C}">
                <a14:useLocalDpi xmlns:a14="http://schemas.microsoft.com/office/drawing/2010/main" xmlns="" val="0"/>
              </a:ext>
            </a:extLst>
          </a:blip>
          <a:srcRect l="27294" t="7312" r="32213" b="28914"/>
          <a:stretch>
            <a:fillRect/>
          </a:stretch>
        </p:blipFill>
        <p:spPr>
          <a:xfrm rot="19502702">
            <a:off x="705654" y="238816"/>
            <a:ext cx="2522370" cy="3929479"/>
          </a:xfrm>
          <a:prstGeom prst="rect">
            <a:avLst/>
          </a:prstGeom>
        </p:spPr>
      </p:pic>
      <p:pic>
        <p:nvPicPr>
          <p:cNvPr id="14" name="Picture 8" descr="Dơi, chim và họ nhà thú | Mầm Non Đô Thị Sài Đồ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1208094" y="537693"/>
            <a:ext cx="3409922" cy="17884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8252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childTnLst>
                          </p:cTn>
                        </p:par>
                        <p:par>
                          <p:cTn id="10" fill="hold">
                            <p:stCondLst>
                              <p:cond delay="750"/>
                            </p:stCondLst>
                            <p:childTnLst>
                              <p:par>
                                <p:cTn id="11" presetID="6"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childTnLst>
                          </p:cTn>
                        </p:par>
                        <p:par>
                          <p:cTn id="14" fill="hold">
                            <p:stCondLst>
                              <p:cond delay="2750"/>
                            </p:stCondLst>
                            <p:childTnLst>
                              <p:par>
                                <p:cTn id="15" presetID="2" presetClass="entr" presetSubtype="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000" fill="hold"/>
                                        <p:tgtEl>
                                          <p:spTgt spid="12"/>
                                        </p:tgtEl>
                                        <p:attrNameLst>
                                          <p:attrName>ppt_x</p:attrName>
                                        </p:attrNameLst>
                                      </p:cBhvr>
                                      <p:tavLst>
                                        <p:tav tm="0">
                                          <p:val>
                                            <p:strVal val="1+#ppt_w/2"/>
                                          </p:val>
                                        </p:tav>
                                        <p:tav tm="100000">
                                          <p:val>
                                            <p:strVal val="#ppt_x"/>
                                          </p:val>
                                        </p:tav>
                                      </p:tavLst>
                                    </p:anim>
                                    <p:anim calcmode="lin" valueType="num">
                                      <p:cBhvr additive="base">
                                        <p:cTn id="18" dur="10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3750"/>
                            </p:stCondLst>
                            <p:childTnLst>
                              <p:par>
                                <p:cTn id="20" presetID="8" presetClass="entr" presetSubtype="16"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amond(in)">
                                      <p:cBhvr>
                                        <p:cTn id="22" dur="2000"/>
                                        <p:tgtEl>
                                          <p:spTgt spid="13"/>
                                        </p:tgtEl>
                                      </p:cBhvr>
                                    </p:animEffect>
                                  </p:childTnLst>
                                </p:cTn>
                              </p:par>
                              <p:par>
                                <p:cTn id="23" presetID="47"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2147</TotalTime>
  <Words>549</Words>
  <Application>Microsoft Office PowerPoint</Application>
  <PresentationFormat>Custom</PresentationFormat>
  <Paragraphs>71</Paragraphs>
  <Slides>9</Slides>
  <Notes>3</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Slide 1</vt:lpstr>
      <vt:lpstr>Slide 2</vt:lpstr>
      <vt:lpstr>Slide 3</vt:lpstr>
      <vt:lpstr>Slide 4</vt:lpstr>
      <vt:lpstr>Slide 5</vt:lpstr>
      <vt:lpstr>Slide 6</vt:lpstr>
      <vt:lpstr>Slide 7</vt:lpstr>
      <vt:lpstr>Slide 8</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Windows 7</cp:lastModifiedBy>
  <cp:revision>275</cp:revision>
  <dcterms:created xsi:type="dcterms:W3CDTF">2021-06-17T09:40:01Z</dcterms:created>
  <dcterms:modified xsi:type="dcterms:W3CDTF">2022-12-18T07:20:01Z</dcterms:modified>
</cp:coreProperties>
</file>