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27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540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3044481" y="38632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O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446131" y="3490998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446132" y="955741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4" name="Picture 7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5435808" y="2216635"/>
            <a:ext cx="1928867" cy="192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CF3D138-8F19-45F0-B6EB-F3F0372F0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959073"/>
              </p:ext>
            </p:extLst>
          </p:nvPr>
        </p:nvGraphicFramePr>
        <p:xfrm>
          <a:off x="387418" y="4367491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Rectangle 115">
            <a:extLst>
              <a:ext uri="{FF2B5EF4-FFF2-40B4-BE49-F238E27FC236}">
                <a16:creationId xmlns:a16="http://schemas.microsoft.com/office/drawing/2014/main" id="{2B381D85-AA21-44FB-B849-92EB15309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66" y="4232010"/>
            <a:ext cx="852892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Ong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chăm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chỉ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tìm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hoa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làm</a:t>
            </a:r>
            <a:r>
              <a:rPr lang="en-US" altLang="en-US" sz="44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mật</a:t>
            </a:r>
            <a:r>
              <a:rPr lang="en-US" altLang="en-US" sz="44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7" name="Picture 4" descr="o">
            <a:extLst>
              <a:ext uri="{FF2B5EF4-FFF2-40B4-BE49-F238E27FC236}">
                <a16:creationId xmlns:a16="http://schemas.microsoft.com/office/drawing/2014/main" id="{7EFE2497-E437-4B64-9B36-C80DAB48F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1904759" y="315408"/>
            <a:ext cx="2817532" cy="37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5127" y="955964"/>
            <a:ext cx="106809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- Biết viết chữ hoa O (cỡ vừa và nhỏ); viết câu ứng dụng Ong chăm chỉ tìm hoa làm mật.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- Thông qua các hoạt động học, HS phát triển năng lực tự chủ và tự học; năng lực giao tiếp hợp tác; năng lực giải quyết vấn đề và sáng tạo; năng lực ngôn ngữ; có tinh thần hợp tác trong khi làm việc nhóm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Chăm học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, t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rách nhiệm</a:t>
            </a: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650274" y="2041452"/>
            <a:ext cx="178526" cy="3967964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219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02" y="3032945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798365" y="1842126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22847" y="3008659"/>
            <a:ext cx="522702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ét cong kín, phần cuối nét lượn vào trong bụng chữ.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270936" y="928618"/>
            <a:ext cx="3469464" cy="230852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767" y="283240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 ô li</a:t>
            </a:r>
          </a:p>
        </p:txBody>
      </p:sp>
      <p:pic>
        <p:nvPicPr>
          <p:cNvPr id="24" name="Picture 4" descr="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2199753" y="1159470"/>
            <a:ext cx="3662319" cy="48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4C512-5B64-4C3B-854F-C75570793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73629" y="16834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-0.03021 0.01158 L -0.05729 0.03287 L -0.07656 0.05972 L -0.09531 0.09028 L -0.1125 0.13195 L -0.12708 0.19491 L -0.13333 0.24584 L -0.13385 0.29861 L -0.13073 0.34491 L -0.12135 0.40787 L -0.09948 0.46713 L -0.07656 0.5088 L -0.04635 0.54121 L -0.01771 0.56065 L 0.00885 0.56065 L 0.04062 0.55139 L 0.04531 0.54954 L 0.07656 0.51713 L 0.11146 0.45509 L 0.13125 0.39028 L 0.14167 0.30139 L 0.1401 0.22917 L 0.13229 0.15139 L 0.11354 0.08472 L 0.09375 0.03843 L 0.07083 0.01065 L 0.04062 -0.00046 L 0.01719 0.00417 L -0.00625 0.02639 L -0.02135 0.0588 L -0.02969 0.09213 L -0.03125 0.13009 L -0.02552 0.16158 L -0.01146 0.18935 L 0.00833 0.20972 L 0.02969 0.21435 L 0.05417 0.20232 L 0.07396 0.16435 " pathEditMode="relative" rAng="0" ptsTypes="AAAAAAAAAAAAAAAAAAAAAAAAAAAAAAAAAAAAAAA"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 </a:t>
            </a:r>
          </a:p>
        </p:txBody>
      </p:sp>
      <p:pic>
        <p:nvPicPr>
          <p:cNvPr id="4" name="chữ hoa O">
            <a:hlinkClick r:id="" action="ppaction://media"/>
            <a:extLst>
              <a:ext uri="{FF2B5EF4-FFF2-40B4-BE49-F238E27FC236}">
                <a16:creationId xmlns:a16="http://schemas.microsoft.com/office/drawing/2014/main" id="{9E0148A2-3E1E-4003-8D36-614E9BEB9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77573" y="997204"/>
            <a:ext cx="7436853" cy="54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9" y="407266"/>
            <a:ext cx="4568944" cy="53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7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7449575" y="2814988"/>
            <a:ext cx="2654710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DA98C64B-F6DA-4A02-A141-2C96ACF6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564960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O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  <a:extLst>
              <a:ext uri="{FF2B5EF4-FFF2-40B4-BE49-F238E27FC236}">
                <a16:creationId xmlns:a16="http://schemas.microsoft.com/office/drawing/2014/main" id="{195919AD-3D42-42D6-A1C7-91802ABCA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b="12337"/>
          <a:stretch/>
        </p:blipFill>
        <p:spPr>
          <a:xfrm>
            <a:off x="2667000" y="451944"/>
            <a:ext cx="6858000" cy="60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473624" y="3621713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40829" y="2401846"/>
            <a:ext cx="5977671" cy="1782518"/>
            <a:chOff x="3754849" y="1730426"/>
            <a:chExt cx="4545106" cy="1254374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0847" y="1863338"/>
              <a:ext cx="3133108" cy="758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con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ong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có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đức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tính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254374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162512"/>
              </p:ext>
            </p:extLst>
          </p:nvPr>
        </p:nvGraphicFramePr>
        <p:xfrm>
          <a:off x="2101603" y="881494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0FA87372-18DE-4346-AB8E-93C4329FBDBF}"/>
              </a:ext>
            </a:extLst>
          </p:cNvPr>
          <p:cNvGrpSpPr/>
          <p:nvPr/>
        </p:nvGrpSpPr>
        <p:grpSpPr>
          <a:xfrm>
            <a:off x="2040852" y="735731"/>
            <a:ext cx="8427888" cy="1287555"/>
            <a:chOff x="1462347" y="723031"/>
            <a:chExt cx="8427888" cy="1287555"/>
          </a:xfrm>
        </p:grpSpPr>
        <p:sp>
          <p:nvSpPr>
            <p:cNvPr id="15" name="Rectangle 115">
              <a:extLst>
                <a:ext uri="{FF2B5EF4-FFF2-40B4-BE49-F238E27FC236}">
                  <a16:creationId xmlns:a16="http://schemas.microsoft.com/office/drawing/2014/main" id="{62DAD514-EBBF-414C-B60D-E165C45B2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9" name="Rectangle 115">
              <a:extLst>
                <a:ext uri="{FF2B5EF4-FFF2-40B4-BE49-F238E27FC236}">
                  <a16:creationId xmlns:a16="http://schemas.microsoft.com/office/drawing/2014/main" id="{C9E5A6E3-75FC-42E1-A742-F131A6CF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F8D581-72B3-4A88-B27D-D48441D46177}"/>
              </a:ext>
            </a:extLst>
          </p:cNvPr>
          <p:cNvGrpSpPr/>
          <p:nvPr/>
        </p:nvGrpSpPr>
        <p:grpSpPr>
          <a:xfrm>
            <a:off x="5329663" y="4184364"/>
            <a:ext cx="6650771" cy="2079355"/>
            <a:chOff x="3754849" y="1730426"/>
            <a:chExt cx="5056896" cy="1103838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id="{7DC1C9C6-A5F8-4289-B303-BA75E4F0C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4689" y="1960101"/>
              <a:ext cx="3924933" cy="57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Con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cần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sự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chăm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ở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những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công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việc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9" name="Cloud Callout 11">
              <a:extLst>
                <a:ext uri="{FF2B5EF4-FFF2-40B4-BE49-F238E27FC236}">
                  <a16:creationId xmlns:a16="http://schemas.microsoft.com/office/drawing/2014/main" id="{5D80DFD7-391C-4A29-BE9B-A01E1B7379AB}"/>
                </a:ext>
              </a:extLst>
            </p:cNvPr>
            <p:cNvSpPr/>
            <p:nvPr/>
          </p:nvSpPr>
          <p:spPr>
            <a:xfrm>
              <a:off x="3754849" y="1730426"/>
              <a:ext cx="5056896" cy="1103838"/>
            </a:xfrm>
            <a:prstGeom prst="cloudCallout">
              <a:avLst>
                <a:gd name="adj1" fmla="val -85789"/>
                <a:gd name="adj2" fmla="val -46902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239" y="2732923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76" y="5198896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860" y="2740091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57" y="3309426"/>
            <a:ext cx="11802285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vi-VN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),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</a:t>
            </a:r>
            <a:r>
              <a:rPr lang="vi-VN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mật</a:t>
            </a:r>
            <a:r>
              <a:rPr lang="vi-VN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2" y="3460982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O, h, g, l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016" y="3121358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50" y="330942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mật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12" name="Group 150">
            <a:extLst>
              <a:ext uri="{FF2B5EF4-FFF2-40B4-BE49-F238E27FC236}">
                <a16:creationId xmlns:a16="http://schemas.microsoft.com/office/drawing/2014/main" id="{EAB4D3BF-DEEF-4F6C-97FD-7E84058F0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936721"/>
              </p:ext>
            </p:extLst>
          </p:nvPr>
        </p:nvGraphicFramePr>
        <p:xfrm>
          <a:off x="2101603" y="881494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A404ECCD-DE42-4CA2-904D-FA670230B89C}"/>
              </a:ext>
            </a:extLst>
          </p:cNvPr>
          <p:cNvGrpSpPr/>
          <p:nvPr/>
        </p:nvGrpSpPr>
        <p:grpSpPr>
          <a:xfrm>
            <a:off x="2040852" y="735731"/>
            <a:ext cx="8427888" cy="1287555"/>
            <a:chOff x="1462347" y="723031"/>
            <a:chExt cx="8427888" cy="1287555"/>
          </a:xfrm>
        </p:grpSpPr>
        <p:sp>
          <p:nvSpPr>
            <p:cNvPr id="14" name="Rectangle 115">
              <a:extLst>
                <a:ext uri="{FF2B5EF4-FFF2-40B4-BE49-F238E27FC236}">
                  <a16:creationId xmlns:a16="http://schemas.microsoft.com/office/drawing/2014/main" id="{A200F748-0C90-443C-8481-7AD3D062C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15" name="Rectangle 115">
              <a:extLst>
                <a:ext uri="{FF2B5EF4-FFF2-40B4-BE49-F238E27FC236}">
                  <a16:creationId xmlns:a16="http://schemas.microsoft.com/office/drawing/2014/main" id="{EEB902C2-3803-4FF7-9060-E12901C6A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352</Words>
  <Application>Microsoft Office PowerPoint</Application>
  <PresentationFormat>Widescreen</PresentationFormat>
  <Paragraphs>34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178</cp:revision>
  <dcterms:created xsi:type="dcterms:W3CDTF">2021-05-29T04:52:35Z</dcterms:created>
  <dcterms:modified xsi:type="dcterms:W3CDTF">2022-12-13T02:02:26Z</dcterms:modified>
</cp:coreProperties>
</file>