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55" d="100"/>
          <a:sy n="55" d="100"/>
        </p:scale>
        <p:origin x="-77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pPr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microsoft.com/office/2007/relationships/media" Target="../media/media3.mp3"/><Relationship Id="rId4" Type="http://schemas.openxmlformats.org/officeDocument/2006/relationships/image" Target="../media/image21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xmlns="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xmlns="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xmlns="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xmlns="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2887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2865313" y="4095026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TẬP VIẾT: CHỮ HOA N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54" r="4912"/>
          <a:stretch/>
        </p:blipFill>
        <p:spPr>
          <a:xfrm>
            <a:off x="9189325" y="3720104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4F69D4A-64E2-4994-942B-8967A480B941}"/>
              </a:ext>
            </a:extLst>
          </p:cNvPr>
          <p:cNvGrpSpPr/>
          <p:nvPr/>
        </p:nvGrpSpPr>
        <p:grpSpPr>
          <a:xfrm>
            <a:off x="9189326" y="114100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xmlns="" id="{8D9DB482-9792-48D9-B9D1-853DACF1903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2469.3333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371" y="287002"/>
            <a:ext cx="4164097" cy="39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6" t="23322" r="11829" b="22511"/>
          <a:stretch/>
        </p:blipFill>
        <p:spPr bwMode="auto">
          <a:xfrm>
            <a:off x="5819332" y="2193190"/>
            <a:ext cx="1776589" cy="176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xmlns="" id="{1B6A3864-8DA2-4F32-8450-775F52C50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58891876"/>
              </p:ext>
            </p:extLst>
          </p:nvPr>
        </p:nvGraphicFramePr>
        <p:xfrm>
          <a:off x="1583355" y="4367491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xmlns="" id="{A0B90EC2-3DB7-47AF-B151-2E2D4586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972" y="4221728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itchFamily="18" charset="0"/>
                <a:ea typeface="思源黑体 CN Bold" panose="020B0800000000000000" pitchFamily="34" charset="-122"/>
                <a:cs typeface="Times New Roman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itchFamily="18" charset="0"/>
              <a:ea typeface="思源黑体 CN Bold" panose="020B0800000000000000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2945"/>
            <a:ext cx="10515600" cy="5124018"/>
          </a:xfrm>
        </p:spPr>
        <p:txBody>
          <a:bodyPr/>
          <a:lstStyle/>
          <a:p>
            <a:pPr algn="ctr">
              <a:buNone/>
            </a:pPr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Biết viết chữ hoa N (cỡ vừa và nhỏ) và viết câu ứng dụng 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Nói lời hay làm việc tốt.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Hiểu được nghĩa của cụm từ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 Nói lời hay làm việc tốt.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- Thông qua các hoạt động học, HS phát triển năng lực tự chủ và tự học; năng lực giao tiếp hợp tác; năng lực giải quyết vấn đề và sáng tạo.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dirty="0" smtClean="0">
                <a:latin typeface="Times New Roman" pitchFamily="18" charset="0"/>
                <a:cs typeface="Times New Roman" pitchFamily="18" charset="0"/>
              </a:rPr>
              <a:t>Giáo dục ý thức trách nhiệm và tính cẩn thận khi viết bài</a:t>
            </a:r>
            <a:endParaRPr lang="vi-VN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BE94A2A-CE83-43E6-A51A-F53A9F4C840E}"/>
              </a:ext>
            </a:extLst>
          </p:cNvPr>
          <p:cNvGrpSpPr/>
          <p:nvPr/>
        </p:nvGrpSpPr>
        <p:grpSpPr>
          <a:xfrm>
            <a:off x="1226765" y="1955800"/>
            <a:ext cx="280863" cy="3597836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xmlns="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2565" y="2557107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xmlns="" id="{66C166B2-6AD7-47AC-9BAD-3D25ACF4660A}"/>
              </a:ext>
            </a:extLst>
          </p:cNvPr>
          <p:cNvSpPr/>
          <p:nvPr/>
        </p:nvSpPr>
        <p:spPr>
          <a:xfrm>
            <a:off x="7079937" y="982789"/>
            <a:ext cx="4571188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xmlns="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1 là nét móc ngược trái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FDDE695-EFB3-4701-8F4C-03197722EB93}"/>
              </a:ext>
            </a:extLst>
          </p:cNvPr>
          <p:cNvGrpSpPr/>
          <p:nvPr/>
        </p:nvGrpSpPr>
        <p:grpSpPr>
          <a:xfrm flipV="1">
            <a:off x="1812253" y="853416"/>
            <a:ext cx="4575100" cy="102929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xmlns="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7219" y="1026920"/>
            <a:ext cx="5156013" cy="483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2839963" y="4375147"/>
            <a:ext cx="729008" cy="882435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xmlns="" id="{0F8826C0-2E1A-494B-95CF-187FB5ED14AB}"/>
              </a:ext>
            </a:extLst>
          </p:cNvPr>
          <p:cNvSpPr/>
          <p:nvPr/>
        </p:nvSpPr>
        <p:spPr>
          <a:xfrm>
            <a:off x="6752020" y="3253928"/>
            <a:ext cx="5227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2 là nét thẳng xiên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xmlns="" id="{C0906467-7E1F-48F0-83FF-B87377C1E0E8}"/>
              </a:ext>
            </a:extLst>
          </p:cNvPr>
          <p:cNvSpPr/>
          <p:nvPr/>
        </p:nvSpPr>
        <p:spPr>
          <a:xfrm>
            <a:off x="6752020" y="4392793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Nét 3 là nét móc xuôi phải hơi nghiêng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4131189" y="1607708"/>
            <a:ext cx="729008" cy="88243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07" r="29449" b="42330"/>
          <a:stretch/>
        </p:blipFill>
        <p:spPr>
          <a:xfrm rot="18588567">
            <a:off x="4517211" y="5052672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24 L 0.00599 -0.02476 L 0.00599 -0.04421 L 0.00234 -0.05995 L -0.00443 -0.07013 L -0.01432 -0.0831 L -0.02318 -0.08865 L -0.0362 -0.0905 L -0.0487 -0.0831 L -0.06745 -0.05347 L -0.07474 -0.02847 L -0.07891 0.0095 L -0.07578 0.03913 L -0.06953 0.0632 L -0.05911 0.0845 L -0.04453 0.10024 L -0.02838 0.10579 L -0.01328 0.10301 L 0.00339 0.09283 L 0.02682 0.06227 L 0.04089 0.02616 L 0.05078 -0.01643 L 0.05912 -0.07939 L 0.06537 -0.15347 L 0.07005 -0.2118 L 0.07526 -0.27847 L 0.0862 -0.34791 L 0.09349 -0.36736 L 0.10859 -0.3997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59259E-6 L 0.03086 0.5027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L 0.01836 -0.04283 L 0.03399 -0.10394 L 0.04388 -0.16042 L 0.05378 -0.26783 L 0.06159 -0.36597 L 0.06628 -0.40764 L 0.07513 -0.4456 L 0.09128 -0.48449 L 0.10846 -0.50116 L 0.1293 -0.50764 L 0.14596 -0.4956 L 0.15274 -0.47338 L 0.15274 -0.45579 L 0.15117 -0.44375 L 0.13607 -0.41505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-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xmlns="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 </a:t>
            </a:r>
          </a:p>
        </p:txBody>
      </p:sp>
      <p:pic>
        <p:nvPicPr>
          <p:cNvPr id="2" name="Chữ hoa N">
            <a:hlinkClick r:id="" action="ppaction://media"/>
            <a:extLst>
              <a:ext uri="{FF2B5EF4-FFF2-40B4-BE49-F238E27FC236}">
                <a16:creationId xmlns:a16="http://schemas.microsoft.com/office/drawing/2014/main" xmlns="" id="{73418CA1-2144-481A-B0E6-39EC16B4666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46670" y="1213808"/>
            <a:ext cx="7951972" cy="44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xmlns="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N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2912" y="407266"/>
            <a:ext cx="5945187" cy="55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6" t="23322" r="11829" b="22511"/>
          <a:stretch/>
        </p:blipFill>
        <p:spPr bwMode="auto">
          <a:xfrm>
            <a:off x="7820690" y="3084491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N">
            <a:hlinkClick r:id="" action="ppaction://media"/>
            <a:extLst>
              <a:ext uri="{FF2B5EF4-FFF2-40B4-BE49-F238E27FC236}">
                <a16:creationId xmlns:a16="http://schemas.microsoft.com/office/drawing/2014/main" xmlns="" id="{1A2AFE10-DE96-4564-99DD-6CB13643E3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 cstate="print"/>
          <a:srcRect b="14411"/>
          <a:stretch/>
        </p:blipFill>
        <p:spPr>
          <a:xfrm>
            <a:off x="2501747" y="264405"/>
            <a:ext cx="6858000" cy="5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xmlns="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1067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863118" y="2869651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xmlns="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9328"/>
                <a:gd name="adj2" fmla="val -39361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757" y="2380412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xmlns="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281" y="3065334"/>
            <a:ext cx="958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lịch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sự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mục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đích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khiến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lòng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…;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ích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mọi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cuộc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,…</a:t>
            </a:r>
            <a:endParaRPr lang="vi-VN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xmlns="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0495320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xmlns="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3664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xmlns="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8299" y="2582533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xmlns="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54" y="5113239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xmlns="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8" y="2617311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xmlns="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4" y="3345846"/>
            <a:ext cx="11907964" cy="24929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 (NĀ),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tō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 (lƟ)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r>
              <a:rPr lang="vi-VN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ê (</a:t>
            </a:r>
            <a:r>
              <a:rPr lang="el-GR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νμ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İc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xmlns="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N, l, h, y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xmlns="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xmlns="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133" y="3490495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xmlns="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82" y="2829853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hay</a:t>
            </a:r>
            <a:r>
              <a:rPr lang="vi-VN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xmlns="" id="{63DF5EA8-3F22-4174-A43B-3C16CBCE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2753342"/>
              </p:ext>
            </p:extLst>
          </p:nvPr>
        </p:nvGraphicFramePr>
        <p:xfrm>
          <a:off x="2653398" y="881494"/>
          <a:ext cx="6774536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xmlns="" val="4270293533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3" name="Rectangle 115">
            <a:extLst>
              <a:ext uri="{FF2B5EF4-FFF2-40B4-BE49-F238E27FC236}">
                <a16:creationId xmlns:a16="http://schemas.microsoft.com/office/drawing/2014/main" xmlns="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8015" y="735731"/>
            <a:ext cx="6975085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415</Words>
  <Application>Microsoft Office PowerPoint</Application>
  <PresentationFormat>Custom</PresentationFormat>
  <Paragraphs>36</Paragraphs>
  <Slides>11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171</cp:revision>
  <dcterms:created xsi:type="dcterms:W3CDTF">2021-05-29T04:52:35Z</dcterms:created>
  <dcterms:modified xsi:type="dcterms:W3CDTF">2022-12-04T13:42:43Z</dcterms:modified>
</cp:coreProperties>
</file>