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92" r:id="rId5"/>
    <p:sldId id="285" r:id="rId6"/>
    <p:sldId id="289" r:id="rId7"/>
    <p:sldId id="290" r:id="rId8"/>
    <p:sldId id="291" r:id="rId9"/>
    <p:sldId id="286" r:id="rId10"/>
    <p:sldId id="287" r:id="rId11"/>
    <p:sldId id="28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86" d="100"/>
          <a:sy n="86" d="100"/>
        </p:scale>
        <p:origin x="9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 VIẾT ĐOẠN </a:t>
            </a:r>
          </a:p>
        </p:txBody>
      </p:sp>
      <p:sp>
        <p:nvSpPr>
          <p:cNvPr id="16" name="Text Box 1"/>
          <p:cNvSpPr txBox="1"/>
          <p:nvPr/>
        </p:nvSpPr>
        <p:spPr>
          <a:xfrm>
            <a:off x="2921001" y="642360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35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Tuần 15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Text Box 1"/>
          <p:cNvSpPr txBox="1"/>
          <p:nvPr/>
        </p:nvSpPr>
        <p:spPr>
          <a:xfrm>
            <a:off x="2921001" y="655423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65" y="1004552"/>
            <a:ext cx="109341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HS quan sát tranh và trả lời câu hỏi  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Viết được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- 4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câu thể hiện tình cảm của bản thân với người thân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 Yêu thích môn học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584775"/>
            <a:chOff x="238537" y="232458"/>
            <a:chExt cx="1077743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Đọc đoạn văn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39" y="4214874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Trong đoạn văn trên, bạn nhỏ kể về ai?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39" y="4834792"/>
            <a:ext cx="1240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Những câu nào thể hiện rõ tình cảm của bạn nhỏ đối với người đó?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39" y="5419567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Vì sao người đó được bạn nhỏ yêu quý?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39" y="4214874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Trong đoạn văn trên, bạn nhỏ kể về ai?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19792" y="501697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 đoạn văn trên, bạn nhỏ kể về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139" y="4571824"/>
            <a:ext cx="1240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Những câu nào thể hiện rõ tình cảm của bạn nhỏ đối với người đó?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55511" y="5156599"/>
            <a:ext cx="1240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 câu thể hiện rõ tình cảm của bạn nhỏ đối với mẹ là: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759116" y="2765502"/>
            <a:ext cx="4355040" cy="1604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07830" y="3311912"/>
            <a:ext cx="4260599" cy="39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25177" y="3845215"/>
            <a:ext cx="3508755" cy="2425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584775"/>
            <a:chOff x="238537" y="232458"/>
            <a:chExt cx="1077743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Đọc đoạn văn và trả lời câu hỏi.</a:t>
              </a:r>
              <a:endParaRPr lang="vi-VN" sz="3200" b="1" dirty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45428" y="4316673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Vì sao người đó được bạn nhỏ yêu quý?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" y="975185"/>
            <a:ext cx="11229475" cy="3142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55512" y="1112760"/>
            <a:ext cx="10908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Trong nhà, mẹ là người luôn ở bên tôi. Mỗi khi tôi ốm hay mệt, mẹ thức thâu đêm chăm sóc tôi. Mỗi khi gặp bài khó, mẹ là người động viên , giúp đỡ tôi. Được ai khen, tôi nghĩ ngay đến mẹ. Tôi biết mẹ sẽ rất vui khi tôi làm được  việc tốt. Tôi rất yêu mẹ tôi. </a:t>
            </a:r>
            <a:endParaRPr lang="en-US" sz="3600" b="1" dirty="0">
              <a:solidFill>
                <a:srgbClr val="CC66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5058" y="4930981"/>
            <a:ext cx="11167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 được bạn nhỏ yêu quý vì bạn nhỏ nhận ra tình cảm của mẹ dành cho mình.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584775"/>
            <a:chOff x="238537" y="232458"/>
            <a:chExt cx="10777433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Times New Roman" pitchFamily="18" charset="0"/>
                  <a:cs typeface="Times New Roman" pitchFamily="18" charset="0"/>
                </a:rPr>
                <a:t>Viết 3 - 4 câu thể hiện tình cảm của em</a:t>
              </a:r>
              <a:endParaRPr lang="vi-VN" sz="3200" b="1" dirty="0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64" y="1270483"/>
            <a:ext cx="7303199" cy="3475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230812" y="1453934"/>
            <a:ext cx="7444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muốn kể về ai trong gia đình?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,……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51" y="348999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93178" y="3592558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969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90" y="1104906"/>
            <a:ext cx="11069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gia đình, người em yêu quý nhất là bố. Bố em năm nay bốn mươi tuổi.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Công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việc hàng ngày của bố rất bận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rộn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hưng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bố vẫn dành thời gian đưa dạy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Cuối tuần, bố thường đưa em đi chơi, đi siêu thị.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 em, bố là người bố tuyệt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vời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nhất trên thế giới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Em rất yêu quý bố và mong rằng bố có thật nhiều sức khỏe để có thể đưa em đi chơi nhiều hơn.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92" y="1361579"/>
            <a:ext cx="11069053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 gia đình, người em yêu quý nhất là mẹ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 thường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đưa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đi vườn Bách thú, đi chơi, mua quần áo, đi tập xe và đi xem phim. Em còn nhớ những lúc em bị ốm, mẹ luôn chăm sóc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rất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dịu dàng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Với em,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mẹ là một người vô cùng tuyệt vời mà em luôn kính trọng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rất biết ơn những gì mẹ đã dành cho em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789</Words>
  <Application>Microsoft Office PowerPoint</Application>
  <PresentationFormat>Widescreen</PresentationFormat>
  <Paragraphs>36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214</cp:revision>
  <dcterms:created xsi:type="dcterms:W3CDTF">2021-05-29T04:05:18Z</dcterms:created>
  <dcterms:modified xsi:type="dcterms:W3CDTF">2022-12-16T03:32:41Z</dcterms:modified>
</cp:coreProperties>
</file>