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267" r:id="rId3"/>
    <p:sldId id="258" r:id="rId4"/>
    <p:sldId id="259" r:id="rId5"/>
    <p:sldId id="261" r:id="rId6"/>
    <p:sldId id="265" r:id="rId7"/>
    <p:sldId id="264" r:id="rId8"/>
    <p:sldId id="266" r:id="rId9"/>
  </p:sldIdLst>
  <p:sldSz cx="9144000" cy="5143500" type="screen16x9"/>
  <p:notesSz cx="6858000" cy="9144000"/>
  <p:embeddedFontLst>
    <p:embeddedFont>
      <p:font typeface="Pangolin" charset="-93"/>
      <p:regular r:id="rId11"/>
    </p:embeddedFont>
    <p:embeddedFont>
      <p:font typeface="Baloo 2" charset="-93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82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>
                <a:latin typeface="+mj-lt"/>
              </a:rPr>
              <a:t>Bài 15: Việc của mình không cần ai nhắc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4434185"/>
            <a:ext cx="3657600" cy="567000"/>
          </a:xfrm>
        </p:spPr>
        <p:txBody>
          <a:bodyPr/>
          <a:lstStyle/>
          <a:p>
            <a:r>
              <a:rPr lang="vi-VN" dirty="0">
                <a:latin typeface="+mj-lt"/>
              </a:rPr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xmlns="" val="35807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410" y="724829"/>
            <a:ext cx="800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YÊU CẦU CẦN ĐẠT: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 HS chủ động sắp xếp các hoạt động hằng ngày của mình: biết giờ nào phải làm gì, phải chuẩn bị những gì cho việc làm.</a:t>
            </a:r>
          </a:p>
          <a:p>
            <a:r>
              <a:rPr lang="vi-VN" sz="2400" dirty="0" smtClean="0">
                <a:latin typeface="+mj-lt"/>
              </a:rPr>
              <a:t>- Năng lực giao tiếp, hợp tác: Trao đổi, thảo luận để thực hiện các nhiệm vụ học tập.</a:t>
            </a:r>
          </a:p>
          <a:p>
            <a:r>
              <a:rPr lang="vi-VN" sz="2400" dirty="0" smtClean="0">
                <a:latin typeface="+mj-lt"/>
              </a:rPr>
              <a:t>-  Năng lực giải quyết vấn đề và sáng tạo: Sử dụng các kiến thức đã học ứng dụng vào thực tế.</a:t>
            </a:r>
          </a:p>
          <a:p>
            <a:r>
              <a:rPr lang="vi-VN" sz="2400" dirty="0" smtClean="0">
                <a:latin typeface="+mj-lt"/>
              </a:rPr>
              <a:t>- HS nhận thức được những việc mình cần làm trong cuộc sống.</a:t>
            </a:r>
          </a:p>
          <a:p>
            <a:endParaRPr lang="vi-VN" sz="24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ADCF3-60A3-4C70-921D-9022DB86B9FF}"/>
              </a:ext>
            </a:extLst>
          </p:cNvPr>
          <p:cNvSpPr txBox="1"/>
          <p:nvPr/>
        </p:nvSpPr>
        <p:spPr>
          <a:xfrm>
            <a:off x="1206044" y="372965"/>
            <a:ext cx="18242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Tham dự phát động phong trào học tập và rèn luyện theo tác phong chú bộ đội.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2553F-D52A-4F17-A5C7-336F39316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78" y="393771"/>
            <a:ext cx="588744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3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 khi và sau khi.</a:t>
            </a: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241231" cy="905001"/>
            <a:chOff x="609699" y="240011"/>
            <a:chExt cx="5241231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A0FB98-A5A0-4B0C-83C9-8B60DA09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86" y="1391450"/>
            <a:ext cx="8014428" cy="31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78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 lập kế hoạch công việc của mình cho phù hợp.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83327-BA18-441E-BBEE-D3B3694C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318" y="693022"/>
            <a:ext cx="6352682" cy="411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8C6A69-97D5-483A-B4C7-270E6D011414}"/>
              </a:ext>
            </a:extLst>
          </p:cNvPr>
          <p:cNvSpPr txBox="1"/>
          <p:nvPr/>
        </p:nvSpPr>
        <p:spPr>
          <a:xfrm>
            <a:off x="532720" y="923854"/>
            <a:ext cx="2939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Liệt kê những việc em sẽ làm.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Sắp xếp các việc theo thứ tự thực hiện.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Viết và trang trí bản kế hoạch.</a:t>
            </a:r>
          </a:p>
        </p:txBody>
      </p:sp>
    </p:spTree>
    <p:extLst>
      <p:ext uri="{BB962C8B-B14F-4D97-AF65-F5344CB8AC3E}">
        <p14:creationId xmlns:p14="http://schemas.microsoft.com/office/powerpoint/2010/main" xmlns="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603744" cy="1374765"/>
            <a:chOff x="488950" y="345721"/>
            <a:chExt cx="8603744" cy="13747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3516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345489" y="1008126"/>
              <a:ext cx="774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Thực hiện kế hoạch công việc mà em đã lập.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E8CA77-F116-4DDB-A1F6-3AD2D74FF79F}"/>
              </a:ext>
            </a:extLst>
          </p:cNvPr>
          <p:cNvGrpSpPr/>
          <p:nvPr/>
        </p:nvGrpSpPr>
        <p:grpSpPr>
          <a:xfrm>
            <a:off x="1155444" y="1522212"/>
            <a:ext cx="6804612" cy="3167249"/>
            <a:chOff x="1155444" y="1522212"/>
            <a:chExt cx="6804612" cy="3167249"/>
          </a:xfrm>
        </p:grpSpPr>
        <p:pic>
          <p:nvPicPr>
            <p:cNvPr id="4" name="Picture 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88F70A07-0C32-46BE-9907-C2882793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284" b="36890"/>
            <a:stretch/>
          </p:blipFill>
          <p:spPr>
            <a:xfrm>
              <a:off x="1155444" y="1522212"/>
              <a:ext cx="4626084" cy="3167249"/>
            </a:xfrm>
            <a:prstGeom prst="rect">
              <a:avLst/>
            </a:prstGeom>
          </p:spPr>
        </p:pic>
        <p:pic>
          <p:nvPicPr>
            <p:cNvPr id="20" name="Picture 1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376EC478-71C8-404B-9655-4DF3D91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63223" r="52853" b="9723"/>
            <a:stretch/>
          </p:blipFill>
          <p:spPr>
            <a:xfrm>
              <a:off x="5626775" y="1720486"/>
              <a:ext cx="2181020" cy="1351657"/>
            </a:xfrm>
            <a:prstGeom prst="rect">
              <a:avLst/>
            </a:prstGeom>
          </p:spPr>
        </p:pic>
        <p:pic>
          <p:nvPicPr>
            <p:cNvPr id="24" name="Picture 2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DF6FF83A-1BAF-44A4-B3F8-0DEB3CC75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238" t="65033" r="616" b="7913"/>
            <a:stretch/>
          </p:blipFill>
          <p:spPr>
            <a:xfrm>
              <a:off x="5779036" y="3322838"/>
              <a:ext cx="2181020" cy="135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005422" cy="988451"/>
            <a:chOff x="535828" y="257493"/>
            <a:chExt cx="3005422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194636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hoạt lớp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907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Chia sẻ về những việc em dự định làm vào cuối tuần này.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Kể về những dự định cho ngày cuối tuần của em.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Nêu những việc em sẽ làm để chuẩn bị thực hiện dự định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57EE16-5AD8-4CB0-8C9B-FEEDC89F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822" y="246860"/>
            <a:ext cx="4495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48B275-5D7A-4B99-9E7A-51C80975716D}"/>
              </a:ext>
            </a:extLst>
          </p:cNvPr>
          <p:cNvGrpSpPr/>
          <p:nvPr/>
        </p:nvGrpSpPr>
        <p:grpSpPr>
          <a:xfrm>
            <a:off x="2324100" y="481012"/>
            <a:ext cx="4495800" cy="4181475"/>
            <a:chOff x="1593887" y="481012"/>
            <a:chExt cx="4495800" cy="41814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C1BDCC9-E6DA-4A93-BCA9-0616C95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887" y="481012"/>
              <a:ext cx="4495800" cy="41814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B9D270C-D464-4EA8-9AD9-EEAFFE6ED171}"/>
                </a:ext>
              </a:extLst>
            </p:cNvPr>
            <p:cNvSpPr/>
            <p:nvPr/>
          </p:nvSpPr>
          <p:spPr>
            <a:xfrm>
              <a:off x="2583712" y="776177"/>
              <a:ext cx="2466753" cy="691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D1F6561-15A5-4998-BEA2-6C72301CD64C}"/>
                </a:ext>
              </a:extLst>
            </p:cNvPr>
            <p:cNvSpPr/>
            <p:nvPr/>
          </p:nvSpPr>
          <p:spPr>
            <a:xfrm>
              <a:off x="3157870" y="1467293"/>
              <a:ext cx="382772" cy="29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FE4D48AF-6FC0-441B-8CCF-3D033658CE8B}"/>
              </a:ext>
            </a:extLst>
          </p:cNvPr>
          <p:cNvSpPr/>
          <p:nvPr/>
        </p:nvSpPr>
        <p:spPr>
          <a:xfrm>
            <a:off x="558709" y="313660"/>
            <a:ext cx="2312082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 định đi xem phim cuối tuần này đấy! Cậu đi cùng không?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16CB5FE1-909C-41B5-9128-FAF6E8255B91}"/>
              </a:ext>
            </a:extLst>
          </p:cNvPr>
          <p:cNvSpPr/>
          <p:nvPr/>
        </p:nvSpPr>
        <p:spPr>
          <a:xfrm>
            <a:off x="6273211" y="776177"/>
            <a:ext cx="1761570" cy="1068574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Phim gì thế? Tớ cũng đang rảnh.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97BAAC2-DEFF-4EB7-A648-CF5FC52F250C}"/>
              </a:ext>
            </a:extLst>
          </p:cNvPr>
          <p:cNvSpPr/>
          <p:nvPr/>
        </p:nvSpPr>
        <p:spPr>
          <a:xfrm>
            <a:off x="694845" y="632638"/>
            <a:ext cx="1855591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Phim “Đi tìm Nemo”. Tớ nghe bảo hay lắm!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4B1B1C5-306D-409C-9166-9120109BE08F}"/>
              </a:ext>
            </a:extLst>
          </p:cNvPr>
          <p:cNvSpPr/>
          <p:nvPr/>
        </p:nvSpPr>
        <p:spPr>
          <a:xfrm>
            <a:off x="6273898" y="331163"/>
            <a:ext cx="2324099" cy="1657127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 tớ cũng muốn xem phim đó. Vậy chúng mình cần chuẩn bị những gì nhỉ?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A91D79DE-4A4E-43EC-A40A-94640FE85D41}"/>
              </a:ext>
            </a:extLst>
          </p:cNvPr>
          <p:cNvSpPr/>
          <p:nvPr/>
        </p:nvSpPr>
        <p:spPr>
          <a:xfrm>
            <a:off x="596051" y="528886"/>
            <a:ext cx="1855591" cy="2042863"/>
          </a:xfrm>
          <a:prstGeom prst="wedgeRoundRectCallout">
            <a:avLst>
              <a:gd name="adj1" fmla="val 61509"/>
              <a:gd name="adj2" fmla="val 7403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 sẽ đi mua vé rồi qua nhà đón cậu. Hẹn cậu 6 giờ tối thứ Bảy nhé!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49742406-B37C-4B62-A6F5-0C5F1EE92243}"/>
              </a:ext>
            </a:extLst>
          </p:cNvPr>
          <p:cNvSpPr/>
          <p:nvPr/>
        </p:nvSpPr>
        <p:spPr>
          <a:xfrm>
            <a:off x="6354836" y="829644"/>
            <a:ext cx="2324099" cy="1325998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 ý. Tớ sẽ mua bỏng ngô và nước. Hẹn gặp lại cậu nhé!</a:t>
            </a:r>
          </a:p>
        </p:txBody>
      </p:sp>
    </p:spTree>
    <p:extLst>
      <p:ext uri="{BB962C8B-B14F-4D97-AF65-F5344CB8AC3E}">
        <p14:creationId xmlns:p14="http://schemas.microsoft.com/office/powerpoint/2010/main" xmlns="" val="1117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307</Words>
  <Application>Microsoft Office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Pangolin</vt:lpstr>
      <vt:lpstr>UTM Androgyne</vt:lpstr>
      <vt:lpstr>Baloo 2</vt:lpstr>
      <vt:lpstr>UTM Cookies</vt:lpstr>
      <vt:lpstr>English Vocabulary Workshop by Slidesgo</vt:lpstr>
      <vt:lpstr>Bài 15: Việc của mình không cần ai nhắc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33</cp:revision>
  <dcterms:modified xsi:type="dcterms:W3CDTF">2022-12-12T22:24:35Z</dcterms:modified>
</cp:coreProperties>
</file>