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275" r:id="rId4"/>
    <p:sldId id="316" r:id="rId5"/>
    <p:sldId id="317" r:id="rId6"/>
    <p:sldId id="318" r:id="rId7"/>
    <p:sldId id="319" r:id="rId8"/>
    <p:sldId id="296" r:id="rId9"/>
    <p:sldId id="320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5DB"/>
    <a:srgbClr val="E2F3F2"/>
    <a:srgbClr val="BDD7EE"/>
    <a:srgbClr val="E3F3F2"/>
    <a:srgbClr val="FFFFFF"/>
    <a:srgbClr val="2F5597"/>
    <a:srgbClr val="E43466"/>
    <a:srgbClr val="F48C24"/>
    <a:srgbClr val="2FBFC8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17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988302" y="186355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105473" y="4392627"/>
            <a:ext cx="10187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itchFamily="18" charset="0"/>
                <a:cs typeface="Times New Roman" pitchFamily="18" charset="0"/>
              </a:rPr>
              <a:t>ÔN TẬP CHỦ ĐỀ</a:t>
            </a:r>
          </a:p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itchFamily="18" charset="0"/>
                <a:cs typeface="Times New Roman" pitchFamily="18" charset="0"/>
              </a:rPr>
              <a:t>CỘNG ĐỒNG ĐỊA PHƯƠNG</a:t>
            </a:r>
            <a:endParaRPr lang="vi-VN" sz="6000" dirty="0">
              <a:solidFill>
                <a:srgbClr val="17A1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6" descr="Market cartoon concept Royalty Free Vector Image">
            <a:extLst>
              <a:ext uri="{FF2B5EF4-FFF2-40B4-BE49-F238E27FC236}">
                <a16:creationId xmlns:a16="http://schemas.microsoft.com/office/drawing/2014/main" id="{62872512-1AD4-4A5A-BB74-CBF0861EA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75" b="10994"/>
          <a:stretch/>
        </p:blipFill>
        <p:spPr bwMode="auto">
          <a:xfrm>
            <a:off x="5757637" y="1676134"/>
            <a:ext cx="3133262" cy="24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Types transport concept cartoon style Royalty Free Vector">
            <a:extLst>
              <a:ext uri="{FF2B5EF4-FFF2-40B4-BE49-F238E27FC236}">
                <a16:creationId xmlns:a16="http://schemas.microsoft.com/office/drawing/2014/main" id="{4CCD5834-9637-49E8-AE6C-277C7F63D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/>
        </p:blipFill>
        <p:spPr bwMode="auto">
          <a:xfrm>
            <a:off x="8898907" y="2955739"/>
            <a:ext cx="3169320" cy="28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307" y="870671"/>
            <a:ext cx="111387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Củng cố kiến thức, kĩ năng đã học về chủ đề cộng đồng địa phương.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Biết chia sẻ thông tin với bạn về cách mua bán, lựa chọn hàng hóa phù hợp về giá cả và chất lượng.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Năng lực giao tiếp, hợp tác, năng lực giải quyết vấn đề và sáng tạo.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Có ý thức sử dụng hàng hóa hợp lí và tiết kiệm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3966057" y="177750"/>
            <a:ext cx="631655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030" y="177750"/>
            <a:ext cx="907027" cy="914401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7585E06-BDA1-4B70-A37E-0DC2FA8D68A8}"/>
              </a:ext>
            </a:extLst>
          </p:cNvPr>
          <p:cNvGrpSpPr/>
          <p:nvPr/>
        </p:nvGrpSpPr>
        <p:grpSpPr>
          <a:xfrm>
            <a:off x="98984" y="1152792"/>
            <a:ext cx="12020258" cy="4628590"/>
            <a:chOff x="11900" y="1152792"/>
            <a:chExt cx="12020258" cy="46285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E1E313F-8101-4C09-A686-396E0784471E}"/>
                </a:ext>
              </a:extLst>
            </p:cNvPr>
            <p:cNvGrpSpPr/>
            <p:nvPr/>
          </p:nvGrpSpPr>
          <p:grpSpPr>
            <a:xfrm>
              <a:off x="4452137" y="2825954"/>
              <a:ext cx="2084614" cy="1406525"/>
              <a:chOff x="3897930" y="2657475"/>
              <a:chExt cx="2084614" cy="1406525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95C6274-EE04-47BF-8A2F-93A3C57CC6F8}"/>
                  </a:ext>
                </a:extLst>
              </p:cNvPr>
              <p:cNvSpPr/>
              <p:nvPr/>
            </p:nvSpPr>
            <p:spPr>
              <a:xfrm>
                <a:off x="3897930" y="2657475"/>
                <a:ext cx="2084614" cy="140652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AB04A7-F469-435E-83E5-C0B8F2ACA0A0}"/>
                  </a:ext>
                </a:extLst>
              </p:cNvPr>
              <p:cNvSpPr txBox="1"/>
              <p:nvPr/>
            </p:nvSpPr>
            <p:spPr>
              <a:xfrm>
                <a:off x="3970500" y="2825955"/>
                <a:ext cx="188322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MUA BÁN HÀNG HÓA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8F900DA-4CCE-4D1B-8400-0CA484CA2FBD}"/>
                </a:ext>
              </a:extLst>
            </p:cNvPr>
            <p:cNvGrpSpPr/>
            <p:nvPr/>
          </p:nvGrpSpPr>
          <p:grpSpPr>
            <a:xfrm>
              <a:off x="2230664" y="1695429"/>
              <a:ext cx="1436461" cy="1238045"/>
              <a:chOff x="8860064" y="2825955"/>
              <a:chExt cx="1900465" cy="1238045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89A72EF-BE39-4D66-87D0-9B52FA7A2612}"/>
                  </a:ext>
                </a:extLst>
              </p:cNvPr>
              <p:cNvSpPr/>
              <p:nvPr/>
            </p:nvSpPr>
            <p:spPr>
              <a:xfrm>
                <a:off x="8877300" y="2825955"/>
                <a:ext cx="1883229" cy="1238045"/>
              </a:xfrm>
              <a:prstGeom prst="roundRect">
                <a:avLst/>
              </a:prstGeom>
              <a:solidFill>
                <a:srgbClr val="F48C24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3043E0-8704-497B-A784-2B91164BDE84}"/>
                  </a:ext>
                </a:extLst>
              </p:cNvPr>
              <p:cNvSpPr txBox="1"/>
              <p:nvPr/>
            </p:nvSpPr>
            <p:spPr>
              <a:xfrm>
                <a:off x="8860064" y="2949670"/>
                <a:ext cx="188322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NƠI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MUA BÁN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5AC627-37E1-4612-BDAC-A96B70DEDA1F}"/>
                </a:ext>
              </a:extLst>
            </p:cNvPr>
            <p:cNvGrpSpPr/>
            <p:nvPr/>
          </p:nvGrpSpPr>
          <p:grpSpPr>
            <a:xfrm>
              <a:off x="2238828" y="4075665"/>
              <a:ext cx="1640145" cy="1238045"/>
              <a:chOff x="8860064" y="2825955"/>
              <a:chExt cx="1900465" cy="1238045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DA8E7B53-4EC9-43A9-8ECD-C99E87FEC613}"/>
                  </a:ext>
                </a:extLst>
              </p:cNvPr>
              <p:cNvSpPr/>
              <p:nvPr/>
            </p:nvSpPr>
            <p:spPr>
              <a:xfrm>
                <a:off x="8877300" y="2825955"/>
                <a:ext cx="1883229" cy="123804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58E8D7-8449-40EE-BBCF-DBDBA2D4526B}"/>
                  </a:ext>
                </a:extLst>
              </p:cNvPr>
              <p:cNvSpPr txBox="1"/>
              <p:nvPr/>
            </p:nvSpPr>
            <p:spPr>
              <a:xfrm>
                <a:off x="8860064" y="2949670"/>
                <a:ext cx="1883229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LÍ DO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LỰA CHỌN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0693DD-CC49-4180-AC84-8832D545CAE3}"/>
                </a:ext>
              </a:extLst>
            </p:cNvPr>
            <p:cNvGrpSpPr/>
            <p:nvPr/>
          </p:nvGrpSpPr>
          <p:grpSpPr>
            <a:xfrm>
              <a:off x="14443" y="1268628"/>
              <a:ext cx="1608532" cy="708052"/>
              <a:chOff x="6766995" y="1667513"/>
              <a:chExt cx="2249490" cy="928749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84192DF-530F-4C7B-94C3-6310D2E71485}"/>
                  </a:ext>
                </a:extLst>
              </p:cNvPr>
              <p:cNvSpPr/>
              <p:nvPr/>
            </p:nvSpPr>
            <p:spPr>
              <a:xfrm>
                <a:off x="6769492" y="1704021"/>
                <a:ext cx="2246993" cy="8922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1357C8-E5B7-44D2-BA70-0025A6FC8C55}"/>
                  </a:ext>
                </a:extLst>
              </p:cNvPr>
              <p:cNvSpPr txBox="1"/>
              <p:nvPr/>
            </p:nvSpPr>
            <p:spPr>
              <a:xfrm>
                <a:off x="6766995" y="1667513"/>
                <a:ext cx="2246992" cy="928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Chợ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truyền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thống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CA2D85A-D4DA-43DC-BE82-FADCB51A91F0}"/>
                </a:ext>
              </a:extLst>
            </p:cNvPr>
            <p:cNvGrpSpPr/>
            <p:nvPr/>
          </p:nvGrpSpPr>
          <p:grpSpPr>
            <a:xfrm>
              <a:off x="11900" y="2020836"/>
              <a:ext cx="1606747" cy="553998"/>
              <a:chOff x="6769492" y="1668830"/>
              <a:chExt cx="2246993" cy="553998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D0F9863-828A-4730-A496-30EE7B570740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46E560-BCBC-4704-B16C-FC9BE667B51F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Cửa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hàng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B6D53B7-BB57-4FC9-A8DB-6F92BEF6605C}"/>
                </a:ext>
              </a:extLst>
            </p:cNvPr>
            <p:cNvGrpSpPr/>
            <p:nvPr/>
          </p:nvGrpSpPr>
          <p:grpSpPr>
            <a:xfrm>
              <a:off x="18930" y="3985287"/>
              <a:ext cx="1617073" cy="728964"/>
              <a:chOff x="7399412" y="1703172"/>
              <a:chExt cx="1617073" cy="728964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D27728B2-81A6-42DF-AF4D-066F2B4B0B2E}"/>
                  </a:ext>
                </a:extLst>
              </p:cNvPr>
              <p:cNvSpPr/>
              <p:nvPr/>
            </p:nvSpPr>
            <p:spPr>
              <a:xfrm>
                <a:off x="7399412" y="1704021"/>
                <a:ext cx="1617073" cy="72811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CB403C-9E41-4EC9-A7BB-A1E63EF5B7F7}"/>
                  </a:ext>
                </a:extLst>
              </p:cNvPr>
              <p:cNvSpPr txBox="1"/>
              <p:nvPr/>
            </p:nvSpPr>
            <p:spPr>
              <a:xfrm>
                <a:off x="7616117" y="1703172"/>
                <a:ext cx="11592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phù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58AB17E-D59F-45D1-9FC2-5EA3B68900E7}"/>
                </a:ext>
              </a:extLst>
            </p:cNvPr>
            <p:cNvGrpSpPr/>
            <p:nvPr/>
          </p:nvGrpSpPr>
          <p:grpSpPr>
            <a:xfrm>
              <a:off x="18282" y="4780989"/>
              <a:ext cx="1617073" cy="553998"/>
              <a:chOff x="6769492" y="1668830"/>
              <a:chExt cx="2246993" cy="553998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A0F86E22-C13A-4986-848B-47EE9E488A48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07A2511-2EB2-403D-ADC0-95072DF3DC7C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…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B290BDB-A7E5-4205-BF85-96AC46B0C032}"/>
                </a:ext>
              </a:extLst>
            </p:cNvPr>
            <p:cNvGrpSpPr/>
            <p:nvPr/>
          </p:nvGrpSpPr>
          <p:grpSpPr>
            <a:xfrm>
              <a:off x="6862475" y="2938768"/>
              <a:ext cx="1637153" cy="1238045"/>
              <a:chOff x="8860064" y="2825955"/>
              <a:chExt cx="1900465" cy="123804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04B78BEE-3B89-406A-AA03-F9BCC53ED024}"/>
                  </a:ext>
                </a:extLst>
              </p:cNvPr>
              <p:cNvSpPr/>
              <p:nvPr/>
            </p:nvSpPr>
            <p:spPr>
              <a:xfrm>
                <a:off x="8877300" y="2825955"/>
                <a:ext cx="1883229" cy="1238045"/>
              </a:xfrm>
              <a:prstGeom prst="roundRect">
                <a:avLst/>
              </a:prstGeom>
              <a:solidFill>
                <a:srgbClr val="E43466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271D9DC-4EBF-404E-AF33-433CD76E8470}"/>
                  </a:ext>
                </a:extLst>
              </p:cNvPr>
              <p:cNvSpPr txBox="1"/>
              <p:nvPr/>
            </p:nvSpPr>
            <p:spPr>
              <a:xfrm>
                <a:off x="8860064" y="2949670"/>
                <a:ext cx="188322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TÊN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HÀNG HÓA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1F1B8AE-3B10-4B7B-AF34-BC297F30DA36}"/>
                </a:ext>
              </a:extLst>
            </p:cNvPr>
            <p:cNvGrpSpPr/>
            <p:nvPr/>
          </p:nvGrpSpPr>
          <p:grpSpPr>
            <a:xfrm>
              <a:off x="9194345" y="1548126"/>
              <a:ext cx="1620614" cy="553998"/>
              <a:chOff x="6769492" y="1668830"/>
              <a:chExt cx="2246993" cy="553998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DD8F21A9-87F7-4DB2-B395-1C65B48525D8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8F0A6A-E80D-4D54-89FD-3750ED774421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phẩm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163BC48-5D06-4C16-A1E7-71E9F24DA152}"/>
                </a:ext>
              </a:extLst>
            </p:cNvPr>
            <p:cNvGrpSpPr/>
            <p:nvPr/>
          </p:nvGrpSpPr>
          <p:grpSpPr>
            <a:xfrm>
              <a:off x="9194345" y="3219056"/>
              <a:ext cx="1620614" cy="553998"/>
              <a:chOff x="6769492" y="1668830"/>
              <a:chExt cx="2246993" cy="553998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F9FFB9FD-14BB-4491-9EC8-6D33F5EFBD6A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0C3A41-B742-4998-8326-A380FCFA639F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B159012-B015-4325-9AD3-D75E9C38AEE1}"/>
                </a:ext>
              </a:extLst>
            </p:cNvPr>
            <p:cNvGrpSpPr/>
            <p:nvPr/>
          </p:nvGrpSpPr>
          <p:grpSpPr>
            <a:xfrm>
              <a:off x="9194345" y="4943694"/>
              <a:ext cx="1615472" cy="553998"/>
              <a:chOff x="6769492" y="1668830"/>
              <a:chExt cx="2246993" cy="553998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1F1D8220-D855-4F53-B69F-DD9ED5547D8E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BD35D46-3584-4B0A-AA7B-3E5B0DEE4389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Trang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phục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DA0A15DF-2194-4DF4-98BC-1FEBEDB9DB1D}"/>
                </a:ext>
              </a:extLst>
            </p:cNvPr>
            <p:cNvCxnSpPr>
              <a:cxnSpLocks/>
              <a:stCxn id="10" idx="0"/>
              <a:endCxn id="20" idx="3"/>
            </p:cNvCxnSpPr>
            <p:nvPr/>
          </p:nvCxnSpPr>
          <p:spPr>
            <a:xfrm rot="16200000" flipV="1">
              <a:off x="4324782" y="1656291"/>
              <a:ext cx="498978" cy="1840347"/>
            </a:xfrm>
            <a:prstGeom prst="bentConnector2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ABD25B9-D320-4946-9ECF-C689AB537FAD}"/>
                </a:ext>
              </a:extLst>
            </p:cNvPr>
            <p:cNvGrpSpPr/>
            <p:nvPr/>
          </p:nvGrpSpPr>
          <p:grpSpPr>
            <a:xfrm>
              <a:off x="23446" y="2632809"/>
              <a:ext cx="1606747" cy="553998"/>
              <a:chOff x="6769492" y="1668830"/>
              <a:chExt cx="2246993" cy="553998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315DE08D-3639-4854-8197-584B1456B95B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0736412-90C1-4574-B49F-D04636B5AA7F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……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B30EFBD-48E5-41D0-8190-ECC7FA95A228}"/>
                </a:ext>
              </a:extLst>
            </p:cNvPr>
            <p:cNvGrpSpPr/>
            <p:nvPr/>
          </p:nvGrpSpPr>
          <p:grpSpPr>
            <a:xfrm>
              <a:off x="1636003" y="1635092"/>
              <a:ext cx="434157" cy="1305936"/>
              <a:chOff x="1636003" y="1635091"/>
              <a:chExt cx="434157" cy="1539949"/>
            </a:xfrm>
          </p:grpSpPr>
          <p:cxnSp>
            <p:nvCxnSpPr>
              <p:cNvPr id="67" name="Connector: Elbow 66">
                <a:extLst>
                  <a:ext uri="{FF2B5EF4-FFF2-40B4-BE49-F238E27FC236}">
                    <a16:creationId xmlns:a16="http://schemas.microsoft.com/office/drawing/2014/main" id="{267372D8-00A3-4C25-9342-449EBD6B2C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1740" y="1794489"/>
                <a:ext cx="428420" cy="1380551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Connector: Elbow 65">
                <a:extLst>
                  <a:ext uri="{FF2B5EF4-FFF2-40B4-BE49-F238E27FC236}">
                    <a16:creationId xmlns:a16="http://schemas.microsoft.com/office/drawing/2014/main" id="{838B6F55-4A70-4DF8-95B1-9C0CD172B6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6003" y="1635091"/>
                <a:ext cx="430982" cy="248498"/>
              </a:xfrm>
              <a:prstGeom prst="bentConnector3">
                <a:avLst>
                  <a:gd name="adj1" fmla="val 100832"/>
                </a:avLst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B9FD46F-DFD2-4D58-974B-733842DD651C}"/>
                </a:ext>
              </a:extLst>
            </p:cNvPr>
            <p:cNvGrpSpPr/>
            <p:nvPr/>
          </p:nvGrpSpPr>
          <p:grpSpPr>
            <a:xfrm>
              <a:off x="1649641" y="4282440"/>
              <a:ext cx="408697" cy="793784"/>
              <a:chOff x="1636003" y="1635091"/>
              <a:chExt cx="434157" cy="1539949"/>
            </a:xfrm>
          </p:grpSpPr>
          <p:cxnSp>
            <p:nvCxnSpPr>
              <p:cNvPr id="81" name="Connector: Elbow 80">
                <a:extLst>
                  <a:ext uri="{FF2B5EF4-FFF2-40B4-BE49-F238E27FC236}">
                    <a16:creationId xmlns:a16="http://schemas.microsoft.com/office/drawing/2014/main" id="{BC47DBD1-C437-4937-8C93-8AB20BCE05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1740" y="1794489"/>
                <a:ext cx="428420" cy="1380551"/>
              </a:xfrm>
              <a:prstGeom prst="bentConnector2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Connector: Elbow 81">
                <a:extLst>
                  <a:ext uri="{FF2B5EF4-FFF2-40B4-BE49-F238E27FC236}">
                    <a16:creationId xmlns:a16="http://schemas.microsoft.com/office/drawing/2014/main" id="{932E5F5B-2AAB-41E9-8A2E-AAFFD89273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6003" y="1635091"/>
                <a:ext cx="430982" cy="248498"/>
              </a:xfrm>
              <a:prstGeom prst="bentConnector3">
                <a:avLst>
                  <a:gd name="adj1" fmla="val 1008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F709330-60A6-4FC2-B882-8F226E2AF0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0109" y="4694687"/>
              <a:ext cx="22651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78C8F97-807A-4B7C-A14D-A6AD55D3B91D}"/>
                </a:ext>
              </a:extLst>
            </p:cNvPr>
            <p:cNvCxnSpPr>
              <a:cxnSpLocks/>
            </p:cNvCxnSpPr>
            <p:nvPr/>
          </p:nvCxnSpPr>
          <p:spPr>
            <a:xfrm>
              <a:off x="8484446" y="3517833"/>
              <a:ext cx="709898" cy="0"/>
            </a:xfrm>
            <a:prstGeom prst="line">
              <a:avLst/>
            </a:prstGeom>
            <a:ln w="28575">
              <a:solidFill>
                <a:srgbClr val="E434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85F39A18-8F87-4C9D-B223-D18EB0DFF05E}"/>
                </a:ext>
              </a:extLst>
            </p:cNvPr>
            <p:cNvGrpSpPr/>
            <p:nvPr/>
          </p:nvGrpSpPr>
          <p:grpSpPr>
            <a:xfrm flipH="1">
              <a:off x="8753835" y="1845828"/>
              <a:ext cx="434157" cy="3432151"/>
              <a:chOff x="1636003" y="1635091"/>
              <a:chExt cx="434157" cy="1539949"/>
            </a:xfrm>
          </p:grpSpPr>
          <p:cxnSp>
            <p:nvCxnSpPr>
              <p:cNvPr id="92" name="Connector: Elbow 91">
                <a:extLst>
                  <a:ext uri="{FF2B5EF4-FFF2-40B4-BE49-F238E27FC236}">
                    <a16:creationId xmlns:a16="http://schemas.microsoft.com/office/drawing/2014/main" id="{23984647-59F5-4576-BB14-F32229BA8F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1740" y="1794489"/>
                <a:ext cx="428420" cy="1380551"/>
              </a:xfrm>
              <a:prstGeom prst="bentConnector2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3" name="Connector: Elbow 92">
                <a:extLst>
                  <a:ext uri="{FF2B5EF4-FFF2-40B4-BE49-F238E27FC236}">
                    <a16:creationId xmlns:a16="http://schemas.microsoft.com/office/drawing/2014/main" id="{7FAEB3FA-0197-420E-A58A-0C6572F62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6003" y="1635091"/>
                <a:ext cx="430982" cy="248498"/>
              </a:xfrm>
              <a:prstGeom prst="bentConnector3">
                <a:avLst>
                  <a:gd name="adj1" fmla="val 100832"/>
                </a:avLst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id="{19A3C06E-8B82-4112-ABA0-A567CFBB03D0}"/>
                </a:ext>
              </a:extLst>
            </p:cNvPr>
            <p:cNvCxnSpPr>
              <a:stCxn id="23" idx="3"/>
              <a:endCxn id="10" idx="4"/>
            </p:cNvCxnSpPr>
            <p:nvPr/>
          </p:nvCxnSpPr>
          <p:spPr>
            <a:xfrm flipV="1">
              <a:off x="3878973" y="4232479"/>
              <a:ext cx="1615471" cy="462209"/>
            </a:xfrm>
            <a:prstGeom prst="bentConnector2">
              <a:avLst/>
            </a:prstGeom>
            <a:ln w="28575">
              <a:solidFill>
                <a:srgbClr val="2F5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2EF6B1F-C4DE-4CBD-BEB5-7510EBF99314}"/>
                </a:ext>
              </a:extLst>
            </p:cNvPr>
            <p:cNvCxnSpPr>
              <a:stCxn id="20" idx="1"/>
              <a:endCxn id="29" idx="3"/>
            </p:cNvCxnSpPr>
            <p:nvPr/>
          </p:nvCxnSpPr>
          <p:spPr>
            <a:xfrm flipH="1" flipV="1">
              <a:off x="1618647" y="2304526"/>
              <a:ext cx="612017" cy="2245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1785846-82FF-4E32-A4A8-119FE10A1551}"/>
                </a:ext>
              </a:extLst>
            </p:cNvPr>
            <p:cNvCxnSpPr>
              <a:cxnSpLocks/>
              <a:stCxn id="10" idx="6"/>
              <a:endCxn id="42" idx="1"/>
            </p:cNvCxnSpPr>
            <p:nvPr/>
          </p:nvCxnSpPr>
          <p:spPr>
            <a:xfrm>
              <a:off x="6536751" y="3529217"/>
              <a:ext cx="325724" cy="41098"/>
            </a:xfrm>
            <a:prstGeom prst="line">
              <a:avLst/>
            </a:prstGeom>
            <a:ln w="28575">
              <a:solidFill>
                <a:srgbClr val="E434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84" name="Picture 12" descr="Cá He - CÁ GIỐNG CHẨN NGUYÊN">
              <a:extLst>
                <a:ext uri="{FF2B5EF4-FFF2-40B4-BE49-F238E27FC236}">
                  <a16:creationId xmlns:a16="http://schemas.microsoft.com/office/drawing/2014/main" id="{F2A0557A-ECEE-4CAD-82AC-900CD5F35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1375" y="1152792"/>
              <a:ext cx="971248" cy="6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8953A9E-6B31-4BA3-B0AB-6A2AF6AF6D63}"/>
                </a:ext>
              </a:extLst>
            </p:cNvPr>
            <p:cNvGrpSpPr/>
            <p:nvPr/>
          </p:nvGrpSpPr>
          <p:grpSpPr>
            <a:xfrm>
              <a:off x="11061089" y="1814220"/>
              <a:ext cx="931823" cy="553998"/>
              <a:chOff x="6769492" y="1668830"/>
              <a:chExt cx="2246993" cy="553998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F56AA70C-AD7F-4036-B4BE-80F75880E668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459FCD9-9C0C-4E2B-A794-02254CBBE739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…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DADCABB-DA59-410C-8546-A5FF25A92F62}"/>
                </a:ext>
              </a:extLst>
            </p:cNvPr>
            <p:cNvGrpSpPr/>
            <p:nvPr/>
          </p:nvGrpSpPr>
          <p:grpSpPr>
            <a:xfrm>
              <a:off x="11100335" y="3493252"/>
              <a:ext cx="931823" cy="553998"/>
              <a:chOff x="6769492" y="1668830"/>
              <a:chExt cx="2246993" cy="553998"/>
            </a:xfrm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C30A6A5-4E20-4C42-989F-DF448143E435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C4BC6F2-96B5-4CB8-8F23-7401B34D5824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…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F5E80C3-459F-40FD-94C9-52DB4F21A7D3}"/>
                </a:ext>
              </a:extLst>
            </p:cNvPr>
            <p:cNvGrpSpPr/>
            <p:nvPr/>
          </p:nvGrpSpPr>
          <p:grpSpPr>
            <a:xfrm>
              <a:off x="11061089" y="5227384"/>
              <a:ext cx="931823" cy="553998"/>
              <a:chOff x="6769492" y="1668830"/>
              <a:chExt cx="2246993" cy="553998"/>
            </a:xfrm>
          </p:grpSpPr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03F68CEE-F95C-42E2-9D11-76826F230ACA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8C1CCA5-F140-479C-8C61-D936685F0544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…</a:t>
                </a:r>
              </a:p>
            </p:txBody>
          </p:sp>
        </p:grpSp>
        <p:pic>
          <p:nvPicPr>
            <p:cNvPr id="3086" name="Picture 14" descr="Smart Tivi Sony 43 inch 43W660G giá tốt ,có trả góp">
              <a:extLst>
                <a:ext uri="{FF2B5EF4-FFF2-40B4-BE49-F238E27FC236}">
                  <a16:creationId xmlns:a16="http://schemas.microsoft.com/office/drawing/2014/main" id="{9BEDDD7C-5129-4CFD-B211-1F8B53289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2491" y="2912932"/>
              <a:ext cx="803275" cy="496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Mua Mũ MLB Men&amp;#39;s New York Yankees Adjustable Hat Black màu đen, chính hãng,  Giá tốt">
              <a:extLst>
                <a:ext uri="{FF2B5EF4-FFF2-40B4-BE49-F238E27FC236}">
                  <a16:creationId xmlns:a16="http://schemas.microsoft.com/office/drawing/2014/main" id="{ED1EA151-9002-4433-87A8-B60B1D76F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1295" y="4268386"/>
              <a:ext cx="904471" cy="904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80B9396-7930-4229-9920-829AA826FE74}"/>
                </a:ext>
              </a:extLst>
            </p:cNvPr>
            <p:cNvGrpSpPr/>
            <p:nvPr/>
          </p:nvGrpSpPr>
          <p:grpSpPr>
            <a:xfrm>
              <a:off x="10809817" y="1469785"/>
              <a:ext cx="253836" cy="649279"/>
              <a:chOff x="10809817" y="1469785"/>
              <a:chExt cx="253836" cy="649279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EFCE3A15-A0B4-43A5-83D4-837828017474}"/>
                  </a:ext>
                </a:extLst>
              </p:cNvPr>
              <p:cNvGrpSpPr/>
              <p:nvPr/>
            </p:nvGrpSpPr>
            <p:grpSpPr>
              <a:xfrm flipH="1">
                <a:off x="10879931" y="1469785"/>
                <a:ext cx="183722" cy="649279"/>
                <a:chOff x="1636003" y="1635091"/>
                <a:chExt cx="434157" cy="1539949"/>
              </a:xfrm>
            </p:grpSpPr>
            <p:cxnSp>
              <p:nvCxnSpPr>
                <p:cNvPr id="118" name="Connector: Elbow 117">
                  <a:extLst>
                    <a:ext uri="{FF2B5EF4-FFF2-40B4-BE49-F238E27FC236}">
                      <a16:creationId xmlns:a16="http://schemas.microsoft.com/office/drawing/2014/main" id="{00195809-EC79-4890-8CB6-5211E24A29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41740" y="1794489"/>
                  <a:ext cx="428420" cy="1380551"/>
                </a:xfrm>
                <a:prstGeom prst="bentConnector2">
                  <a:avLst/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Connector: Elbow 118">
                  <a:extLst>
                    <a:ext uri="{FF2B5EF4-FFF2-40B4-BE49-F238E27FC236}">
                      <a16:creationId xmlns:a16="http://schemas.microsoft.com/office/drawing/2014/main" id="{B3EFB773-6C94-488E-B34C-D8F3211CD3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6003" y="1635091"/>
                  <a:ext cx="430982" cy="248498"/>
                </a:xfrm>
                <a:prstGeom prst="bentConnector3">
                  <a:avLst>
                    <a:gd name="adj1" fmla="val 100832"/>
                  </a:avLst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C777B396-50EC-4F93-BCF8-5E91289F1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9817" y="1819144"/>
                <a:ext cx="70114" cy="0"/>
              </a:xfrm>
              <a:prstGeom prst="line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FFF7ADCE-FE25-4993-BD12-743C3EBE335B}"/>
                </a:ext>
              </a:extLst>
            </p:cNvPr>
            <p:cNvGrpSpPr/>
            <p:nvPr/>
          </p:nvGrpSpPr>
          <p:grpSpPr>
            <a:xfrm>
              <a:off x="10837527" y="3107808"/>
              <a:ext cx="253836" cy="649279"/>
              <a:chOff x="10809817" y="1469785"/>
              <a:chExt cx="253836" cy="649279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194D14A6-7E46-4F36-B099-A597083DD955}"/>
                  </a:ext>
                </a:extLst>
              </p:cNvPr>
              <p:cNvGrpSpPr/>
              <p:nvPr/>
            </p:nvGrpSpPr>
            <p:grpSpPr>
              <a:xfrm flipH="1">
                <a:off x="10879931" y="1469785"/>
                <a:ext cx="183722" cy="649279"/>
                <a:chOff x="1636003" y="1635091"/>
                <a:chExt cx="434157" cy="1539949"/>
              </a:xfrm>
            </p:grpSpPr>
            <p:cxnSp>
              <p:nvCxnSpPr>
                <p:cNvPr id="128" name="Connector: Elbow 127">
                  <a:extLst>
                    <a:ext uri="{FF2B5EF4-FFF2-40B4-BE49-F238E27FC236}">
                      <a16:creationId xmlns:a16="http://schemas.microsoft.com/office/drawing/2014/main" id="{51889B50-116C-4FF1-889E-9E332C2ED4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41740" y="1794489"/>
                  <a:ext cx="428420" cy="1380551"/>
                </a:xfrm>
                <a:prstGeom prst="bentConnector2">
                  <a:avLst/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ctor: Elbow 128">
                  <a:extLst>
                    <a:ext uri="{FF2B5EF4-FFF2-40B4-BE49-F238E27FC236}">
                      <a16:creationId xmlns:a16="http://schemas.microsoft.com/office/drawing/2014/main" id="{F5227FF4-1D8E-4331-9F0A-64C127571A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6003" y="1635091"/>
                  <a:ext cx="430982" cy="248498"/>
                </a:xfrm>
                <a:prstGeom prst="bentConnector3">
                  <a:avLst>
                    <a:gd name="adj1" fmla="val 100832"/>
                  </a:avLst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0A999EB3-5D84-4CA5-8B62-E8F15A0FB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9817" y="1819144"/>
                <a:ext cx="70114" cy="0"/>
              </a:xfrm>
              <a:prstGeom prst="line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CE5FCF50-AD63-4FC1-98B4-EB66F5F74046}"/>
                </a:ext>
              </a:extLst>
            </p:cNvPr>
            <p:cNvGrpSpPr/>
            <p:nvPr/>
          </p:nvGrpSpPr>
          <p:grpSpPr>
            <a:xfrm>
              <a:off x="10807253" y="4854125"/>
              <a:ext cx="253836" cy="649279"/>
              <a:chOff x="10809817" y="1469785"/>
              <a:chExt cx="253836" cy="649279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6784A7A8-310B-454D-990F-7213C87702BF}"/>
                  </a:ext>
                </a:extLst>
              </p:cNvPr>
              <p:cNvGrpSpPr/>
              <p:nvPr/>
            </p:nvGrpSpPr>
            <p:grpSpPr>
              <a:xfrm flipH="1">
                <a:off x="10879931" y="1469785"/>
                <a:ext cx="183722" cy="649279"/>
                <a:chOff x="1636003" y="1635091"/>
                <a:chExt cx="434157" cy="1539949"/>
              </a:xfrm>
            </p:grpSpPr>
            <p:cxnSp>
              <p:nvCxnSpPr>
                <p:cNvPr id="133" name="Connector: Elbow 132">
                  <a:extLst>
                    <a:ext uri="{FF2B5EF4-FFF2-40B4-BE49-F238E27FC236}">
                      <a16:creationId xmlns:a16="http://schemas.microsoft.com/office/drawing/2014/main" id="{8AB6D9E2-730C-41EA-9D8A-0340BCDC2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41740" y="1794489"/>
                  <a:ext cx="428420" cy="1380551"/>
                </a:xfrm>
                <a:prstGeom prst="bentConnector2">
                  <a:avLst/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nector: Elbow 133">
                  <a:extLst>
                    <a:ext uri="{FF2B5EF4-FFF2-40B4-BE49-F238E27FC236}">
                      <a16:creationId xmlns:a16="http://schemas.microsoft.com/office/drawing/2014/main" id="{B8B89AA7-40DB-4D52-A8EA-47CCA9375C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6003" y="1635091"/>
                  <a:ext cx="430982" cy="248498"/>
                </a:xfrm>
                <a:prstGeom prst="bentConnector3">
                  <a:avLst>
                    <a:gd name="adj1" fmla="val 100832"/>
                  </a:avLst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2C84CC3-9FBE-4436-AB30-4AF878A12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9817" y="1819144"/>
                <a:ext cx="70114" cy="0"/>
              </a:xfrm>
              <a:prstGeom prst="line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01EC0C9-2B51-40B6-A92A-E45027AAB95C}"/>
              </a:ext>
            </a:extLst>
          </p:cNvPr>
          <p:cNvGrpSpPr/>
          <p:nvPr/>
        </p:nvGrpSpPr>
        <p:grpSpPr>
          <a:xfrm>
            <a:off x="103677" y="2630734"/>
            <a:ext cx="1617492" cy="553998"/>
            <a:chOff x="2255656" y="5605694"/>
            <a:chExt cx="1617492" cy="553998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E440C0B1-04BE-4EF7-BDD4-C09E601143FA}"/>
                </a:ext>
              </a:extLst>
            </p:cNvPr>
            <p:cNvSpPr/>
            <p:nvPr/>
          </p:nvSpPr>
          <p:spPr>
            <a:xfrm>
              <a:off x="2266401" y="5643794"/>
              <a:ext cx="1606747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01643A7-AAC1-47AA-9680-8000664CC3C1}"/>
                </a:ext>
              </a:extLst>
            </p:cNvPr>
            <p:cNvSpPr txBox="1"/>
            <p:nvPr/>
          </p:nvSpPr>
          <p:spPr>
            <a:xfrm>
              <a:off x="2255656" y="5605694"/>
              <a:ext cx="16067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Siêu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thị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C065E0F-38BF-4E2D-A7F7-031F7ED8532B}"/>
              </a:ext>
            </a:extLst>
          </p:cNvPr>
          <p:cNvGrpSpPr/>
          <p:nvPr/>
        </p:nvGrpSpPr>
        <p:grpSpPr>
          <a:xfrm>
            <a:off x="93749" y="4743578"/>
            <a:ext cx="1633501" cy="707886"/>
            <a:chOff x="2255656" y="5605694"/>
            <a:chExt cx="1617492" cy="707886"/>
          </a:xfrm>
        </p:grpSpPr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4D97023D-0230-409C-A893-9EDF6D9EA901}"/>
                </a:ext>
              </a:extLst>
            </p:cNvPr>
            <p:cNvSpPr/>
            <p:nvPr/>
          </p:nvSpPr>
          <p:spPr>
            <a:xfrm>
              <a:off x="2266401" y="5643794"/>
              <a:ext cx="1606747" cy="6090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9BAF4EA-8673-4FFE-8C3E-750BEDEAF466}"/>
                </a:ext>
              </a:extLst>
            </p:cNvPr>
            <p:cNvSpPr txBox="1"/>
            <p:nvPr/>
          </p:nvSpPr>
          <p:spPr>
            <a:xfrm>
              <a:off x="2255656" y="5605694"/>
              <a:ext cx="16067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Đảm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76030B1-605A-43A4-BDEE-D898D8CDEF3F}"/>
              </a:ext>
            </a:extLst>
          </p:cNvPr>
          <p:cNvGrpSpPr/>
          <p:nvPr/>
        </p:nvGrpSpPr>
        <p:grpSpPr>
          <a:xfrm>
            <a:off x="11141211" y="1822936"/>
            <a:ext cx="939296" cy="553998"/>
            <a:chOff x="6564955" y="1348832"/>
            <a:chExt cx="939296" cy="553998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644DCDF1-BD2C-41DE-99CD-5B3E943CBAD5}"/>
                </a:ext>
              </a:extLst>
            </p:cNvPr>
            <p:cNvSpPr/>
            <p:nvPr/>
          </p:nvSpPr>
          <p:spPr>
            <a:xfrm>
              <a:off x="6572428" y="1379785"/>
              <a:ext cx="931823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43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6ED72C2-D939-430B-9E91-B2DBE033EBFF}"/>
                </a:ext>
              </a:extLst>
            </p:cNvPr>
            <p:cNvSpPr txBox="1"/>
            <p:nvPr/>
          </p:nvSpPr>
          <p:spPr>
            <a:xfrm>
              <a:off x="6564955" y="1348832"/>
              <a:ext cx="9318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Rau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1CF9825-87C1-4235-A5E5-CF52A8CBB8E7}"/>
              </a:ext>
            </a:extLst>
          </p:cNvPr>
          <p:cNvGrpSpPr/>
          <p:nvPr/>
        </p:nvGrpSpPr>
        <p:grpSpPr>
          <a:xfrm>
            <a:off x="11179946" y="3500262"/>
            <a:ext cx="939296" cy="553998"/>
            <a:chOff x="6564955" y="1348832"/>
            <a:chExt cx="939296" cy="553998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47359D20-050D-4839-8250-D2D99491EEF8}"/>
                </a:ext>
              </a:extLst>
            </p:cNvPr>
            <p:cNvSpPr/>
            <p:nvPr/>
          </p:nvSpPr>
          <p:spPr>
            <a:xfrm>
              <a:off x="6572428" y="1379785"/>
              <a:ext cx="931823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43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A2C726C3-5C82-4E15-8C5B-C3AB9449297C}"/>
                </a:ext>
              </a:extLst>
            </p:cNvPr>
            <p:cNvSpPr txBox="1"/>
            <p:nvPr/>
          </p:nvSpPr>
          <p:spPr>
            <a:xfrm>
              <a:off x="6564955" y="1348832"/>
              <a:ext cx="9318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Quạt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8D96598-682A-4A38-A18F-A205B03F059D}"/>
              </a:ext>
            </a:extLst>
          </p:cNvPr>
          <p:cNvGrpSpPr/>
          <p:nvPr/>
        </p:nvGrpSpPr>
        <p:grpSpPr>
          <a:xfrm>
            <a:off x="11131089" y="5230647"/>
            <a:ext cx="939296" cy="553998"/>
            <a:chOff x="6564955" y="1348832"/>
            <a:chExt cx="939296" cy="553998"/>
          </a:xfrm>
        </p:grpSpPr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C60B3E22-F766-4C1F-AFE4-C1E9BB84A9E0}"/>
                </a:ext>
              </a:extLst>
            </p:cNvPr>
            <p:cNvSpPr/>
            <p:nvPr/>
          </p:nvSpPr>
          <p:spPr>
            <a:xfrm>
              <a:off x="6572428" y="1379785"/>
              <a:ext cx="931823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43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A5E85CD7-6D67-432F-B9DE-CC52DF1274B2}"/>
                </a:ext>
              </a:extLst>
            </p:cNvPr>
            <p:cNvSpPr txBox="1"/>
            <p:nvPr/>
          </p:nvSpPr>
          <p:spPr>
            <a:xfrm>
              <a:off x="6564955" y="1348832"/>
              <a:ext cx="9318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Váy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179314" y="379384"/>
            <a:ext cx="10871027" cy="1305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659" y="379384"/>
            <a:ext cx="907027" cy="91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1A3AE0-7A64-4E01-BD7E-343605788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3575" y="1684549"/>
            <a:ext cx="7918563" cy="438139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1A24403-33F1-49E2-A3CE-02B9967F5457}"/>
              </a:ext>
            </a:extLst>
          </p:cNvPr>
          <p:cNvGrpSpPr/>
          <p:nvPr/>
        </p:nvGrpSpPr>
        <p:grpSpPr>
          <a:xfrm>
            <a:off x="141659" y="2289640"/>
            <a:ext cx="3878915" cy="4188976"/>
            <a:chOff x="141659" y="2289640"/>
            <a:chExt cx="3878915" cy="4188976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927F39C-DAEC-4FFC-897D-8FF6C6A678B8}"/>
                </a:ext>
              </a:extLst>
            </p:cNvPr>
            <p:cNvSpPr txBox="1"/>
            <p:nvPr/>
          </p:nvSpPr>
          <p:spPr>
            <a:xfrm>
              <a:off x="141659" y="2289640"/>
              <a:ext cx="3878915" cy="19514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Khi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lựa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14338" name="Picture 2" descr="Cute Little Kid Boy Confused With Question Mark | Kids cartoon characters,  Kid character, Cartoon kids">
              <a:extLst>
                <a:ext uri="{FF2B5EF4-FFF2-40B4-BE49-F238E27FC236}">
                  <a16:creationId xmlns:a16="http://schemas.microsoft.com/office/drawing/2014/main" id="{D90082C4-2B3D-4EDE-B3B3-130E668FD0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33" r="19703" b="5776"/>
            <a:stretch/>
          </p:blipFill>
          <p:spPr bwMode="auto">
            <a:xfrm>
              <a:off x="1340221" y="4473377"/>
              <a:ext cx="1261224" cy="200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035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397884" y="129535"/>
            <a:ext cx="11619945" cy="16858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A8015-0374-4F73-A18A-291C040DF2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5223" y="1917019"/>
            <a:ext cx="5859463" cy="4273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967298FC-007B-4FB1-B890-0D38CE8EB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501920"/>
              </p:ext>
            </p:extLst>
          </p:nvPr>
        </p:nvGraphicFramePr>
        <p:xfrm>
          <a:off x="420915" y="542849"/>
          <a:ext cx="11032831" cy="558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505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609037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4893289">
                  <a:extLst>
                    <a:ext uri="{9D8B030D-6E8A-4147-A177-3AD203B41FA5}">
                      <a16:colId xmlns:a16="http://schemas.microsoft.com/office/drawing/2014/main" val="4211533989"/>
                    </a:ext>
                  </a:extLst>
                </a:gridCol>
              </a:tblGrid>
              <a:tr h="682519"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1488803"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1706508"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1706508"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E6CEB84-0148-4C41-B1B5-1E4FC880475D}"/>
              </a:ext>
            </a:extLst>
          </p:cNvPr>
          <p:cNvSpPr/>
          <p:nvPr/>
        </p:nvSpPr>
        <p:spPr>
          <a:xfrm>
            <a:off x="1489756" y="1316507"/>
            <a:ext cx="1331681" cy="13316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Biển chỉ dẫn - Biển báo an toàn - Biển hiệu - Biển báo - Biển báo cấm chung">
            <a:extLst>
              <a:ext uri="{FF2B5EF4-FFF2-40B4-BE49-F238E27FC236}">
                <a16:creationId xmlns:a16="http://schemas.microsoft.com/office/drawing/2014/main" id="{00BA9FC3-3B39-47B2-809C-C03655B15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82" y="2748143"/>
            <a:ext cx="1556659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b2 - Công ty cổ phần PT Minh Thành">
            <a:extLst>
              <a:ext uri="{FF2B5EF4-FFF2-40B4-BE49-F238E27FC236}">
                <a16:creationId xmlns:a16="http://schemas.microsoft.com/office/drawing/2014/main" id="{BA010141-4639-4328-AE3E-497E3966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03" y="4504711"/>
            <a:ext cx="1787016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0F241C-395F-4B23-9CAE-86C9678163B0}"/>
              </a:ext>
            </a:extLst>
          </p:cNvPr>
          <p:cNvSpPr txBox="1"/>
          <p:nvPr/>
        </p:nvSpPr>
        <p:spPr>
          <a:xfrm>
            <a:off x="1892544" y="51971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AFBC4-DDB3-4C40-9681-D9CC316B72B3}"/>
              </a:ext>
            </a:extLst>
          </p:cNvPr>
          <p:cNvSpPr txBox="1"/>
          <p:nvPr/>
        </p:nvSpPr>
        <p:spPr>
          <a:xfrm>
            <a:off x="5042550" y="51971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7530D-4997-42F0-B1EF-1880868C61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667" y1="48333" x2="42667" y2="48333"/>
                        <a14:foregroundMark x1="58167" y1="41000" x2="58167" y2="41000"/>
                        <a14:foregroundMark x1="33000" y1="65667" x2="33000" y2="65667"/>
                        <a14:foregroundMark x1="55333" y1="67500" x2="55333" y2="67500"/>
                        <a14:backgroundMark x1="26667" y1="38833" x2="26667" y2="38833"/>
                      </a14:backgroundRemoval>
                    </a14:imgEffect>
                  </a14:imgLayer>
                </a14:imgProps>
              </a:ext>
            </a:extLst>
          </a:blip>
          <a:srcRect l="24857" t="34445" r="18508" b="12730"/>
          <a:stretch/>
        </p:blipFill>
        <p:spPr>
          <a:xfrm>
            <a:off x="4655694" y="4929378"/>
            <a:ext cx="1037772" cy="967967"/>
          </a:xfrm>
          <a:prstGeom prst="rect">
            <a:avLst/>
          </a:prstGeom>
        </p:spPr>
      </p:pic>
      <p:pic>
        <p:nvPicPr>
          <p:cNvPr id="15368" name="Picture 8" descr="Ý nghĩa hài hước của biển báo giao thông">
            <a:extLst>
              <a:ext uri="{FF2B5EF4-FFF2-40B4-BE49-F238E27FC236}">
                <a16:creationId xmlns:a16="http://schemas.microsoft.com/office/drawing/2014/main" id="{7D4379FE-3781-4647-9541-F86206DD5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29" t="18112" r="21048" b="29674"/>
          <a:stretch/>
        </p:blipFill>
        <p:spPr bwMode="auto">
          <a:xfrm>
            <a:off x="4460722" y="3126273"/>
            <a:ext cx="1372225" cy="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biển báo giao thông chỉ dẫn bệnh viện">
            <a:extLst>
              <a:ext uri="{FF2B5EF4-FFF2-40B4-BE49-F238E27FC236}">
                <a16:creationId xmlns:a16="http://schemas.microsoft.com/office/drawing/2014/main" id="{CDD2E7E9-66CE-48B1-81BA-28A278377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406" y1="68150" x2="41406" y2="68150"/>
                        <a14:foregroundMark x1="37109" y1="72131" x2="56641" y2="71429"/>
                        <a14:foregroundMark x1="37109" y1="64871" x2="41016" y2="60890"/>
                        <a14:foregroundMark x1="64844" y1="68150" x2="59766" y2="70492"/>
                        <a14:foregroundMark x1="64453" y1="28337" x2="65234" y2="40281"/>
                        <a14:backgroundMark x1="39453" y1="40984" x2="62891" y2="52693"/>
                        <a14:backgroundMark x1="31250" y1="26464" x2="28516" y2="64871"/>
                        <a14:backgroundMark x1="62695" y1="48712" x2="73242" y2="50351"/>
                        <a14:backgroundMark x1="74609" y1="39110" x2="71680" y2="81030"/>
                        <a14:backgroundMark x1="60742" y1="19906" x2="76172" y2="21077"/>
                        <a14:backgroundMark x1="26758" y1="63232" x2="27344" y2="83138"/>
                        <a14:backgroundMark x1="29297" y1="80328" x2="63672" y2="7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2" t="18431" r="23167" b="18411"/>
          <a:stretch/>
        </p:blipFill>
        <p:spPr bwMode="auto">
          <a:xfrm>
            <a:off x="4391636" y="1316507"/>
            <a:ext cx="1238992" cy="14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60FC5A-7B26-47B9-96A0-D46AC852EA92}"/>
              </a:ext>
            </a:extLst>
          </p:cNvPr>
          <p:cNvSpPr txBox="1"/>
          <p:nvPr/>
        </p:nvSpPr>
        <p:spPr>
          <a:xfrm>
            <a:off x="7081808" y="638331"/>
            <a:ext cx="3671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6F4AA2-848F-4FFE-9270-3514600FD686}"/>
              </a:ext>
            </a:extLst>
          </p:cNvPr>
          <p:cNvSpPr txBox="1"/>
          <p:nvPr/>
        </p:nvSpPr>
        <p:spPr>
          <a:xfrm>
            <a:off x="8117879" y="1416423"/>
            <a:ext cx="372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33EF86-3B24-4618-9073-CAE4F95080A0}"/>
              </a:ext>
            </a:extLst>
          </p:cNvPr>
          <p:cNvSpPr txBox="1"/>
          <p:nvPr/>
        </p:nvSpPr>
        <p:spPr>
          <a:xfrm>
            <a:off x="8102423" y="3044465"/>
            <a:ext cx="372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0CFE51-A9BE-4E04-850F-0E047A6EE413}"/>
              </a:ext>
            </a:extLst>
          </p:cNvPr>
          <p:cNvSpPr/>
          <p:nvPr/>
        </p:nvSpPr>
        <p:spPr>
          <a:xfrm>
            <a:off x="1489756" y="1295641"/>
            <a:ext cx="1331681" cy="13316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Biển chỉ dẫn - Biển báo an toàn - Biển hiệu - Biển báo - Biển báo cấm chung">
            <a:extLst>
              <a:ext uri="{FF2B5EF4-FFF2-40B4-BE49-F238E27FC236}">
                <a16:creationId xmlns:a16="http://schemas.microsoft.com/office/drawing/2014/main" id="{E5559E2A-3126-406B-AAB8-74038FA95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82" y="2727277"/>
            <a:ext cx="1556659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b2 - Công ty cổ phần PT Minh Thành">
            <a:extLst>
              <a:ext uri="{FF2B5EF4-FFF2-40B4-BE49-F238E27FC236}">
                <a16:creationId xmlns:a16="http://schemas.microsoft.com/office/drawing/2014/main" id="{19C0949B-55E8-4E4F-A437-18541561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03" y="4483845"/>
            <a:ext cx="1787016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B16291-9A4B-4CAA-A753-E5E6B029D3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667" y1="48333" x2="42667" y2="48333"/>
                        <a14:foregroundMark x1="58167" y1="41000" x2="58167" y2="41000"/>
                        <a14:foregroundMark x1="33000" y1="65667" x2="33000" y2="65667"/>
                        <a14:foregroundMark x1="55333" y1="67500" x2="55333" y2="67500"/>
                        <a14:backgroundMark x1="26667" y1="38833" x2="26667" y2="38833"/>
                      </a14:backgroundRemoval>
                    </a14:imgEffect>
                  </a14:imgLayer>
                </a14:imgProps>
              </a:ext>
            </a:extLst>
          </a:blip>
          <a:srcRect l="24857" t="34445" r="18508" b="12730"/>
          <a:stretch/>
        </p:blipFill>
        <p:spPr>
          <a:xfrm>
            <a:off x="4655694" y="4908512"/>
            <a:ext cx="1037772" cy="967967"/>
          </a:xfrm>
          <a:prstGeom prst="rect">
            <a:avLst/>
          </a:prstGeom>
        </p:spPr>
      </p:pic>
      <p:pic>
        <p:nvPicPr>
          <p:cNvPr id="22" name="Picture 8" descr="Ý nghĩa hài hước của biển báo giao thông">
            <a:extLst>
              <a:ext uri="{FF2B5EF4-FFF2-40B4-BE49-F238E27FC236}">
                <a16:creationId xmlns:a16="http://schemas.microsoft.com/office/drawing/2014/main" id="{5A08FA21-2B5C-4D7C-9207-DA63EB88F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29" t="18112" r="21048" b="29674"/>
          <a:stretch/>
        </p:blipFill>
        <p:spPr bwMode="auto">
          <a:xfrm>
            <a:off x="4460722" y="3105407"/>
            <a:ext cx="1372225" cy="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biển báo giao thông chỉ dẫn bệnh viện">
            <a:extLst>
              <a:ext uri="{FF2B5EF4-FFF2-40B4-BE49-F238E27FC236}">
                <a16:creationId xmlns:a16="http://schemas.microsoft.com/office/drawing/2014/main" id="{DB5D6822-584A-44C3-844D-3678071A2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406" y1="68150" x2="41406" y2="68150"/>
                        <a14:foregroundMark x1="37109" y1="72131" x2="56641" y2="71429"/>
                        <a14:foregroundMark x1="37109" y1="64871" x2="41016" y2="60890"/>
                        <a14:foregroundMark x1="64844" y1="68150" x2="59766" y2="70492"/>
                        <a14:foregroundMark x1="64453" y1="28337" x2="65234" y2="40281"/>
                        <a14:backgroundMark x1="39453" y1="40984" x2="62891" y2="52693"/>
                        <a14:backgroundMark x1="31250" y1="26464" x2="28516" y2="64871"/>
                        <a14:backgroundMark x1="62695" y1="48712" x2="73242" y2="50351"/>
                        <a14:backgroundMark x1="74609" y1="39110" x2="71680" y2="81030"/>
                        <a14:backgroundMark x1="60742" y1="19906" x2="76172" y2="21077"/>
                        <a14:backgroundMark x1="26758" y1="63232" x2="27344" y2="83138"/>
                        <a14:backgroundMark x1="29297" y1="80328" x2="63672" y2="7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2" t="18431" r="23167" b="18411"/>
          <a:stretch/>
        </p:blipFill>
        <p:spPr bwMode="auto">
          <a:xfrm>
            <a:off x="4391636" y="1295641"/>
            <a:ext cx="1238992" cy="14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6E5734-44F5-4ED6-8CA9-4DCA76CE5708}"/>
              </a:ext>
            </a:extLst>
          </p:cNvPr>
          <p:cNvSpPr txBox="1"/>
          <p:nvPr/>
        </p:nvSpPr>
        <p:spPr>
          <a:xfrm>
            <a:off x="8117879" y="4585826"/>
            <a:ext cx="372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4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45782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22578 -0.0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46029 0.00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21237 -0.014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46979 0.005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22213 0.0187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231196" y="611294"/>
            <a:ext cx="8246053" cy="1951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7412" name="Picture 4" descr="Premium Vector | Parent help teach kid">
            <a:extLst>
              <a:ext uri="{FF2B5EF4-FFF2-40B4-BE49-F238E27FC236}">
                <a16:creationId xmlns:a16="http://schemas.microsoft.com/office/drawing/2014/main" id="{3431B855-0B59-4570-A12E-D3FE3228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46" y="1587042"/>
            <a:ext cx="6771903" cy="50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9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093434-CEDA-4F70-AD65-FDDA1487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310581" y="1886752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DE5A2-A059-4464-B83C-B7115711DD3C}"/>
              </a:ext>
            </a:extLst>
          </p:cNvPr>
          <p:cNvSpPr txBox="1"/>
          <p:nvPr/>
        </p:nvSpPr>
        <p:spPr>
          <a:xfrm>
            <a:off x="2477394" y="1071970"/>
            <a:ext cx="95731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2" descr="Premium Vector | Happy cute kid boy with traffic sign">
            <a:extLst>
              <a:ext uri="{FF2B5EF4-FFF2-40B4-BE49-F238E27FC236}">
                <a16:creationId xmlns:a16="http://schemas.microsoft.com/office/drawing/2014/main" id="{9735C700-1688-4F6E-AC72-BE2AEC70C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457" y="3209925"/>
            <a:ext cx="36480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9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E05D7EC-C61E-44AD-A1F8-9E965D5BBED6}"/>
              </a:ext>
            </a:extLst>
          </p:cNvPr>
          <p:cNvGrpSpPr/>
          <p:nvPr/>
        </p:nvGrpSpPr>
        <p:grpSpPr>
          <a:xfrm>
            <a:off x="826050" y="849082"/>
            <a:ext cx="11191552" cy="4865972"/>
            <a:chOff x="826050" y="849082"/>
            <a:chExt cx="11191552" cy="486597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29EFC7B-848C-4015-BA1B-3156FD9FDDC0}"/>
                </a:ext>
              </a:extLst>
            </p:cNvPr>
            <p:cNvGrpSpPr/>
            <p:nvPr/>
          </p:nvGrpSpPr>
          <p:grpSpPr>
            <a:xfrm>
              <a:off x="826050" y="849082"/>
              <a:ext cx="11191552" cy="4865972"/>
              <a:chOff x="826050" y="849082"/>
              <a:chExt cx="8898522" cy="4865972"/>
            </a:xfrm>
          </p:grpSpPr>
          <p:sp>
            <p:nvSpPr>
              <p:cNvPr id="7" name="Rounded Rectangle 39">
                <a:extLst>
                  <a:ext uri="{FF2B5EF4-FFF2-40B4-BE49-F238E27FC236}">
                    <a16:creationId xmlns:a16="http://schemas.microsoft.com/office/drawing/2014/main" id="{D2499791-49C9-4D3D-B1EF-68F3426DB37D}"/>
                  </a:ext>
                </a:extLst>
              </p:cNvPr>
              <p:cNvSpPr/>
              <p:nvPr/>
            </p:nvSpPr>
            <p:spPr>
              <a:xfrm>
                <a:off x="826050" y="1193847"/>
                <a:ext cx="8898522" cy="4521207"/>
              </a:xfrm>
              <a:prstGeom prst="roundRect">
                <a:avLst/>
              </a:prstGeom>
              <a:solidFill>
                <a:srgbClr val="92D5DB"/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196C718-D9F8-4DD8-9F7A-AA581FEAB6CF}"/>
                  </a:ext>
                </a:extLst>
              </p:cNvPr>
              <p:cNvGrpSpPr/>
              <p:nvPr/>
            </p:nvGrpSpPr>
            <p:grpSpPr>
              <a:xfrm>
                <a:off x="1247173" y="849082"/>
                <a:ext cx="3179052" cy="689529"/>
                <a:chOff x="666601" y="1168396"/>
                <a:chExt cx="3179052" cy="689529"/>
              </a:xfrm>
            </p:grpSpPr>
            <p:sp>
              <p:nvSpPr>
                <p:cNvPr id="5" name="Rectangle: Rounded Corners 14">
                  <a:extLst>
                    <a:ext uri="{FF2B5EF4-FFF2-40B4-BE49-F238E27FC236}">
                      <a16:creationId xmlns:a16="http://schemas.microsoft.com/office/drawing/2014/main" id="{CC8B7BD4-C9A7-44A8-9DA5-466ACE6B396F}"/>
                    </a:ext>
                  </a:extLst>
                </p:cNvPr>
                <p:cNvSpPr/>
                <p:nvPr/>
              </p:nvSpPr>
              <p:spPr>
                <a:xfrm rot="21258933">
                  <a:off x="666601" y="1168396"/>
                  <a:ext cx="3028013" cy="689529"/>
                </a:xfrm>
                <a:custGeom>
                  <a:avLst/>
                  <a:gdLst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114924 w 3028013"/>
                    <a:gd name="connsiteY6" fmla="*/ 689529 h 689529"/>
                    <a:gd name="connsiteX7" fmla="*/ 0 w 3028013"/>
                    <a:gd name="connsiteY7" fmla="*/ 5746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254624 w 3028013"/>
                    <a:gd name="connsiteY6" fmla="*/ 689529 h 689529"/>
                    <a:gd name="connsiteX7" fmla="*/ 0 w 3028013"/>
                    <a:gd name="connsiteY7" fmla="*/ 5746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254624 w 3028013"/>
                    <a:gd name="connsiteY6" fmla="*/ 689529 h 689529"/>
                    <a:gd name="connsiteX7" fmla="*/ 57150 w 3028013"/>
                    <a:gd name="connsiteY7" fmla="*/ 5365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254624 w 3028013"/>
                    <a:gd name="connsiteY6" fmla="*/ 689529 h 689529"/>
                    <a:gd name="connsiteX7" fmla="*/ 146050 w 3028013"/>
                    <a:gd name="connsiteY7" fmla="*/ 5238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773389 w 3028013"/>
                    <a:gd name="connsiteY5" fmla="*/ 664129 h 689529"/>
                    <a:gd name="connsiteX6" fmla="*/ 254624 w 3028013"/>
                    <a:gd name="connsiteY6" fmla="*/ 689529 h 689529"/>
                    <a:gd name="connsiteX7" fmla="*/ 146050 w 3028013"/>
                    <a:gd name="connsiteY7" fmla="*/ 5238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2907363 w 3028013"/>
                    <a:gd name="connsiteY4" fmla="*/ 580955 h 689529"/>
                    <a:gd name="connsiteX5" fmla="*/ 2773389 w 3028013"/>
                    <a:gd name="connsiteY5" fmla="*/ 664129 h 689529"/>
                    <a:gd name="connsiteX6" fmla="*/ 254624 w 3028013"/>
                    <a:gd name="connsiteY6" fmla="*/ 689529 h 689529"/>
                    <a:gd name="connsiteX7" fmla="*/ 146050 w 3028013"/>
                    <a:gd name="connsiteY7" fmla="*/ 523805 h 689529"/>
                    <a:gd name="connsiteX8" fmla="*/ 0 w 3028013"/>
                    <a:gd name="connsiteY8" fmla="*/ 114924 h 689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8013" h="689529">
                      <a:moveTo>
                        <a:pt x="0" y="114924"/>
                      </a:moveTo>
                      <a:cubicBezTo>
                        <a:pt x="0" y="51453"/>
                        <a:pt x="51453" y="0"/>
                        <a:pt x="114924" y="0"/>
                      </a:cubicBezTo>
                      <a:lnTo>
                        <a:pt x="2913089" y="0"/>
                      </a:lnTo>
                      <a:cubicBezTo>
                        <a:pt x="2976560" y="0"/>
                        <a:pt x="3028013" y="51453"/>
                        <a:pt x="3028013" y="114924"/>
                      </a:cubicBezTo>
                      <a:lnTo>
                        <a:pt x="2907363" y="580955"/>
                      </a:lnTo>
                      <a:cubicBezTo>
                        <a:pt x="2907363" y="644426"/>
                        <a:pt x="2836860" y="664129"/>
                        <a:pt x="2773389" y="664129"/>
                      </a:cubicBezTo>
                      <a:lnTo>
                        <a:pt x="254624" y="689529"/>
                      </a:lnTo>
                      <a:cubicBezTo>
                        <a:pt x="191153" y="689529"/>
                        <a:pt x="146050" y="587276"/>
                        <a:pt x="146050" y="523805"/>
                      </a:cubicBezTo>
                      <a:lnTo>
                        <a:pt x="0" y="114924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C0D71CD-F311-40F3-BEAD-557A693C02D7}"/>
                    </a:ext>
                  </a:extLst>
                </p:cNvPr>
                <p:cNvSpPr txBox="1"/>
                <p:nvPr/>
              </p:nvSpPr>
              <p:spPr>
                <a:xfrm rot="21202949">
                  <a:off x="977182" y="1185961"/>
                  <a:ext cx="2868471" cy="496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BÂY GIỜ, EM CÓ THỂ :</a:t>
                  </a:r>
                  <a:endParaRPr lang="x-none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62C205-CF28-4411-82D7-DB3FE07F80B7}"/>
                </a:ext>
              </a:extLst>
            </p:cNvPr>
            <p:cNvSpPr txBox="1"/>
            <p:nvPr/>
          </p:nvSpPr>
          <p:spPr>
            <a:xfrm>
              <a:off x="1058744" y="1913917"/>
              <a:ext cx="6789778" cy="334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lựa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x-none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786081-5FC6-4AF0-AB79-55F20BE0AFE0}"/>
              </a:ext>
            </a:extLst>
          </p:cNvPr>
          <p:cNvGrpSpPr/>
          <p:nvPr/>
        </p:nvGrpSpPr>
        <p:grpSpPr>
          <a:xfrm>
            <a:off x="7848522" y="1390752"/>
            <a:ext cx="3755576" cy="4127395"/>
            <a:chOff x="8189681" y="1845066"/>
            <a:chExt cx="3486349" cy="381908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C6C7859-99D7-4A99-AB09-DB08037CA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9681" y="2511350"/>
              <a:ext cx="3486349" cy="3152803"/>
            </a:xfrm>
            <a:prstGeom prst="rect">
              <a:avLst/>
            </a:prstGeom>
          </p:spPr>
        </p:pic>
        <p:pic>
          <p:nvPicPr>
            <p:cNvPr id="26" name="Picture 10" descr="HIỂU BIẾT VỀ BIỂN BÁO GIAO THÔNG ĐƯỜNG BỘ (Bậc Trung Thiện)">
              <a:extLst>
                <a:ext uri="{FF2B5EF4-FFF2-40B4-BE49-F238E27FC236}">
                  <a16:creationId xmlns:a16="http://schemas.microsoft.com/office/drawing/2014/main" id="{B31DEA4D-BBF5-457A-9D8E-DB892FB3D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6012">
              <a:off x="10427998" y="1845066"/>
              <a:ext cx="1001108" cy="83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681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huchanhmuabanhanghoa[2021061214325253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362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216</cp:revision>
  <dcterms:created xsi:type="dcterms:W3CDTF">2021-06-02T02:35:09Z</dcterms:created>
  <dcterms:modified xsi:type="dcterms:W3CDTF">2022-12-15T03:55:01Z</dcterms:modified>
</cp:coreProperties>
</file>