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92" r:id="rId4"/>
    <p:sldId id="293" r:id="rId5"/>
    <p:sldId id="309" r:id="rId6"/>
    <p:sldId id="310" r:id="rId7"/>
    <p:sldId id="311" r:id="rId8"/>
    <p:sldId id="312" r:id="rId9"/>
    <p:sldId id="313" r:id="rId10"/>
    <p:sldId id="314" r:id="rId11"/>
    <p:sldId id="275" r:id="rId12"/>
    <p:sldId id="315" r:id="rId13"/>
    <p:sldId id="296" r:id="rId14"/>
    <p:sldId id="307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FC8"/>
    <a:srgbClr val="FFD966"/>
    <a:srgbClr val="FEEEBD"/>
    <a:srgbClr val="FCBEC2"/>
    <a:srgbClr val="BDE4E1"/>
    <a:srgbClr val="17A176"/>
    <a:srgbClr val="B6E4FB"/>
    <a:srgbClr val="24C0A2"/>
    <a:srgbClr val="C6EAFA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586734" y="422977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CÙNG THAM GIA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GIAO THÔNG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xmlns="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49D7D4-6C6D-46F8-9A35-32B878D8C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DE5A2-A059-4464-B83C-B7115711DD3C}"/>
              </a:ext>
            </a:extLst>
          </p:cNvPr>
          <p:cNvSpPr txBox="1"/>
          <p:nvPr/>
        </p:nvSpPr>
        <p:spPr>
          <a:xfrm>
            <a:off x="2344044" y="1300570"/>
            <a:ext cx="95731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E60ADA-F5A5-454A-8263-F56AC7D0C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115"/>
          <a:stretch/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52DD31B-7015-4B0F-B587-29D5C4B70574}"/>
              </a:ext>
            </a:extLst>
          </p:cNvPr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09BB758-8416-4191-834F-2E079BAC91BA}"/>
                </a:ext>
              </a:extLst>
            </p:cNvPr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BBBD4B99-6124-4952-B988-FB4152A5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3127"/>
              <a:stretch/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DD7C4BF3-6120-412E-9A20-CBA50537F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55798" r="81562"/>
              <a:stretch/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0B1BF88-B63C-4C57-94EC-6331EED5885F}"/>
                </a:ext>
              </a:extLst>
            </p:cNvPr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AE6E9F4-29F7-4CE4-968D-D6163B92EAED}"/>
                </a:ext>
              </a:extLst>
            </p:cNvPr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7DD2A08-C726-4D41-AD10-E518BACACA14}"/>
                </a:ext>
              </a:extLst>
            </p:cNvPr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3EDFEB-D736-455E-8614-DD86A4563A9A}"/>
              </a:ext>
            </a:extLst>
          </p:cNvPr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D9CCEF-2B16-4D2E-8383-DE636632A01F}"/>
              </a:ext>
            </a:extLst>
          </p:cNvPr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904023E-7ED6-4F9A-9961-B6813DC113AB}"/>
              </a:ext>
            </a:extLst>
          </p:cNvPr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xmlns="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xmlns="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9D0A0C-61E1-49E6-BA8B-FA485E584825}"/>
                </a:ext>
              </a:extLst>
            </p:cNvPr>
            <p:cNvSpPr txBox="1"/>
            <p:nvPr/>
          </p:nvSpPr>
          <p:spPr>
            <a:xfrm>
              <a:off x="2301837" y="1818404"/>
              <a:ext cx="5920998" cy="2952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3" y="554182"/>
            <a:ext cx="109853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cách xử lý các tình huống đơn giản xảy ra khi bản thân hoặc người thân tham gia giao thông.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Tuyên truyền và hướng dẫn người khác biết chấp hành các quy định về trât tự an toàn giao thông.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Có ý thức chấp hành tốt các quy định khi tham gia giao thông, xử lý được các tình huống đơn giản khi tham gia giao thông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:a16="http://schemas.microsoft.com/office/drawing/2014/main" xmlns="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:a16="http://schemas.microsoft.com/office/drawing/2014/main" xmlns="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:a16="http://schemas.microsoft.com/office/drawing/2014/main" xmlns="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:a16="http://schemas.microsoft.com/office/drawing/2014/main" xmlns="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:a16="http://schemas.microsoft.com/office/drawing/2014/main" xmlns="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" y="1729496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5DDD-0136-4C7F-965B-5352A5B953FD}"/>
              </a:ext>
            </a:extLst>
          </p:cNvPr>
          <p:cNvSpPr txBox="1"/>
          <p:nvPr/>
        </p:nvSpPr>
        <p:spPr>
          <a:xfrm>
            <a:off x="1013138" y="1423214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406</Words>
  <Application>Microsoft Office PowerPoint</Application>
  <PresentationFormat>Custom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171</cp:revision>
  <dcterms:created xsi:type="dcterms:W3CDTF">2021-06-02T02:35:09Z</dcterms:created>
  <dcterms:modified xsi:type="dcterms:W3CDTF">2022-12-12T22:19:59Z</dcterms:modified>
</cp:coreProperties>
</file>