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Default Extension="jpeg" ContentType="image/jpeg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Default Extension="wdp" ContentType="image/vnd.ms-photo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ags/tag5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8" r:id="rId3"/>
    <p:sldId id="292" r:id="rId4"/>
    <p:sldId id="293" r:id="rId5"/>
    <p:sldId id="294" r:id="rId6"/>
    <p:sldId id="295" r:id="rId7"/>
    <p:sldId id="275" r:id="rId8"/>
    <p:sldId id="296" r:id="rId9"/>
    <p:sldId id="297" r:id="rId10"/>
    <p:sldId id="299" r:id="rId11"/>
    <p:sldId id="298" r:id="rId12"/>
    <p:sldId id="300" r:id="rId13"/>
    <p:sldId id="301" r:id="rId14"/>
    <p:sldId id="302" r:id="rId15"/>
    <p:sldId id="303" r:id="rId16"/>
    <p:sldId id="304" r:id="rId17"/>
    <p:sldId id="305" r:id="rId18"/>
    <p:sldId id="307" r:id="rId19"/>
  </p:sldIdLst>
  <p:sldSz cx="12192000" cy="6858000"/>
  <p:notesSz cx="6858000" cy="9144000"/>
  <p:custDataLst>
    <p:tags r:id="rId20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966"/>
    <a:srgbClr val="FEEEBD"/>
    <a:srgbClr val="FCBEC2"/>
    <a:srgbClr val="BDE4E1"/>
    <a:srgbClr val="17A176"/>
    <a:srgbClr val="B6E4FB"/>
    <a:srgbClr val="24C0A2"/>
    <a:srgbClr val="C6EAFA"/>
    <a:srgbClr val="2FBFC8"/>
    <a:srgbClr val="C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132" autoAdjust="0"/>
    <p:restoredTop sz="94660"/>
  </p:normalViewPr>
  <p:slideViewPr>
    <p:cSldViewPr snapToGrid="0">
      <p:cViewPr varScale="1">
        <p:scale>
          <a:sx n="55" d="100"/>
          <a:sy n="55" d="100"/>
        </p:scale>
        <p:origin x="-370" y="-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;p2">
            <a:extLst>
              <a:ext uri="{FF2B5EF4-FFF2-40B4-BE49-F238E27FC236}">
                <a16:creationId xmlns:a16="http://schemas.microsoft.com/office/drawing/2014/main" xmlns="" id="{BB42B104-1F7B-47E3-B464-B31E6CA11F66}"/>
              </a:ext>
            </a:extLst>
          </p:cNvPr>
          <p:cNvSpPr/>
          <p:nvPr userDrawn="1"/>
        </p:nvSpPr>
        <p:spPr>
          <a:xfrm>
            <a:off x="964936" y="2325189"/>
            <a:ext cx="3582119" cy="1870502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accent6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10;p2">
            <a:extLst>
              <a:ext uri="{FF2B5EF4-FFF2-40B4-BE49-F238E27FC236}">
                <a16:creationId xmlns:a16="http://schemas.microsoft.com/office/drawing/2014/main" xmlns="" id="{216A2C20-46DA-4F84-A60C-9343BBF49682}"/>
              </a:ext>
            </a:extLst>
          </p:cNvPr>
          <p:cNvSpPr/>
          <p:nvPr userDrawn="1"/>
        </p:nvSpPr>
        <p:spPr>
          <a:xfrm>
            <a:off x="664108" y="2178984"/>
            <a:ext cx="3582119" cy="1870502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24C0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11;p2">
            <a:extLst>
              <a:ext uri="{FF2B5EF4-FFF2-40B4-BE49-F238E27FC236}">
                <a16:creationId xmlns:a16="http://schemas.microsoft.com/office/drawing/2014/main" xmlns="" id="{05314B96-158E-4B09-A985-8D4507928627}"/>
              </a:ext>
            </a:extLst>
          </p:cNvPr>
          <p:cNvSpPr/>
          <p:nvPr userDrawn="1"/>
        </p:nvSpPr>
        <p:spPr>
          <a:xfrm flipH="1">
            <a:off x="4419291" y="10313"/>
            <a:ext cx="7811294" cy="6187104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24C0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" name="Google Shape;12;p2">
            <a:extLst>
              <a:ext uri="{FF2B5EF4-FFF2-40B4-BE49-F238E27FC236}">
                <a16:creationId xmlns:a16="http://schemas.microsoft.com/office/drawing/2014/main" xmlns="" id="{610AF247-9183-45B2-98AF-A5740E56C7D9}"/>
              </a:ext>
            </a:extLst>
          </p:cNvPr>
          <p:cNvSpPr/>
          <p:nvPr userDrawn="1"/>
        </p:nvSpPr>
        <p:spPr>
          <a:xfrm flipH="1">
            <a:off x="4547056" y="-30326"/>
            <a:ext cx="7644934" cy="6051298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>
                <a:lumMod val="40000"/>
                <a:lumOff val="6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8048909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xmlns="" id="{43B8AB6E-74AE-4327-B05F-6D8AE153BBB2}"/>
              </a:ext>
            </a:extLst>
          </p:cNvPr>
          <p:cNvSpPr/>
          <p:nvPr userDrawn="1"/>
        </p:nvSpPr>
        <p:spPr>
          <a:xfrm rot="5400000" flipH="1">
            <a:off x="464456" y="-464460"/>
            <a:ext cx="2249716" cy="31786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549479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MỞ ĐẦU</a:t>
            </a:r>
          </a:p>
        </p:txBody>
      </p:sp>
      <p:sp>
        <p:nvSpPr>
          <p:cNvPr id="7" name="Google Shape;26;p4">
            <a:extLst>
              <a:ext uri="{FF2B5EF4-FFF2-40B4-BE49-F238E27FC236}">
                <a16:creationId xmlns:a16="http://schemas.microsoft.com/office/drawing/2014/main" xmlns="" id="{C4DA46EE-7FBD-4C70-841B-B0A309359275}"/>
              </a:ext>
            </a:extLst>
          </p:cNvPr>
          <p:cNvSpPr/>
          <p:nvPr userDrawn="1"/>
        </p:nvSpPr>
        <p:spPr>
          <a:xfrm rot="10800000">
            <a:off x="9332684" y="5791200"/>
            <a:ext cx="2859313" cy="1066800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A684EBFF-97C9-4E37-A635-7E191A76A62D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5238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xmlns="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chemeClr val="accent6">
              <a:lumMod val="75000"/>
            </a:schemeClr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xmlns="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xmlns="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671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xmlns="" id="{85509A2E-D9F9-43F0-9D83-AA627D852E71}"/>
              </a:ext>
            </a:extLst>
          </p:cNvPr>
          <p:cNvSpPr/>
          <p:nvPr userDrawn="1"/>
        </p:nvSpPr>
        <p:spPr>
          <a:xfrm rot="5400000" flipH="1">
            <a:off x="878115" y="-878118"/>
            <a:ext cx="2249716" cy="4005946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549479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KHÁM PHÁ</a:t>
            </a:r>
          </a:p>
        </p:txBody>
      </p:sp>
      <p:sp>
        <p:nvSpPr>
          <p:cNvPr id="7" name="Google Shape;125;p17">
            <a:extLst>
              <a:ext uri="{FF2B5EF4-FFF2-40B4-BE49-F238E27FC236}">
                <a16:creationId xmlns:a16="http://schemas.microsoft.com/office/drawing/2014/main" xmlns="" id="{88ED9D6F-EE3F-4ECF-A6A1-1706948D8EB3}"/>
              </a:ext>
            </a:extLst>
          </p:cNvPr>
          <p:cNvSpPr/>
          <p:nvPr userDrawn="1"/>
        </p:nvSpPr>
        <p:spPr>
          <a:xfrm rot="10800000" flipH="1">
            <a:off x="11261942" y="-4"/>
            <a:ext cx="930058" cy="6858003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2E75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825932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xmlns="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2E75B6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xmlns="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xmlns="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7965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xmlns="" id="{85509A2E-D9F9-43F0-9D83-AA627D852E71}"/>
              </a:ext>
            </a:extLst>
          </p:cNvPr>
          <p:cNvSpPr/>
          <p:nvPr userDrawn="1"/>
        </p:nvSpPr>
        <p:spPr>
          <a:xfrm rot="5400000" flipH="1">
            <a:off x="1074056" y="-1074060"/>
            <a:ext cx="2249716" cy="43978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837134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THỰC HÀNH</a:t>
            </a:r>
          </a:p>
        </p:txBody>
      </p:sp>
      <p:sp>
        <p:nvSpPr>
          <p:cNvPr id="4" name="Google Shape;138;p18">
            <a:extLst>
              <a:ext uri="{FF2B5EF4-FFF2-40B4-BE49-F238E27FC236}">
                <a16:creationId xmlns:a16="http://schemas.microsoft.com/office/drawing/2014/main" xmlns="" id="{903CE46C-7E62-4993-A1A3-1A22B3F9A473}"/>
              </a:ext>
            </a:extLst>
          </p:cNvPr>
          <p:cNvSpPr/>
          <p:nvPr userDrawn="1"/>
        </p:nvSpPr>
        <p:spPr>
          <a:xfrm rot="5400000">
            <a:off x="5666839" y="332840"/>
            <a:ext cx="858319" cy="12192001"/>
          </a:xfrm>
          <a:custGeom>
            <a:avLst/>
            <a:gdLst/>
            <a:ahLst/>
            <a:cxnLst/>
            <a:rect l="l" t="t" r="r" b="b"/>
            <a:pathLst>
              <a:path w="17396" h="39911" extrusionOk="0">
                <a:moveTo>
                  <a:pt x="13740" y="1"/>
                </a:moveTo>
                <a:cubicBezTo>
                  <a:pt x="13740" y="1"/>
                  <a:pt x="16574" y="9085"/>
                  <a:pt x="15716" y="13157"/>
                </a:cubicBezTo>
                <a:cubicBezTo>
                  <a:pt x="14835" y="17241"/>
                  <a:pt x="11299" y="15098"/>
                  <a:pt x="8596" y="19039"/>
                </a:cubicBezTo>
                <a:cubicBezTo>
                  <a:pt x="5906" y="22992"/>
                  <a:pt x="10490" y="29874"/>
                  <a:pt x="8596" y="31207"/>
                </a:cubicBezTo>
                <a:cubicBezTo>
                  <a:pt x="8288" y="31428"/>
                  <a:pt x="7901" y="31510"/>
                  <a:pt x="7464" y="31510"/>
                </a:cubicBezTo>
                <a:cubicBezTo>
                  <a:pt x="6179" y="31510"/>
                  <a:pt x="4469" y="30797"/>
                  <a:pt x="3100" y="30797"/>
                </a:cubicBezTo>
                <a:cubicBezTo>
                  <a:pt x="2097" y="30797"/>
                  <a:pt x="1277" y="31179"/>
                  <a:pt x="941" y="32505"/>
                </a:cubicBezTo>
                <a:cubicBezTo>
                  <a:pt x="0" y="36243"/>
                  <a:pt x="2369" y="39911"/>
                  <a:pt x="2369" y="39911"/>
                </a:cubicBezTo>
                <a:lnTo>
                  <a:pt x="17395" y="39911"/>
                </a:lnTo>
                <a:lnTo>
                  <a:pt x="17395" y="1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360098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xmlns="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7030A0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xmlns="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xmlns="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717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xmlns="" id="{85509A2E-D9F9-43F0-9D83-AA627D852E71}"/>
              </a:ext>
            </a:extLst>
          </p:cNvPr>
          <p:cNvSpPr/>
          <p:nvPr userDrawn="1"/>
        </p:nvSpPr>
        <p:spPr>
          <a:xfrm rot="5400000" flipH="1">
            <a:off x="878116" y="-878119"/>
            <a:ext cx="2249716" cy="4005948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837134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VẬN DỤNG</a:t>
            </a:r>
          </a:p>
        </p:txBody>
      </p:sp>
      <p:sp>
        <p:nvSpPr>
          <p:cNvPr id="4" name="Google Shape;181;p21">
            <a:extLst>
              <a:ext uri="{FF2B5EF4-FFF2-40B4-BE49-F238E27FC236}">
                <a16:creationId xmlns:a16="http://schemas.microsoft.com/office/drawing/2014/main" xmlns="" id="{1558FF4D-4E0B-4DF4-9A2B-3B954C82BC6C}"/>
              </a:ext>
            </a:extLst>
          </p:cNvPr>
          <p:cNvSpPr/>
          <p:nvPr userDrawn="1"/>
        </p:nvSpPr>
        <p:spPr>
          <a:xfrm rot="10800000">
            <a:off x="4920343" y="5250808"/>
            <a:ext cx="7271657" cy="1607191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E6C9BCC-C608-4601-BC15-84A7B31B4179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4539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xmlns="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C00000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xmlns="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xmlns="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1708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xmlns="" id="{508D7C5D-AD3E-43F4-BE95-8EF784901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xmlns="" id="{D9944271-366E-4F65-B2A5-B29CB739C3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02278FB8-8DB0-4712-A56C-1AB2854C4C9C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4555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4" r:id="rId4"/>
    <p:sldLayoutId id="2147483657" r:id="rId5"/>
    <p:sldLayoutId id="2147483655" r:id="rId6"/>
    <p:sldLayoutId id="2147483658" r:id="rId7"/>
    <p:sldLayoutId id="2147483656" r:id="rId8"/>
    <p:sldLayoutId id="214748365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0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1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32.png"/><Relationship Id="rId7" Type="http://schemas.openxmlformats.org/officeDocument/2006/relationships/image" Target="../media/image3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6" Type="http://schemas.openxmlformats.org/officeDocument/2006/relationships/image" Target="../media/image26.jpeg"/><Relationship Id="rId5" Type="http://schemas.openxmlformats.org/officeDocument/2006/relationships/image" Target="../media/image33.jpeg"/><Relationship Id="rId4" Type="http://schemas.microsoft.com/office/2007/relationships/hdphoto" Target="../media/hdphoto7.wdp"/><Relationship Id="rId9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5" Type="http://schemas.openxmlformats.org/officeDocument/2006/relationships/image" Target="../media/image36.jpeg"/><Relationship Id="rId4" Type="http://schemas.microsoft.com/office/2007/relationships/hdphoto" Target="../media/hdphoto6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6.xml"/><Relationship Id="rId4" Type="http://schemas.microsoft.com/office/2007/relationships/hdphoto" Target="../media/hdphoto5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7.xml"/><Relationship Id="rId5" Type="http://schemas.openxmlformats.org/officeDocument/2006/relationships/image" Target="../media/image38.png"/><Relationship Id="rId4" Type="http://schemas.microsoft.com/office/2007/relationships/hdphoto" Target="../media/hdphoto8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8.xml"/><Relationship Id="rId6" Type="http://schemas.microsoft.com/office/2007/relationships/hdphoto" Target="../media/hdphoto6.wdp"/><Relationship Id="rId5" Type="http://schemas.openxmlformats.org/officeDocument/2006/relationships/image" Target="../media/image17.png"/><Relationship Id="rId4" Type="http://schemas.microsoft.com/office/2007/relationships/hdphoto" Target="../media/hdphoto9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microsoft.com/office/2007/relationships/hdphoto" Target="../media/hdphoto1.wdp"/><Relationship Id="rId9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5.xml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6.xml"/><Relationship Id="rId6" Type="http://schemas.microsoft.com/office/2007/relationships/hdphoto" Target="../media/hdphoto4.wdp"/><Relationship Id="rId5" Type="http://schemas.openxmlformats.org/officeDocument/2006/relationships/image" Target="../media/image10.pn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8.xml"/><Relationship Id="rId6" Type="http://schemas.microsoft.com/office/2007/relationships/hdphoto" Target="../media/hdphoto6.wdp"/><Relationship Id="rId5" Type="http://schemas.openxmlformats.org/officeDocument/2006/relationships/image" Target="../media/image17.png"/><Relationship Id="rId4" Type="http://schemas.microsoft.com/office/2007/relationships/hdphoto" Target="../media/hdphoto5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9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BD0E70A-8797-4EC0-A063-A969933EA27F}"/>
              </a:ext>
            </a:extLst>
          </p:cNvPr>
          <p:cNvSpPr txBox="1"/>
          <p:nvPr/>
        </p:nvSpPr>
        <p:spPr>
          <a:xfrm>
            <a:off x="644900" y="2437786"/>
            <a:ext cx="3520069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vi-VN" sz="72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72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13</a:t>
            </a:r>
            <a:endParaRPr lang="vi-VN" sz="7200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149D992B-8D72-4F1C-8B2E-EE9508802A73}"/>
              </a:ext>
            </a:extLst>
          </p:cNvPr>
          <p:cNvSpPr txBox="1"/>
          <p:nvPr/>
        </p:nvSpPr>
        <p:spPr>
          <a:xfrm>
            <a:off x="3630557" y="366464"/>
            <a:ext cx="944813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36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vi-VN" sz="3600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8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CỘNG ĐỒNG ĐỊA PHƯƠNG</a:t>
            </a:r>
            <a:endParaRPr lang="vi-VN" sz="4800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1" name="Google Shape;199;p25">
            <a:extLst>
              <a:ext uri="{FF2B5EF4-FFF2-40B4-BE49-F238E27FC236}">
                <a16:creationId xmlns:a16="http://schemas.microsoft.com/office/drawing/2014/main" xmlns="" id="{7EEA65AD-07A3-4B1C-AC72-7CB6D8F72B49}"/>
              </a:ext>
            </a:extLst>
          </p:cNvPr>
          <p:cNvSpPr/>
          <p:nvPr/>
        </p:nvSpPr>
        <p:spPr>
          <a:xfrm>
            <a:off x="561920" y="781925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FFFF"/>
          </a:solidFill>
          <a:ln w="38100" cap="flat" cmpd="sng">
            <a:solidFill>
              <a:srgbClr val="00384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grpSp>
        <p:nvGrpSpPr>
          <p:cNvPr id="142" name="Google Shape;201;p25">
            <a:extLst>
              <a:ext uri="{FF2B5EF4-FFF2-40B4-BE49-F238E27FC236}">
                <a16:creationId xmlns:a16="http://schemas.microsoft.com/office/drawing/2014/main" xmlns="" id="{3E9513A6-E9B9-431D-9E2A-32CAF97D0E5F}"/>
              </a:ext>
            </a:extLst>
          </p:cNvPr>
          <p:cNvGrpSpPr/>
          <p:nvPr/>
        </p:nvGrpSpPr>
        <p:grpSpPr>
          <a:xfrm rot="870046">
            <a:off x="533532" y="2161681"/>
            <a:ext cx="501149" cy="1012800"/>
            <a:chOff x="656025" y="2751350"/>
            <a:chExt cx="311375" cy="629275"/>
          </a:xfrm>
        </p:grpSpPr>
        <p:sp>
          <p:nvSpPr>
            <p:cNvPr id="143" name="Google Shape;202;p25">
              <a:extLst>
                <a:ext uri="{FF2B5EF4-FFF2-40B4-BE49-F238E27FC236}">
                  <a16:creationId xmlns:a16="http://schemas.microsoft.com/office/drawing/2014/main" xmlns="" id="{15211DCF-FECB-4BFE-96B1-B708B7728FC5}"/>
                </a:ext>
              </a:extLst>
            </p:cNvPr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144" name="Google Shape;203;p25">
              <a:extLst>
                <a:ext uri="{FF2B5EF4-FFF2-40B4-BE49-F238E27FC236}">
                  <a16:creationId xmlns:a16="http://schemas.microsoft.com/office/drawing/2014/main" xmlns="" id="{049D2789-EF78-45A8-9B9C-9EDA8887008D}"/>
                </a:ext>
              </a:extLst>
            </p:cNvPr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145" name="Google Shape;204;p25">
              <a:extLst>
                <a:ext uri="{FF2B5EF4-FFF2-40B4-BE49-F238E27FC236}">
                  <a16:creationId xmlns:a16="http://schemas.microsoft.com/office/drawing/2014/main" xmlns="" id="{495E7F83-A078-4BBF-8180-5C7A285946D6}"/>
                </a:ext>
              </a:extLst>
            </p:cNvPr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146" name="Google Shape;205;p25">
              <a:extLst>
                <a:ext uri="{FF2B5EF4-FFF2-40B4-BE49-F238E27FC236}">
                  <a16:creationId xmlns:a16="http://schemas.microsoft.com/office/drawing/2014/main" xmlns="" id="{0357BF07-0F24-445B-96C7-4A1B5A2498CB}"/>
                </a:ext>
              </a:extLst>
            </p:cNvPr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147" name="Google Shape;206;p25">
              <a:extLst>
                <a:ext uri="{FF2B5EF4-FFF2-40B4-BE49-F238E27FC236}">
                  <a16:creationId xmlns:a16="http://schemas.microsoft.com/office/drawing/2014/main" xmlns="" id="{29C3CC6A-66D1-4299-9423-B782257B264C}"/>
                </a:ext>
              </a:extLst>
            </p:cNvPr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148" name="Google Shape;207;p25">
              <a:extLst>
                <a:ext uri="{FF2B5EF4-FFF2-40B4-BE49-F238E27FC236}">
                  <a16:creationId xmlns:a16="http://schemas.microsoft.com/office/drawing/2014/main" xmlns="" id="{6987CAA2-B1C9-494B-B91B-68420345F186}"/>
                </a:ext>
              </a:extLst>
            </p:cNvPr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149" name="Google Shape;208;p25">
              <a:extLst>
                <a:ext uri="{FF2B5EF4-FFF2-40B4-BE49-F238E27FC236}">
                  <a16:creationId xmlns:a16="http://schemas.microsoft.com/office/drawing/2014/main" xmlns="" id="{71CD5431-509F-449C-B1E4-E7F4D48126B4}"/>
                </a:ext>
              </a:extLst>
            </p:cNvPr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150" name="Google Shape;209;p25">
              <a:extLst>
                <a:ext uri="{FF2B5EF4-FFF2-40B4-BE49-F238E27FC236}">
                  <a16:creationId xmlns:a16="http://schemas.microsoft.com/office/drawing/2014/main" xmlns="" id="{888DD9BB-12B9-481C-BBBB-C558F444838A}"/>
                </a:ext>
              </a:extLst>
            </p:cNvPr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151" name="Google Shape;210;p25">
              <a:extLst>
                <a:ext uri="{FF2B5EF4-FFF2-40B4-BE49-F238E27FC236}">
                  <a16:creationId xmlns:a16="http://schemas.microsoft.com/office/drawing/2014/main" xmlns="" id="{9831CC01-A8AB-49DC-872F-E830D2F1D291}"/>
                </a:ext>
              </a:extLst>
            </p:cNvPr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152" name="Google Shape;211;p25">
              <a:extLst>
                <a:ext uri="{FF2B5EF4-FFF2-40B4-BE49-F238E27FC236}">
                  <a16:creationId xmlns:a16="http://schemas.microsoft.com/office/drawing/2014/main" xmlns="" id="{33E9F605-ACBC-4297-B899-0A6235C78287}"/>
                </a:ext>
              </a:extLst>
            </p:cNvPr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</p:grpSp>
      <p:grpSp>
        <p:nvGrpSpPr>
          <p:cNvPr id="229" name="Google Shape;221;p25">
            <a:extLst>
              <a:ext uri="{FF2B5EF4-FFF2-40B4-BE49-F238E27FC236}">
                <a16:creationId xmlns:a16="http://schemas.microsoft.com/office/drawing/2014/main" xmlns="" id="{6F26832C-8E15-4340-AE8B-09CE323C9AFC}"/>
              </a:ext>
            </a:extLst>
          </p:cNvPr>
          <p:cNvGrpSpPr/>
          <p:nvPr/>
        </p:nvGrpSpPr>
        <p:grpSpPr>
          <a:xfrm>
            <a:off x="1813528" y="531384"/>
            <a:ext cx="2219111" cy="1592274"/>
            <a:chOff x="4582100" y="3095150"/>
            <a:chExt cx="581650" cy="417350"/>
          </a:xfrm>
        </p:grpSpPr>
        <p:sp>
          <p:nvSpPr>
            <p:cNvPr id="230" name="Google Shape;222;p25">
              <a:extLst>
                <a:ext uri="{FF2B5EF4-FFF2-40B4-BE49-F238E27FC236}">
                  <a16:creationId xmlns:a16="http://schemas.microsoft.com/office/drawing/2014/main" xmlns="" id="{F8E72442-1019-47E1-B007-F43BD1D88C98}"/>
                </a:ext>
              </a:extLst>
            </p:cNvPr>
            <p:cNvSpPr/>
            <p:nvPr/>
          </p:nvSpPr>
          <p:spPr>
            <a:xfrm>
              <a:off x="4858025" y="3105275"/>
              <a:ext cx="263750" cy="382500"/>
            </a:xfrm>
            <a:custGeom>
              <a:avLst/>
              <a:gdLst/>
              <a:ahLst/>
              <a:cxnLst/>
              <a:rect l="l" t="t" r="r" b="b"/>
              <a:pathLst>
                <a:path w="10550" h="15300" extrusionOk="0">
                  <a:moveTo>
                    <a:pt x="275" y="15300"/>
                  </a:moveTo>
                  <a:cubicBezTo>
                    <a:pt x="25" y="15193"/>
                    <a:pt x="1" y="15002"/>
                    <a:pt x="25" y="14800"/>
                  </a:cubicBezTo>
                  <a:cubicBezTo>
                    <a:pt x="96" y="13407"/>
                    <a:pt x="180" y="12002"/>
                    <a:pt x="227" y="10609"/>
                  </a:cubicBezTo>
                  <a:cubicBezTo>
                    <a:pt x="275" y="9347"/>
                    <a:pt x="239" y="8061"/>
                    <a:pt x="263" y="6799"/>
                  </a:cubicBezTo>
                  <a:cubicBezTo>
                    <a:pt x="263" y="5715"/>
                    <a:pt x="275" y="4608"/>
                    <a:pt x="275" y="3525"/>
                  </a:cubicBezTo>
                  <a:cubicBezTo>
                    <a:pt x="275" y="3203"/>
                    <a:pt x="418" y="2965"/>
                    <a:pt x="656" y="2810"/>
                  </a:cubicBezTo>
                  <a:cubicBezTo>
                    <a:pt x="1227" y="2417"/>
                    <a:pt x="1811" y="2024"/>
                    <a:pt x="2406" y="1691"/>
                  </a:cubicBezTo>
                  <a:cubicBezTo>
                    <a:pt x="3680" y="977"/>
                    <a:pt x="5061" y="500"/>
                    <a:pt x="6502" y="239"/>
                  </a:cubicBezTo>
                  <a:cubicBezTo>
                    <a:pt x="7633" y="24"/>
                    <a:pt x="8764" y="0"/>
                    <a:pt x="9895" y="191"/>
                  </a:cubicBezTo>
                  <a:cubicBezTo>
                    <a:pt x="10347" y="262"/>
                    <a:pt x="10347" y="298"/>
                    <a:pt x="10395" y="727"/>
                  </a:cubicBezTo>
                  <a:cubicBezTo>
                    <a:pt x="10550" y="2286"/>
                    <a:pt x="10419" y="3846"/>
                    <a:pt x="10347" y="5418"/>
                  </a:cubicBezTo>
                  <a:cubicBezTo>
                    <a:pt x="10300" y="6335"/>
                    <a:pt x="10300" y="7275"/>
                    <a:pt x="10276" y="8192"/>
                  </a:cubicBezTo>
                  <a:cubicBezTo>
                    <a:pt x="10252" y="8787"/>
                    <a:pt x="10181" y="9371"/>
                    <a:pt x="10169" y="9966"/>
                  </a:cubicBezTo>
                  <a:cubicBezTo>
                    <a:pt x="10157" y="10454"/>
                    <a:pt x="10157" y="10930"/>
                    <a:pt x="10157" y="11430"/>
                  </a:cubicBezTo>
                  <a:cubicBezTo>
                    <a:pt x="10157" y="11704"/>
                    <a:pt x="10121" y="11990"/>
                    <a:pt x="10097" y="12264"/>
                  </a:cubicBezTo>
                  <a:cubicBezTo>
                    <a:pt x="10038" y="12740"/>
                    <a:pt x="9895" y="12871"/>
                    <a:pt x="9419" y="12919"/>
                  </a:cubicBezTo>
                  <a:cubicBezTo>
                    <a:pt x="8919" y="12954"/>
                    <a:pt x="8431" y="12990"/>
                    <a:pt x="7919" y="13038"/>
                  </a:cubicBezTo>
                  <a:cubicBezTo>
                    <a:pt x="6645" y="13157"/>
                    <a:pt x="5394" y="13419"/>
                    <a:pt x="4144" y="13752"/>
                  </a:cubicBezTo>
                  <a:cubicBezTo>
                    <a:pt x="3287" y="13955"/>
                    <a:pt x="2442" y="14145"/>
                    <a:pt x="1668" y="14550"/>
                  </a:cubicBezTo>
                  <a:cubicBezTo>
                    <a:pt x="1180" y="14776"/>
                    <a:pt x="727" y="15038"/>
                    <a:pt x="275" y="15300"/>
                  </a:cubicBezTo>
                  <a:close/>
                  <a:moveTo>
                    <a:pt x="1775" y="3548"/>
                  </a:moveTo>
                  <a:cubicBezTo>
                    <a:pt x="1906" y="3537"/>
                    <a:pt x="2001" y="3548"/>
                    <a:pt x="2073" y="3513"/>
                  </a:cubicBezTo>
                  <a:cubicBezTo>
                    <a:pt x="3228" y="3001"/>
                    <a:pt x="4418" y="2560"/>
                    <a:pt x="5633" y="2167"/>
                  </a:cubicBezTo>
                  <a:cubicBezTo>
                    <a:pt x="6490" y="1882"/>
                    <a:pt x="7359" y="1679"/>
                    <a:pt x="8276" y="1739"/>
                  </a:cubicBezTo>
                  <a:cubicBezTo>
                    <a:pt x="8431" y="1751"/>
                    <a:pt x="8669" y="1810"/>
                    <a:pt x="8657" y="1572"/>
                  </a:cubicBezTo>
                  <a:cubicBezTo>
                    <a:pt x="8657" y="1370"/>
                    <a:pt x="8419" y="1382"/>
                    <a:pt x="8264" y="1382"/>
                  </a:cubicBezTo>
                  <a:cubicBezTo>
                    <a:pt x="7299" y="1429"/>
                    <a:pt x="6359" y="1524"/>
                    <a:pt x="5454" y="1882"/>
                  </a:cubicBezTo>
                  <a:cubicBezTo>
                    <a:pt x="4347" y="2322"/>
                    <a:pt x="3251" y="2715"/>
                    <a:pt x="2132" y="3120"/>
                  </a:cubicBezTo>
                  <a:cubicBezTo>
                    <a:pt x="1954" y="3191"/>
                    <a:pt x="1811" y="3251"/>
                    <a:pt x="1775" y="3548"/>
                  </a:cubicBezTo>
                  <a:close/>
                  <a:moveTo>
                    <a:pt x="2954" y="8371"/>
                  </a:moveTo>
                  <a:cubicBezTo>
                    <a:pt x="3085" y="8228"/>
                    <a:pt x="3204" y="8109"/>
                    <a:pt x="3299" y="7966"/>
                  </a:cubicBezTo>
                  <a:cubicBezTo>
                    <a:pt x="3561" y="7597"/>
                    <a:pt x="3478" y="7299"/>
                    <a:pt x="3013" y="7180"/>
                  </a:cubicBezTo>
                  <a:cubicBezTo>
                    <a:pt x="2739" y="7108"/>
                    <a:pt x="2454" y="7073"/>
                    <a:pt x="2192" y="7037"/>
                  </a:cubicBezTo>
                  <a:cubicBezTo>
                    <a:pt x="1954" y="7001"/>
                    <a:pt x="1846" y="7073"/>
                    <a:pt x="1894" y="7335"/>
                  </a:cubicBezTo>
                  <a:cubicBezTo>
                    <a:pt x="2001" y="8001"/>
                    <a:pt x="1894" y="8656"/>
                    <a:pt x="1775" y="9299"/>
                  </a:cubicBezTo>
                  <a:cubicBezTo>
                    <a:pt x="1727" y="9537"/>
                    <a:pt x="1834" y="9740"/>
                    <a:pt x="2061" y="9740"/>
                  </a:cubicBezTo>
                  <a:cubicBezTo>
                    <a:pt x="2370" y="9740"/>
                    <a:pt x="2727" y="9764"/>
                    <a:pt x="3013" y="9644"/>
                  </a:cubicBezTo>
                  <a:cubicBezTo>
                    <a:pt x="3430" y="9454"/>
                    <a:pt x="3632" y="9013"/>
                    <a:pt x="3204" y="8561"/>
                  </a:cubicBezTo>
                  <a:cubicBezTo>
                    <a:pt x="3108" y="8525"/>
                    <a:pt x="3061" y="8466"/>
                    <a:pt x="2954" y="8371"/>
                  </a:cubicBezTo>
                  <a:close/>
                  <a:moveTo>
                    <a:pt x="8300" y="10990"/>
                  </a:moveTo>
                  <a:cubicBezTo>
                    <a:pt x="8097" y="10966"/>
                    <a:pt x="7942" y="10907"/>
                    <a:pt x="7776" y="10907"/>
                  </a:cubicBezTo>
                  <a:cubicBezTo>
                    <a:pt x="7002" y="10942"/>
                    <a:pt x="6216" y="10990"/>
                    <a:pt x="5442" y="11073"/>
                  </a:cubicBezTo>
                  <a:cubicBezTo>
                    <a:pt x="4990" y="11109"/>
                    <a:pt x="4525" y="11216"/>
                    <a:pt x="4097" y="11323"/>
                  </a:cubicBezTo>
                  <a:cubicBezTo>
                    <a:pt x="3442" y="11490"/>
                    <a:pt x="2787" y="11692"/>
                    <a:pt x="2132" y="11883"/>
                  </a:cubicBezTo>
                  <a:cubicBezTo>
                    <a:pt x="2025" y="11919"/>
                    <a:pt x="1918" y="11942"/>
                    <a:pt x="1846" y="11990"/>
                  </a:cubicBezTo>
                  <a:cubicBezTo>
                    <a:pt x="1811" y="12002"/>
                    <a:pt x="1775" y="12097"/>
                    <a:pt x="1787" y="12145"/>
                  </a:cubicBezTo>
                  <a:cubicBezTo>
                    <a:pt x="1823" y="12204"/>
                    <a:pt x="1882" y="12264"/>
                    <a:pt x="1942" y="12276"/>
                  </a:cubicBezTo>
                  <a:cubicBezTo>
                    <a:pt x="1977" y="12288"/>
                    <a:pt x="2061" y="12264"/>
                    <a:pt x="2096" y="12240"/>
                  </a:cubicBezTo>
                  <a:cubicBezTo>
                    <a:pt x="2775" y="12050"/>
                    <a:pt x="3430" y="11835"/>
                    <a:pt x="4097" y="11645"/>
                  </a:cubicBezTo>
                  <a:cubicBezTo>
                    <a:pt x="4323" y="11585"/>
                    <a:pt x="4561" y="11526"/>
                    <a:pt x="4775" y="11490"/>
                  </a:cubicBezTo>
                  <a:cubicBezTo>
                    <a:pt x="5823" y="11323"/>
                    <a:pt x="6847" y="11133"/>
                    <a:pt x="7907" y="11276"/>
                  </a:cubicBezTo>
                  <a:cubicBezTo>
                    <a:pt x="8073" y="11335"/>
                    <a:pt x="8240" y="11288"/>
                    <a:pt x="8300" y="10990"/>
                  </a:cubicBezTo>
                  <a:close/>
                  <a:moveTo>
                    <a:pt x="8240" y="9502"/>
                  </a:moveTo>
                  <a:cubicBezTo>
                    <a:pt x="7907" y="9478"/>
                    <a:pt x="7597" y="9418"/>
                    <a:pt x="7264" y="9418"/>
                  </a:cubicBezTo>
                  <a:cubicBezTo>
                    <a:pt x="6430" y="9406"/>
                    <a:pt x="5585" y="9383"/>
                    <a:pt x="4787" y="9680"/>
                  </a:cubicBezTo>
                  <a:cubicBezTo>
                    <a:pt x="4323" y="9847"/>
                    <a:pt x="3859" y="9966"/>
                    <a:pt x="3382" y="10097"/>
                  </a:cubicBezTo>
                  <a:cubicBezTo>
                    <a:pt x="2918" y="10228"/>
                    <a:pt x="2442" y="10347"/>
                    <a:pt x="1977" y="10490"/>
                  </a:cubicBezTo>
                  <a:cubicBezTo>
                    <a:pt x="1894" y="10514"/>
                    <a:pt x="1799" y="10526"/>
                    <a:pt x="1739" y="10597"/>
                  </a:cubicBezTo>
                  <a:cubicBezTo>
                    <a:pt x="1715" y="10621"/>
                    <a:pt x="1668" y="10692"/>
                    <a:pt x="1680" y="10740"/>
                  </a:cubicBezTo>
                  <a:cubicBezTo>
                    <a:pt x="1704" y="10787"/>
                    <a:pt x="1763" y="10835"/>
                    <a:pt x="1799" y="10847"/>
                  </a:cubicBezTo>
                  <a:cubicBezTo>
                    <a:pt x="1882" y="10859"/>
                    <a:pt x="1954" y="10847"/>
                    <a:pt x="2013" y="10811"/>
                  </a:cubicBezTo>
                  <a:cubicBezTo>
                    <a:pt x="2513" y="10645"/>
                    <a:pt x="3025" y="10502"/>
                    <a:pt x="3525" y="10335"/>
                  </a:cubicBezTo>
                  <a:cubicBezTo>
                    <a:pt x="4978" y="9859"/>
                    <a:pt x="6430" y="9549"/>
                    <a:pt x="7954" y="9847"/>
                  </a:cubicBezTo>
                  <a:cubicBezTo>
                    <a:pt x="8204" y="9883"/>
                    <a:pt x="8252" y="9740"/>
                    <a:pt x="8240" y="9502"/>
                  </a:cubicBezTo>
                  <a:close/>
                  <a:moveTo>
                    <a:pt x="2132" y="4525"/>
                  </a:moveTo>
                  <a:cubicBezTo>
                    <a:pt x="2239" y="4537"/>
                    <a:pt x="2346" y="4572"/>
                    <a:pt x="2418" y="4561"/>
                  </a:cubicBezTo>
                  <a:cubicBezTo>
                    <a:pt x="2847" y="4441"/>
                    <a:pt x="3275" y="4358"/>
                    <a:pt x="3692" y="4191"/>
                  </a:cubicBezTo>
                  <a:cubicBezTo>
                    <a:pt x="4990" y="3656"/>
                    <a:pt x="6335" y="3441"/>
                    <a:pt x="7728" y="3537"/>
                  </a:cubicBezTo>
                  <a:lnTo>
                    <a:pt x="8038" y="3537"/>
                  </a:lnTo>
                  <a:cubicBezTo>
                    <a:pt x="8228" y="3525"/>
                    <a:pt x="8276" y="3418"/>
                    <a:pt x="8228" y="3239"/>
                  </a:cubicBezTo>
                  <a:cubicBezTo>
                    <a:pt x="8157" y="3227"/>
                    <a:pt x="8097" y="3191"/>
                    <a:pt x="8038" y="3191"/>
                  </a:cubicBezTo>
                  <a:cubicBezTo>
                    <a:pt x="7180" y="3108"/>
                    <a:pt x="6323" y="3239"/>
                    <a:pt x="5478" y="3358"/>
                  </a:cubicBezTo>
                  <a:cubicBezTo>
                    <a:pt x="4740" y="3465"/>
                    <a:pt x="4061" y="3787"/>
                    <a:pt x="3370" y="3965"/>
                  </a:cubicBezTo>
                  <a:cubicBezTo>
                    <a:pt x="3144" y="4025"/>
                    <a:pt x="2906" y="4060"/>
                    <a:pt x="2680" y="4132"/>
                  </a:cubicBezTo>
                  <a:cubicBezTo>
                    <a:pt x="2477" y="4203"/>
                    <a:pt x="2239" y="4203"/>
                    <a:pt x="2132" y="4525"/>
                  </a:cubicBezTo>
                  <a:close/>
                  <a:moveTo>
                    <a:pt x="1846" y="6013"/>
                  </a:moveTo>
                  <a:cubicBezTo>
                    <a:pt x="1989" y="6013"/>
                    <a:pt x="2085" y="6025"/>
                    <a:pt x="2180" y="6013"/>
                  </a:cubicBezTo>
                  <a:cubicBezTo>
                    <a:pt x="3513" y="5680"/>
                    <a:pt x="4847" y="5358"/>
                    <a:pt x="6228" y="5263"/>
                  </a:cubicBezTo>
                  <a:cubicBezTo>
                    <a:pt x="6430" y="5251"/>
                    <a:pt x="6490" y="5132"/>
                    <a:pt x="6490" y="4894"/>
                  </a:cubicBezTo>
                  <a:cubicBezTo>
                    <a:pt x="6180" y="4918"/>
                    <a:pt x="5883" y="4930"/>
                    <a:pt x="5597" y="5001"/>
                  </a:cubicBezTo>
                  <a:cubicBezTo>
                    <a:pt x="4466" y="5215"/>
                    <a:pt x="3335" y="5453"/>
                    <a:pt x="2215" y="5680"/>
                  </a:cubicBezTo>
                  <a:cubicBezTo>
                    <a:pt x="2073" y="5715"/>
                    <a:pt x="1894" y="5739"/>
                    <a:pt x="1846" y="6013"/>
                  </a:cubicBezTo>
                  <a:close/>
                  <a:moveTo>
                    <a:pt x="7299" y="7632"/>
                  </a:moveTo>
                  <a:cubicBezTo>
                    <a:pt x="7026" y="7668"/>
                    <a:pt x="6764" y="7716"/>
                    <a:pt x="6514" y="7751"/>
                  </a:cubicBezTo>
                  <a:cubicBezTo>
                    <a:pt x="5883" y="7811"/>
                    <a:pt x="5240" y="7859"/>
                    <a:pt x="4621" y="7894"/>
                  </a:cubicBezTo>
                  <a:cubicBezTo>
                    <a:pt x="4490" y="7918"/>
                    <a:pt x="4275" y="7882"/>
                    <a:pt x="4287" y="8085"/>
                  </a:cubicBezTo>
                  <a:cubicBezTo>
                    <a:pt x="4299" y="8299"/>
                    <a:pt x="4501" y="8240"/>
                    <a:pt x="4644" y="8228"/>
                  </a:cubicBezTo>
                  <a:cubicBezTo>
                    <a:pt x="5454" y="8168"/>
                    <a:pt x="6252" y="8109"/>
                    <a:pt x="7073" y="8049"/>
                  </a:cubicBezTo>
                  <a:cubicBezTo>
                    <a:pt x="7323" y="8037"/>
                    <a:pt x="7323" y="7882"/>
                    <a:pt x="7299" y="7632"/>
                  </a:cubicBezTo>
                  <a:close/>
                  <a:moveTo>
                    <a:pt x="2144" y="13109"/>
                  </a:moveTo>
                  <a:cubicBezTo>
                    <a:pt x="2323" y="13097"/>
                    <a:pt x="2489" y="13109"/>
                    <a:pt x="2632" y="13073"/>
                  </a:cubicBezTo>
                  <a:cubicBezTo>
                    <a:pt x="3251" y="12943"/>
                    <a:pt x="3870" y="12800"/>
                    <a:pt x="4490" y="12645"/>
                  </a:cubicBezTo>
                  <a:cubicBezTo>
                    <a:pt x="4597" y="12621"/>
                    <a:pt x="4787" y="12585"/>
                    <a:pt x="4752" y="12407"/>
                  </a:cubicBezTo>
                  <a:cubicBezTo>
                    <a:pt x="4716" y="12228"/>
                    <a:pt x="4561" y="12264"/>
                    <a:pt x="4418" y="12276"/>
                  </a:cubicBezTo>
                  <a:cubicBezTo>
                    <a:pt x="4394" y="12276"/>
                    <a:pt x="4359" y="12288"/>
                    <a:pt x="4335" y="12288"/>
                  </a:cubicBezTo>
                  <a:cubicBezTo>
                    <a:pt x="3704" y="12454"/>
                    <a:pt x="3085" y="12597"/>
                    <a:pt x="2466" y="12764"/>
                  </a:cubicBezTo>
                  <a:cubicBezTo>
                    <a:pt x="2323" y="12812"/>
                    <a:pt x="2144" y="12812"/>
                    <a:pt x="2144" y="13109"/>
                  </a:cubicBezTo>
                  <a:close/>
                  <a:moveTo>
                    <a:pt x="6299" y="12204"/>
                  </a:moveTo>
                  <a:cubicBezTo>
                    <a:pt x="6192" y="12157"/>
                    <a:pt x="6133" y="12097"/>
                    <a:pt x="6085" y="12097"/>
                  </a:cubicBezTo>
                  <a:cubicBezTo>
                    <a:pt x="6025" y="12109"/>
                    <a:pt x="5978" y="12181"/>
                    <a:pt x="5978" y="12228"/>
                  </a:cubicBezTo>
                  <a:cubicBezTo>
                    <a:pt x="5978" y="12276"/>
                    <a:pt x="6061" y="12359"/>
                    <a:pt x="6085" y="12359"/>
                  </a:cubicBezTo>
                  <a:cubicBezTo>
                    <a:pt x="6156" y="12347"/>
                    <a:pt x="6216" y="12276"/>
                    <a:pt x="6299" y="122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231" name="Google Shape;223;p25">
              <a:extLst>
                <a:ext uri="{FF2B5EF4-FFF2-40B4-BE49-F238E27FC236}">
                  <a16:creationId xmlns:a16="http://schemas.microsoft.com/office/drawing/2014/main" xmlns="" id="{DC89489B-888A-4A1E-AE74-A31808774B40}"/>
                </a:ext>
              </a:extLst>
            </p:cNvPr>
            <p:cNvSpPr/>
            <p:nvPr/>
          </p:nvSpPr>
          <p:spPr>
            <a:xfrm>
              <a:off x="4624075" y="3114500"/>
              <a:ext cx="234875" cy="359000"/>
            </a:xfrm>
            <a:custGeom>
              <a:avLst/>
              <a:gdLst/>
              <a:ahLst/>
              <a:cxnLst/>
              <a:rect l="l" t="t" r="r" b="b"/>
              <a:pathLst>
                <a:path w="9395" h="14360" extrusionOk="0">
                  <a:moveTo>
                    <a:pt x="9109" y="14359"/>
                  </a:moveTo>
                  <a:cubicBezTo>
                    <a:pt x="8704" y="14157"/>
                    <a:pt x="8335" y="14002"/>
                    <a:pt x="7990" y="13812"/>
                  </a:cubicBezTo>
                  <a:cubicBezTo>
                    <a:pt x="7263" y="13407"/>
                    <a:pt x="6501" y="13181"/>
                    <a:pt x="5692" y="13109"/>
                  </a:cubicBezTo>
                  <a:cubicBezTo>
                    <a:pt x="4704" y="13014"/>
                    <a:pt x="3727" y="12883"/>
                    <a:pt x="2739" y="12824"/>
                  </a:cubicBezTo>
                  <a:cubicBezTo>
                    <a:pt x="2191" y="12800"/>
                    <a:pt x="1620" y="12859"/>
                    <a:pt x="1060" y="12883"/>
                  </a:cubicBezTo>
                  <a:cubicBezTo>
                    <a:pt x="834" y="12907"/>
                    <a:pt x="608" y="12919"/>
                    <a:pt x="346" y="12931"/>
                  </a:cubicBezTo>
                  <a:cubicBezTo>
                    <a:pt x="310" y="12764"/>
                    <a:pt x="286" y="12597"/>
                    <a:pt x="274" y="12454"/>
                  </a:cubicBezTo>
                  <a:cubicBezTo>
                    <a:pt x="227" y="11335"/>
                    <a:pt x="191" y="10204"/>
                    <a:pt x="155" y="9085"/>
                  </a:cubicBezTo>
                  <a:cubicBezTo>
                    <a:pt x="108" y="8121"/>
                    <a:pt x="13" y="7144"/>
                    <a:pt x="13" y="6168"/>
                  </a:cubicBezTo>
                  <a:cubicBezTo>
                    <a:pt x="1" y="5144"/>
                    <a:pt x="72" y="4108"/>
                    <a:pt x="96" y="3072"/>
                  </a:cubicBezTo>
                  <a:cubicBezTo>
                    <a:pt x="96" y="2322"/>
                    <a:pt x="36" y="1572"/>
                    <a:pt x="13" y="810"/>
                  </a:cubicBezTo>
                  <a:lnTo>
                    <a:pt x="13" y="155"/>
                  </a:lnTo>
                  <a:cubicBezTo>
                    <a:pt x="274" y="96"/>
                    <a:pt x="489" y="1"/>
                    <a:pt x="715" y="1"/>
                  </a:cubicBezTo>
                  <a:cubicBezTo>
                    <a:pt x="2382" y="24"/>
                    <a:pt x="4049" y="155"/>
                    <a:pt x="5644" y="715"/>
                  </a:cubicBezTo>
                  <a:cubicBezTo>
                    <a:pt x="5751" y="739"/>
                    <a:pt x="5835" y="774"/>
                    <a:pt x="5942" y="810"/>
                  </a:cubicBezTo>
                  <a:cubicBezTo>
                    <a:pt x="6847" y="1286"/>
                    <a:pt x="7775" y="1763"/>
                    <a:pt x="8680" y="2263"/>
                  </a:cubicBezTo>
                  <a:cubicBezTo>
                    <a:pt x="9157" y="2513"/>
                    <a:pt x="9395" y="2894"/>
                    <a:pt x="9395" y="3477"/>
                  </a:cubicBezTo>
                  <a:cubicBezTo>
                    <a:pt x="9359" y="5751"/>
                    <a:pt x="9383" y="8037"/>
                    <a:pt x="9347" y="10299"/>
                  </a:cubicBezTo>
                  <a:cubicBezTo>
                    <a:pt x="9347" y="10680"/>
                    <a:pt x="9287" y="11050"/>
                    <a:pt x="9276" y="11442"/>
                  </a:cubicBezTo>
                  <a:cubicBezTo>
                    <a:pt x="9240" y="12204"/>
                    <a:pt x="9228" y="12978"/>
                    <a:pt x="9204" y="13728"/>
                  </a:cubicBezTo>
                  <a:cubicBezTo>
                    <a:pt x="9180" y="13931"/>
                    <a:pt x="9145" y="14121"/>
                    <a:pt x="9109" y="14359"/>
                  </a:cubicBezTo>
                  <a:close/>
                  <a:moveTo>
                    <a:pt x="1596" y="4430"/>
                  </a:moveTo>
                  <a:cubicBezTo>
                    <a:pt x="1584" y="4477"/>
                    <a:pt x="1548" y="4525"/>
                    <a:pt x="1537" y="4584"/>
                  </a:cubicBezTo>
                  <a:cubicBezTo>
                    <a:pt x="1608" y="4644"/>
                    <a:pt x="1679" y="4727"/>
                    <a:pt x="1775" y="4763"/>
                  </a:cubicBezTo>
                  <a:cubicBezTo>
                    <a:pt x="1918" y="4799"/>
                    <a:pt x="2084" y="4823"/>
                    <a:pt x="2251" y="4834"/>
                  </a:cubicBezTo>
                  <a:cubicBezTo>
                    <a:pt x="3299" y="4942"/>
                    <a:pt x="4358" y="5013"/>
                    <a:pt x="5382" y="5287"/>
                  </a:cubicBezTo>
                  <a:cubicBezTo>
                    <a:pt x="5823" y="5382"/>
                    <a:pt x="6239" y="5525"/>
                    <a:pt x="6668" y="5644"/>
                  </a:cubicBezTo>
                  <a:cubicBezTo>
                    <a:pt x="6930" y="5716"/>
                    <a:pt x="6930" y="5716"/>
                    <a:pt x="7049" y="5382"/>
                  </a:cubicBezTo>
                  <a:cubicBezTo>
                    <a:pt x="6966" y="5346"/>
                    <a:pt x="6871" y="5275"/>
                    <a:pt x="6787" y="5263"/>
                  </a:cubicBezTo>
                  <a:cubicBezTo>
                    <a:pt x="6323" y="5144"/>
                    <a:pt x="5882" y="5001"/>
                    <a:pt x="5418" y="4930"/>
                  </a:cubicBezTo>
                  <a:cubicBezTo>
                    <a:pt x="4287" y="4751"/>
                    <a:pt x="3144" y="4608"/>
                    <a:pt x="2013" y="4465"/>
                  </a:cubicBezTo>
                  <a:cubicBezTo>
                    <a:pt x="1882" y="4418"/>
                    <a:pt x="1727" y="4430"/>
                    <a:pt x="1596" y="4430"/>
                  </a:cubicBezTo>
                  <a:close/>
                  <a:moveTo>
                    <a:pt x="7502" y="9121"/>
                  </a:moveTo>
                  <a:cubicBezTo>
                    <a:pt x="7609" y="8883"/>
                    <a:pt x="7597" y="8752"/>
                    <a:pt x="7335" y="8704"/>
                  </a:cubicBezTo>
                  <a:cubicBezTo>
                    <a:pt x="6466" y="8561"/>
                    <a:pt x="5573" y="8383"/>
                    <a:pt x="4692" y="8240"/>
                  </a:cubicBezTo>
                  <a:cubicBezTo>
                    <a:pt x="3858" y="8121"/>
                    <a:pt x="3025" y="8037"/>
                    <a:pt x="2191" y="7930"/>
                  </a:cubicBezTo>
                  <a:cubicBezTo>
                    <a:pt x="2060" y="7918"/>
                    <a:pt x="1918" y="7930"/>
                    <a:pt x="1894" y="8109"/>
                  </a:cubicBezTo>
                  <a:cubicBezTo>
                    <a:pt x="1918" y="8144"/>
                    <a:pt x="1941" y="8204"/>
                    <a:pt x="1965" y="8204"/>
                  </a:cubicBezTo>
                  <a:cubicBezTo>
                    <a:pt x="3811" y="8394"/>
                    <a:pt x="5656" y="8633"/>
                    <a:pt x="7502" y="9121"/>
                  </a:cubicBezTo>
                  <a:close/>
                  <a:moveTo>
                    <a:pt x="7311" y="6620"/>
                  </a:moveTo>
                  <a:cubicBezTo>
                    <a:pt x="7073" y="6549"/>
                    <a:pt x="6859" y="6454"/>
                    <a:pt x="6644" y="6394"/>
                  </a:cubicBezTo>
                  <a:cubicBezTo>
                    <a:pt x="5096" y="5989"/>
                    <a:pt x="3501" y="5918"/>
                    <a:pt x="1918" y="5680"/>
                  </a:cubicBezTo>
                  <a:cubicBezTo>
                    <a:pt x="1858" y="5668"/>
                    <a:pt x="1798" y="5704"/>
                    <a:pt x="1739" y="5704"/>
                  </a:cubicBezTo>
                  <a:cubicBezTo>
                    <a:pt x="1727" y="5704"/>
                    <a:pt x="1715" y="5716"/>
                    <a:pt x="1715" y="5727"/>
                  </a:cubicBezTo>
                  <a:cubicBezTo>
                    <a:pt x="1703" y="5739"/>
                    <a:pt x="1703" y="5763"/>
                    <a:pt x="1679" y="5835"/>
                  </a:cubicBezTo>
                  <a:cubicBezTo>
                    <a:pt x="1775" y="5894"/>
                    <a:pt x="1870" y="5977"/>
                    <a:pt x="1977" y="6001"/>
                  </a:cubicBezTo>
                  <a:cubicBezTo>
                    <a:pt x="2394" y="6073"/>
                    <a:pt x="2834" y="6132"/>
                    <a:pt x="3239" y="6180"/>
                  </a:cubicBezTo>
                  <a:cubicBezTo>
                    <a:pt x="4215" y="6275"/>
                    <a:pt x="5180" y="6382"/>
                    <a:pt x="6120" y="6656"/>
                  </a:cubicBezTo>
                  <a:cubicBezTo>
                    <a:pt x="6418" y="6739"/>
                    <a:pt x="6704" y="6859"/>
                    <a:pt x="7001" y="6966"/>
                  </a:cubicBezTo>
                  <a:cubicBezTo>
                    <a:pt x="7061" y="6978"/>
                    <a:pt x="7132" y="6978"/>
                    <a:pt x="7204" y="6978"/>
                  </a:cubicBezTo>
                  <a:cubicBezTo>
                    <a:pt x="7240" y="6859"/>
                    <a:pt x="7263" y="6751"/>
                    <a:pt x="7311" y="6620"/>
                  </a:cubicBezTo>
                  <a:close/>
                  <a:moveTo>
                    <a:pt x="2715" y="3882"/>
                  </a:moveTo>
                  <a:cubicBezTo>
                    <a:pt x="2977" y="3656"/>
                    <a:pt x="2965" y="3477"/>
                    <a:pt x="2906" y="3287"/>
                  </a:cubicBezTo>
                  <a:cubicBezTo>
                    <a:pt x="2834" y="3025"/>
                    <a:pt x="2763" y="2739"/>
                    <a:pt x="2691" y="2465"/>
                  </a:cubicBezTo>
                  <a:cubicBezTo>
                    <a:pt x="2560" y="2025"/>
                    <a:pt x="2429" y="1572"/>
                    <a:pt x="2263" y="1132"/>
                  </a:cubicBezTo>
                  <a:cubicBezTo>
                    <a:pt x="2227" y="1036"/>
                    <a:pt x="2132" y="917"/>
                    <a:pt x="2037" y="905"/>
                  </a:cubicBezTo>
                  <a:cubicBezTo>
                    <a:pt x="1870" y="882"/>
                    <a:pt x="1834" y="1024"/>
                    <a:pt x="1787" y="1155"/>
                  </a:cubicBezTo>
                  <a:cubicBezTo>
                    <a:pt x="1548" y="1917"/>
                    <a:pt x="1322" y="2679"/>
                    <a:pt x="1072" y="3418"/>
                  </a:cubicBezTo>
                  <a:cubicBezTo>
                    <a:pt x="1025" y="3572"/>
                    <a:pt x="1025" y="3680"/>
                    <a:pt x="1215" y="3739"/>
                  </a:cubicBezTo>
                  <a:cubicBezTo>
                    <a:pt x="1251" y="3691"/>
                    <a:pt x="1298" y="3644"/>
                    <a:pt x="1310" y="3596"/>
                  </a:cubicBezTo>
                  <a:cubicBezTo>
                    <a:pt x="1358" y="3406"/>
                    <a:pt x="1394" y="3203"/>
                    <a:pt x="1429" y="2989"/>
                  </a:cubicBezTo>
                  <a:cubicBezTo>
                    <a:pt x="1453" y="2787"/>
                    <a:pt x="1572" y="2679"/>
                    <a:pt x="1787" y="2691"/>
                  </a:cubicBezTo>
                  <a:lnTo>
                    <a:pt x="2394" y="2691"/>
                  </a:lnTo>
                  <a:cubicBezTo>
                    <a:pt x="2501" y="3060"/>
                    <a:pt x="2608" y="3441"/>
                    <a:pt x="2715" y="3882"/>
                  </a:cubicBezTo>
                  <a:close/>
                  <a:moveTo>
                    <a:pt x="7311" y="10085"/>
                  </a:moveTo>
                  <a:cubicBezTo>
                    <a:pt x="6978" y="10002"/>
                    <a:pt x="6668" y="9930"/>
                    <a:pt x="6382" y="9823"/>
                  </a:cubicBezTo>
                  <a:cubicBezTo>
                    <a:pt x="5013" y="9371"/>
                    <a:pt x="3620" y="9418"/>
                    <a:pt x="2215" y="9573"/>
                  </a:cubicBezTo>
                  <a:cubicBezTo>
                    <a:pt x="2144" y="9585"/>
                    <a:pt x="2025" y="9668"/>
                    <a:pt x="2025" y="9752"/>
                  </a:cubicBezTo>
                  <a:cubicBezTo>
                    <a:pt x="2013" y="9907"/>
                    <a:pt x="2156" y="9907"/>
                    <a:pt x="2275" y="9895"/>
                  </a:cubicBezTo>
                  <a:cubicBezTo>
                    <a:pt x="2322" y="9895"/>
                    <a:pt x="2370" y="9883"/>
                    <a:pt x="2418" y="9883"/>
                  </a:cubicBezTo>
                  <a:cubicBezTo>
                    <a:pt x="3811" y="9585"/>
                    <a:pt x="5168" y="9764"/>
                    <a:pt x="6501" y="10228"/>
                  </a:cubicBezTo>
                  <a:lnTo>
                    <a:pt x="7216" y="10442"/>
                  </a:lnTo>
                  <a:cubicBezTo>
                    <a:pt x="7252" y="10383"/>
                    <a:pt x="7275" y="10335"/>
                    <a:pt x="7299" y="10311"/>
                  </a:cubicBezTo>
                  <a:cubicBezTo>
                    <a:pt x="7299" y="10252"/>
                    <a:pt x="7299" y="10192"/>
                    <a:pt x="7311" y="10085"/>
                  </a:cubicBezTo>
                  <a:close/>
                  <a:moveTo>
                    <a:pt x="7406" y="11609"/>
                  </a:moveTo>
                  <a:cubicBezTo>
                    <a:pt x="7371" y="11573"/>
                    <a:pt x="7335" y="11550"/>
                    <a:pt x="7311" y="11550"/>
                  </a:cubicBezTo>
                  <a:cubicBezTo>
                    <a:pt x="5894" y="11192"/>
                    <a:pt x="4454" y="10954"/>
                    <a:pt x="2989" y="10847"/>
                  </a:cubicBezTo>
                  <a:cubicBezTo>
                    <a:pt x="2834" y="10835"/>
                    <a:pt x="2668" y="10823"/>
                    <a:pt x="2501" y="10847"/>
                  </a:cubicBezTo>
                  <a:cubicBezTo>
                    <a:pt x="2441" y="10847"/>
                    <a:pt x="2394" y="10954"/>
                    <a:pt x="2334" y="11014"/>
                  </a:cubicBezTo>
                  <a:cubicBezTo>
                    <a:pt x="2382" y="11061"/>
                    <a:pt x="2441" y="11121"/>
                    <a:pt x="2489" y="11133"/>
                  </a:cubicBezTo>
                  <a:cubicBezTo>
                    <a:pt x="2596" y="11157"/>
                    <a:pt x="2691" y="11133"/>
                    <a:pt x="2799" y="11145"/>
                  </a:cubicBezTo>
                  <a:cubicBezTo>
                    <a:pt x="3442" y="11192"/>
                    <a:pt x="4096" y="11192"/>
                    <a:pt x="4727" y="11311"/>
                  </a:cubicBezTo>
                  <a:cubicBezTo>
                    <a:pt x="5549" y="11454"/>
                    <a:pt x="6359" y="11716"/>
                    <a:pt x="7180" y="11907"/>
                  </a:cubicBezTo>
                  <a:cubicBezTo>
                    <a:pt x="7216" y="11919"/>
                    <a:pt x="7263" y="11907"/>
                    <a:pt x="7323" y="11907"/>
                  </a:cubicBezTo>
                  <a:cubicBezTo>
                    <a:pt x="7382" y="11812"/>
                    <a:pt x="7394" y="11716"/>
                    <a:pt x="7406" y="11609"/>
                  </a:cubicBezTo>
                  <a:close/>
                  <a:moveTo>
                    <a:pt x="3918" y="3037"/>
                  </a:moveTo>
                  <a:cubicBezTo>
                    <a:pt x="3882" y="3060"/>
                    <a:pt x="3775" y="3108"/>
                    <a:pt x="3775" y="3156"/>
                  </a:cubicBezTo>
                  <a:cubicBezTo>
                    <a:pt x="3775" y="3227"/>
                    <a:pt x="3823" y="3334"/>
                    <a:pt x="3870" y="3358"/>
                  </a:cubicBezTo>
                  <a:cubicBezTo>
                    <a:pt x="3977" y="3406"/>
                    <a:pt x="4096" y="3418"/>
                    <a:pt x="4215" y="3430"/>
                  </a:cubicBezTo>
                  <a:cubicBezTo>
                    <a:pt x="5251" y="3656"/>
                    <a:pt x="6311" y="3763"/>
                    <a:pt x="7311" y="4144"/>
                  </a:cubicBezTo>
                  <a:cubicBezTo>
                    <a:pt x="7371" y="4168"/>
                    <a:pt x="7430" y="4203"/>
                    <a:pt x="7466" y="4203"/>
                  </a:cubicBezTo>
                  <a:cubicBezTo>
                    <a:pt x="7561" y="4180"/>
                    <a:pt x="7680" y="4132"/>
                    <a:pt x="7704" y="4072"/>
                  </a:cubicBezTo>
                  <a:cubicBezTo>
                    <a:pt x="7728" y="4001"/>
                    <a:pt x="7668" y="3882"/>
                    <a:pt x="7609" y="3822"/>
                  </a:cubicBezTo>
                  <a:cubicBezTo>
                    <a:pt x="7513" y="3751"/>
                    <a:pt x="7394" y="3727"/>
                    <a:pt x="7275" y="3703"/>
                  </a:cubicBezTo>
                  <a:cubicBezTo>
                    <a:pt x="6311" y="3513"/>
                    <a:pt x="5347" y="3310"/>
                    <a:pt x="4370" y="3132"/>
                  </a:cubicBezTo>
                  <a:cubicBezTo>
                    <a:pt x="4227" y="3096"/>
                    <a:pt x="4096" y="3060"/>
                    <a:pt x="3918" y="30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232" name="Google Shape;224;p25">
              <a:extLst>
                <a:ext uri="{FF2B5EF4-FFF2-40B4-BE49-F238E27FC236}">
                  <a16:creationId xmlns:a16="http://schemas.microsoft.com/office/drawing/2014/main" xmlns="" id="{FAA72BE8-9203-498B-84AF-9C23AC5140AF}"/>
                </a:ext>
              </a:extLst>
            </p:cNvPr>
            <p:cNvSpPr/>
            <p:nvPr/>
          </p:nvSpPr>
          <p:spPr>
            <a:xfrm>
              <a:off x="4592525" y="3147550"/>
              <a:ext cx="255700" cy="352725"/>
            </a:xfrm>
            <a:custGeom>
              <a:avLst/>
              <a:gdLst/>
              <a:ahLst/>
              <a:cxnLst/>
              <a:rect l="l" t="t" r="r" b="b"/>
              <a:pathLst>
                <a:path w="10228" h="14109" extrusionOk="0">
                  <a:moveTo>
                    <a:pt x="1001" y="119"/>
                  </a:moveTo>
                  <a:lnTo>
                    <a:pt x="1036" y="750"/>
                  </a:lnTo>
                  <a:cubicBezTo>
                    <a:pt x="1048" y="2453"/>
                    <a:pt x="1036" y="4167"/>
                    <a:pt x="1072" y="5882"/>
                  </a:cubicBezTo>
                  <a:cubicBezTo>
                    <a:pt x="1084" y="6822"/>
                    <a:pt x="1191" y="7775"/>
                    <a:pt x="1215" y="8704"/>
                  </a:cubicBezTo>
                  <a:cubicBezTo>
                    <a:pt x="1251" y="9716"/>
                    <a:pt x="1227" y="10751"/>
                    <a:pt x="1227" y="11763"/>
                  </a:cubicBezTo>
                  <a:cubicBezTo>
                    <a:pt x="1227" y="11954"/>
                    <a:pt x="1322" y="12025"/>
                    <a:pt x="1489" y="12037"/>
                  </a:cubicBezTo>
                  <a:cubicBezTo>
                    <a:pt x="1548" y="12037"/>
                    <a:pt x="1608" y="12037"/>
                    <a:pt x="1667" y="12025"/>
                  </a:cubicBezTo>
                  <a:cubicBezTo>
                    <a:pt x="3096" y="11716"/>
                    <a:pt x="4501" y="11835"/>
                    <a:pt x="5942" y="12014"/>
                  </a:cubicBezTo>
                  <a:cubicBezTo>
                    <a:pt x="6632" y="12097"/>
                    <a:pt x="7335" y="12204"/>
                    <a:pt x="8037" y="12335"/>
                  </a:cubicBezTo>
                  <a:cubicBezTo>
                    <a:pt x="8335" y="12395"/>
                    <a:pt x="8621" y="12549"/>
                    <a:pt x="8895" y="12668"/>
                  </a:cubicBezTo>
                  <a:cubicBezTo>
                    <a:pt x="9156" y="12787"/>
                    <a:pt x="9383" y="12918"/>
                    <a:pt x="9645" y="13049"/>
                  </a:cubicBezTo>
                  <a:cubicBezTo>
                    <a:pt x="9859" y="13168"/>
                    <a:pt x="10121" y="13276"/>
                    <a:pt x="10228" y="13549"/>
                  </a:cubicBezTo>
                  <a:cubicBezTo>
                    <a:pt x="10180" y="13585"/>
                    <a:pt x="10145" y="13621"/>
                    <a:pt x="10133" y="13621"/>
                  </a:cubicBezTo>
                  <a:cubicBezTo>
                    <a:pt x="8752" y="13668"/>
                    <a:pt x="7371" y="13692"/>
                    <a:pt x="5977" y="13752"/>
                  </a:cubicBezTo>
                  <a:cubicBezTo>
                    <a:pt x="5204" y="13788"/>
                    <a:pt x="4418" y="13871"/>
                    <a:pt x="3644" y="13930"/>
                  </a:cubicBezTo>
                  <a:cubicBezTo>
                    <a:pt x="3132" y="13966"/>
                    <a:pt x="2644" y="13990"/>
                    <a:pt x="2144" y="14026"/>
                  </a:cubicBezTo>
                  <a:cubicBezTo>
                    <a:pt x="1727" y="14038"/>
                    <a:pt x="1322" y="14061"/>
                    <a:pt x="905" y="14097"/>
                  </a:cubicBezTo>
                  <a:cubicBezTo>
                    <a:pt x="715" y="14109"/>
                    <a:pt x="536" y="14097"/>
                    <a:pt x="310" y="14097"/>
                  </a:cubicBezTo>
                  <a:cubicBezTo>
                    <a:pt x="286" y="13811"/>
                    <a:pt x="251" y="13573"/>
                    <a:pt x="239" y="13335"/>
                  </a:cubicBezTo>
                  <a:cubicBezTo>
                    <a:pt x="191" y="12430"/>
                    <a:pt x="143" y="11502"/>
                    <a:pt x="132" y="10597"/>
                  </a:cubicBezTo>
                  <a:cubicBezTo>
                    <a:pt x="120" y="9180"/>
                    <a:pt x="132" y="7751"/>
                    <a:pt x="120" y="6346"/>
                  </a:cubicBezTo>
                  <a:cubicBezTo>
                    <a:pt x="84" y="4501"/>
                    <a:pt x="48" y="2655"/>
                    <a:pt x="12" y="810"/>
                  </a:cubicBezTo>
                  <a:cubicBezTo>
                    <a:pt x="1" y="12"/>
                    <a:pt x="12" y="0"/>
                    <a:pt x="798" y="60"/>
                  </a:cubicBezTo>
                  <a:cubicBezTo>
                    <a:pt x="846" y="95"/>
                    <a:pt x="882" y="107"/>
                    <a:pt x="1001" y="119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233" name="Google Shape;225;p25">
              <a:extLst>
                <a:ext uri="{FF2B5EF4-FFF2-40B4-BE49-F238E27FC236}">
                  <a16:creationId xmlns:a16="http://schemas.microsoft.com/office/drawing/2014/main" xmlns="" id="{5EA2370E-1ED8-4FDD-AEBD-D41F02DE2FB7}"/>
                </a:ext>
              </a:extLst>
            </p:cNvPr>
            <p:cNvSpPr/>
            <p:nvPr/>
          </p:nvSpPr>
          <p:spPr>
            <a:xfrm>
              <a:off x="4880350" y="3133550"/>
              <a:ext cx="270600" cy="356025"/>
            </a:xfrm>
            <a:custGeom>
              <a:avLst/>
              <a:gdLst/>
              <a:ahLst/>
              <a:cxnLst/>
              <a:rect l="l" t="t" r="r" b="b"/>
              <a:pathLst>
                <a:path w="10824" h="14241" extrusionOk="0">
                  <a:moveTo>
                    <a:pt x="9966" y="1"/>
                  </a:moveTo>
                  <a:cubicBezTo>
                    <a:pt x="10240" y="12"/>
                    <a:pt x="10490" y="24"/>
                    <a:pt x="10776" y="60"/>
                  </a:cubicBezTo>
                  <a:cubicBezTo>
                    <a:pt x="10788" y="203"/>
                    <a:pt x="10824" y="322"/>
                    <a:pt x="10824" y="441"/>
                  </a:cubicBezTo>
                  <a:cubicBezTo>
                    <a:pt x="10812" y="1310"/>
                    <a:pt x="10776" y="2179"/>
                    <a:pt x="10752" y="3049"/>
                  </a:cubicBezTo>
                  <a:cubicBezTo>
                    <a:pt x="10705" y="4120"/>
                    <a:pt x="10633" y="5204"/>
                    <a:pt x="10586" y="6275"/>
                  </a:cubicBezTo>
                  <a:cubicBezTo>
                    <a:pt x="10574" y="6549"/>
                    <a:pt x="10621" y="6811"/>
                    <a:pt x="10621" y="7061"/>
                  </a:cubicBezTo>
                  <a:cubicBezTo>
                    <a:pt x="10597" y="9359"/>
                    <a:pt x="10574" y="11645"/>
                    <a:pt x="10562" y="13931"/>
                  </a:cubicBezTo>
                  <a:cubicBezTo>
                    <a:pt x="10562" y="14002"/>
                    <a:pt x="10538" y="14062"/>
                    <a:pt x="10526" y="14169"/>
                  </a:cubicBezTo>
                  <a:cubicBezTo>
                    <a:pt x="10419" y="14181"/>
                    <a:pt x="10336" y="14193"/>
                    <a:pt x="10264" y="14181"/>
                  </a:cubicBezTo>
                  <a:cubicBezTo>
                    <a:pt x="8216" y="14050"/>
                    <a:pt x="6192" y="14002"/>
                    <a:pt x="4156" y="14074"/>
                  </a:cubicBezTo>
                  <a:cubicBezTo>
                    <a:pt x="3978" y="14074"/>
                    <a:pt x="3799" y="14133"/>
                    <a:pt x="3632" y="14133"/>
                  </a:cubicBezTo>
                  <a:cubicBezTo>
                    <a:pt x="2513" y="14181"/>
                    <a:pt x="1394" y="14205"/>
                    <a:pt x="275" y="14240"/>
                  </a:cubicBezTo>
                  <a:cubicBezTo>
                    <a:pt x="203" y="14240"/>
                    <a:pt x="132" y="14228"/>
                    <a:pt x="1" y="14193"/>
                  </a:cubicBezTo>
                  <a:cubicBezTo>
                    <a:pt x="299" y="13931"/>
                    <a:pt x="596" y="13788"/>
                    <a:pt x="894" y="13657"/>
                  </a:cubicBezTo>
                  <a:cubicBezTo>
                    <a:pt x="2144" y="13109"/>
                    <a:pt x="3489" y="12835"/>
                    <a:pt x="4811" y="12538"/>
                  </a:cubicBezTo>
                  <a:cubicBezTo>
                    <a:pt x="6037" y="12276"/>
                    <a:pt x="7276" y="12121"/>
                    <a:pt x="8550" y="12109"/>
                  </a:cubicBezTo>
                  <a:cubicBezTo>
                    <a:pt x="8788" y="12109"/>
                    <a:pt x="9038" y="12002"/>
                    <a:pt x="9276" y="11931"/>
                  </a:cubicBezTo>
                  <a:cubicBezTo>
                    <a:pt x="9454" y="11871"/>
                    <a:pt x="9502" y="11704"/>
                    <a:pt x="9514" y="11550"/>
                  </a:cubicBezTo>
                  <a:cubicBezTo>
                    <a:pt x="9562" y="10919"/>
                    <a:pt x="9597" y="10311"/>
                    <a:pt x="9633" y="9680"/>
                  </a:cubicBezTo>
                  <a:cubicBezTo>
                    <a:pt x="9669" y="9049"/>
                    <a:pt x="9669" y="8394"/>
                    <a:pt x="9693" y="7740"/>
                  </a:cubicBezTo>
                  <a:cubicBezTo>
                    <a:pt x="9728" y="6799"/>
                    <a:pt x="9752" y="5846"/>
                    <a:pt x="9800" y="4906"/>
                  </a:cubicBezTo>
                  <a:cubicBezTo>
                    <a:pt x="9812" y="4322"/>
                    <a:pt x="9859" y="3763"/>
                    <a:pt x="9871" y="3179"/>
                  </a:cubicBezTo>
                  <a:cubicBezTo>
                    <a:pt x="9907" y="2275"/>
                    <a:pt x="9919" y="1346"/>
                    <a:pt x="9943" y="441"/>
                  </a:cubicBezTo>
                  <a:cubicBezTo>
                    <a:pt x="9919" y="310"/>
                    <a:pt x="9943" y="191"/>
                    <a:pt x="9966" y="1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234" name="Google Shape;226;p25">
              <a:extLst>
                <a:ext uri="{FF2B5EF4-FFF2-40B4-BE49-F238E27FC236}">
                  <a16:creationId xmlns:a16="http://schemas.microsoft.com/office/drawing/2014/main" xmlns="" id="{5F4BA2C7-630D-434A-8FEC-2EA9DB6E25A8}"/>
                </a:ext>
              </a:extLst>
            </p:cNvPr>
            <p:cNvSpPr/>
            <p:nvPr/>
          </p:nvSpPr>
          <p:spPr>
            <a:xfrm>
              <a:off x="5007450" y="3407700"/>
              <a:ext cx="8075" cy="7150"/>
            </a:xfrm>
            <a:custGeom>
              <a:avLst/>
              <a:gdLst/>
              <a:ahLst/>
              <a:cxnLst/>
              <a:rect l="l" t="t" r="r" b="b"/>
              <a:pathLst>
                <a:path w="323" h="286" extrusionOk="0">
                  <a:moveTo>
                    <a:pt x="322" y="107"/>
                  </a:moveTo>
                  <a:cubicBezTo>
                    <a:pt x="239" y="179"/>
                    <a:pt x="179" y="250"/>
                    <a:pt x="108" y="262"/>
                  </a:cubicBezTo>
                  <a:cubicBezTo>
                    <a:pt x="84" y="286"/>
                    <a:pt x="1" y="179"/>
                    <a:pt x="1" y="131"/>
                  </a:cubicBezTo>
                  <a:cubicBezTo>
                    <a:pt x="1" y="84"/>
                    <a:pt x="72" y="12"/>
                    <a:pt x="108" y="0"/>
                  </a:cubicBezTo>
                  <a:cubicBezTo>
                    <a:pt x="156" y="0"/>
                    <a:pt x="239" y="60"/>
                    <a:pt x="322" y="10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235" name="Google Shape;227;p25">
              <a:extLst>
                <a:ext uri="{FF2B5EF4-FFF2-40B4-BE49-F238E27FC236}">
                  <a16:creationId xmlns:a16="http://schemas.microsoft.com/office/drawing/2014/main" xmlns="" id="{168321D1-15A6-4008-8AF1-55D258778136}"/>
                </a:ext>
              </a:extLst>
            </p:cNvPr>
            <p:cNvSpPr/>
            <p:nvPr/>
          </p:nvSpPr>
          <p:spPr>
            <a:xfrm>
              <a:off x="4906550" y="3321675"/>
              <a:ext cx="30975" cy="23825"/>
            </a:xfrm>
            <a:custGeom>
              <a:avLst/>
              <a:gdLst/>
              <a:ahLst/>
              <a:cxnLst/>
              <a:rect l="l" t="t" r="r" b="b"/>
              <a:pathLst>
                <a:path w="1239" h="953" extrusionOk="0">
                  <a:moveTo>
                    <a:pt x="251" y="0"/>
                  </a:moveTo>
                  <a:cubicBezTo>
                    <a:pt x="489" y="60"/>
                    <a:pt x="763" y="72"/>
                    <a:pt x="965" y="167"/>
                  </a:cubicBezTo>
                  <a:cubicBezTo>
                    <a:pt x="1239" y="286"/>
                    <a:pt x="1215" y="548"/>
                    <a:pt x="965" y="703"/>
                  </a:cubicBezTo>
                  <a:cubicBezTo>
                    <a:pt x="917" y="715"/>
                    <a:pt x="894" y="750"/>
                    <a:pt x="846" y="750"/>
                  </a:cubicBezTo>
                  <a:cubicBezTo>
                    <a:pt x="608" y="810"/>
                    <a:pt x="322" y="953"/>
                    <a:pt x="144" y="727"/>
                  </a:cubicBezTo>
                  <a:cubicBezTo>
                    <a:pt x="1" y="536"/>
                    <a:pt x="120" y="274"/>
                    <a:pt x="2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236" name="Google Shape;228;p25">
              <a:extLst>
                <a:ext uri="{FF2B5EF4-FFF2-40B4-BE49-F238E27FC236}">
                  <a16:creationId xmlns:a16="http://schemas.microsoft.com/office/drawing/2014/main" xmlns="" id="{62E13F90-1E9B-4AA9-A3E2-3CE1CA9EA4BB}"/>
                </a:ext>
              </a:extLst>
            </p:cNvPr>
            <p:cNvSpPr/>
            <p:nvPr/>
          </p:nvSpPr>
          <p:spPr>
            <a:xfrm>
              <a:off x="4910725" y="3290125"/>
              <a:ext cx="26800" cy="23825"/>
            </a:xfrm>
            <a:custGeom>
              <a:avLst/>
              <a:gdLst/>
              <a:ahLst/>
              <a:cxnLst/>
              <a:rect l="l" t="t" r="r" b="b"/>
              <a:pathLst>
                <a:path w="1072" h="953" extrusionOk="0">
                  <a:moveTo>
                    <a:pt x="0" y="60"/>
                  </a:moveTo>
                  <a:cubicBezTo>
                    <a:pt x="405" y="0"/>
                    <a:pt x="739" y="12"/>
                    <a:pt x="1072" y="262"/>
                  </a:cubicBezTo>
                  <a:cubicBezTo>
                    <a:pt x="917" y="726"/>
                    <a:pt x="512" y="786"/>
                    <a:pt x="96" y="953"/>
                  </a:cubicBezTo>
                  <a:cubicBezTo>
                    <a:pt x="72" y="619"/>
                    <a:pt x="36" y="357"/>
                    <a:pt x="0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237" name="Google Shape;229;p25">
              <a:extLst>
                <a:ext uri="{FF2B5EF4-FFF2-40B4-BE49-F238E27FC236}">
                  <a16:creationId xmlns:a16="http://schemas.microsoft.com/office/drawing/2014/main" xmlns="" id="{E35C068D-89EF-4034-A078-C022458637E6}"/>
                </a:ext>
              </a:extLst>
            </p:cNvPr>
            <p:cNvSpPr/>
            <p:nvPr/>
          </p:nvSpPr>
          <p:spPr>
            <a:xfrm>
              <a:off x="4667525" y="3153500"/>
              <a:ext cx="13425" cy="19075"/>
            </a:xfrm>
            <a:custGeom>
              <a:avLst/>
              <a:gdLst/>
              <a:ahLst/>
              <a:cxnLst/>
              <a:rect l="l" t="t" r="r" b="b"/>
              <a:pathLst>
                <a:path w="537" h="763" extrusionOk="0">
                  <a:moveTo>
                    <a:pt x="60" y="762"/>
                  </a:moveTo>
                  <a:cubicBezTo>
                    <a:pt x="1" y="429"/>
                    <a:pt x="49" y="215"/>
                    <a:pt x="275" y="0"/>
                  </a:cubicBezTo>
                  <a:cubicBezTo>
                    <a:pt x="453" y="167"/>
                    <a:pt x="537" y="369"/>
                    <a:pt x="537" y="667"/>
                  </a:cubicBezTo>
                  <a:cubicBezTo>
                    <a:pt x="394" y="703"/>
                    <a:pt x="239" y="715"/>
                    <a:pt x="60" y="7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238" name="Google Shape;230;p25">
              <a:extLst>
                <a:ext uri="{FF2B5EF4-FFF2-40B4-BE49-F238E27FC236}">
                  <a16:creationId xmlns:a16="http://schemas.microsoft.com/office/drawing/2014/main" xmlns="" id="{D0D6F78E-9EDE-4084-AFE6-126919421B7E}"/>
                </a:ext>
              </a:extLst>
            </p:cNvPr>
            <p:cNvSpPr/>
            <p:nvPr/>
          </p:nvSpPr>
          <p:spPr>
            <a:xfrm>
              <a:off x="4582100" y="3095150"/>
              <a:ext cx="581650" cy="417350"/>
            </a:xfrm>
            <a:custGeom>
              <a:avLst/>
              <a:gdLst/>
              <a:ahLst/>
              <a:cxnLst/>
              <a:rect l="l" t="t" r="r" b="b"/>
              <a:pathLst>
                <a:path w="23266" h="16694" extrusionOk="0">
                  <a:moveTo>
                    <a:pt x="22742" y="1060"/>
                  </a:moveTo>
                  <a:cubicBezTo>
                    <a:pt x="22551" y="1025"/>
                    <a:pt x="22373" y="1013"/>
                    <a:pt x="22158" y="1001"/>
                  </a:cubicBezTo>
                  <a:cubicBezTo>
                    <a:pt x="22099" y="1001"/>
                    <a:pt x="22027" y="977"/>
                    <a:pt x="21968" y="977"/>
                  </a:cubicBezTo>
                  <a:cubicBezTo>
                    <a:pt x="21956" y="953"/>
                    <a:pt x="21956" y="917"/>
                    <a:pt x="21932" y="905"/>
                  </a:cubicBezTo>
                  <a:lnTo>
                    <a:pt x="21932" y="739"/>
                  </a:lnTo>
                  <a:cubicBezTo>
                    <a:pt x="21932" y="572"/>
                    <a:pt x="21932" y="417"/>
                    <a:pt x="21825" y="310"/>
                  </a:cubicBezTo>
                  <a:cubicBezTo>
                    <a:pt x="21718" y="191"/>
                    <a:pt x="21515" y="167"/>
                    <a:pt x="21349" y="143"/>
                  </a:cubicBezTo>
                  <a:cubicBezTo>
                    <a:pt x="21313" y="143"/>
                    <a:pt x="21265" y="132"/>
                    <a:pt x="21218" y="132"/>
                  </a:cubicBezTo>
                  <a:cubicBezTo>
                    <a:pt x="20730" y="36"/>
                    <a:pt x="20194" y="1"/>
                    <a:pt x="19610" y="1"/>
                  </a:cubicBezTo>
                  <a:cubicBezTo>
                    <a:pt x="18753" y="1"/>
                    <a:pt x="17884" y="84"/>
                    <a:pt x="17051" y="179"/>
                  </a:cubicBezTo>
                  <a:lnTo>
                    <a:pt x="16860" y="191"/>
                  </a:lnTo>
                  <a:cubicBezTo>
                    <a:pt x="16693" y="203"/>
                    <a:pt x="16551" y="286"/>
                    <a:pt x="16408" y="358"/>
                  </a:cubicBezTo>
                  <a:cubicBezTo>
                    <a:pt x="16324" y="405"/>
                    <a:pt x="16229" y="441"/>
                    <a:pt x="16158" y="465"/>
                  </a:cubicBezTo>
                  <a:cubicBezTo>
                    <a:pt x="15038" y="798"/>
                    <a:pt x="13967" y="1156"/>
                    <a:pt x="12991" y="1775"/>
                  </a:cubicBezTo>
                  <a:cubicBezTo>
                    <a:pt x="12538" y="2037"/>
                    <a:pt x="12109" y="2334"/>
                    <a:pt x="11681" y="2608"/>
                  </a:cubicBezTo>
                  <a:lnTo>
                    <a:pt x="11193" y="2918"/>
                  </a:lnTo>
                  <a:cubicBezTo>
                    <a:pt x="11086" y="2858"/>
                    <a:pt x="10990" y="2799"/>
                    <a:pt x="10895" y="2739"/>
                  </a:cubicBezTo>
                  <a:cubicBezTo>
                    <a:pt x="10609" y="2572"/>
                    <a:pt x="10312" y="2394"/>
                    <a:pt x="10014" y="2251"/>
                  </a:cubicBezTo>
                  <a:cubicBezTo>
                    <a:pt x="9776" y="2132"/>
                    <a:pt x="9526" y="2025"/>
                    <a:pt x="9288" y="1918"/>
                  </a:cubicBezTo>
                  <a:cubicBezTo>
                    <a:pt x="8907" y="1751"/>
                    <a:pt x="8526" y="1608"/>
                    <a:pt x="8180" y="1394"/>
                  </a:cubicBezTo>
                  <a:cubicBezTo>
                    <a:pt x="7347" y="905"/>
                    <a:pt x="6454" y="739"/>
                    <a:pt x="5609" y="608"/>
                  </a:cubicBezTo>
                  <a:cubicBezTo>
                    <a:pt x="4287" y="417"/>
                    <a:pt x="3251" y="310"/>
                    <a:pt x="2287" y="298"/>
                  </a:cubicBezTo>
                  <a:lnTo>
                    <a:pt x="2239" y="298"/>
                  </a:lnTo>
                  <a:cubicBezTo>
                    <a:pt x="1930" y="298"/>
                    <a:pt x="1668" y="370"/>
                    <a:pt x="1465" y="429"/>
                  </a:cubicBezTo>
                  <a:cubicBezTo>
                    <a:pt x="1311" y="477"/>
                    <a:pt x="1108" y="608"/>
                    <a:pt x="1168" y="941"/>
                  </a:cubicBezTo>
                  <a:cubicBezTo>
                    <a:pt x="1203" y="1096"/>
                    <a:pt x="1227" y="1275"/>
                    <a:pt x="1251" y="1441"/>
                  </a:cubicBezTo>
                  <a:cubicBezTo>
                    <a:pt x="1263" y="1656"/>
                    <a:pt x="1263" y="1656"/>
                    <a:pt x="1084" y="1667"/>
                  </a:cubicBezTo>
                  <a:cubicBezTo>
                    <a:pt x="1013" y="1679"/>
                    <a:pt x="930" y="1679"/>
                    <a:pt x="834" y="1679"/>
                  </a:cubicBezTo>
                  <a:lnTo>
                    <a:pt x="691" y="1679"/>
                  </a:lnTo>
                  <a:lnTo>
                    <a:pt x="560" y="1679"/>
                  </a:lnTo>
                  <a:cubicBezTo>
                    <a:pt x="275" y="1679"/>
                    <a:pt x="84" y="1751"/>
                    <a:pt x="25" y="2108"/>
                  </a:cubicBezTo>
                  <a:cubicBezTo>
                    <a:pt x="1" y="2287"/>
                    <a:pt x="1" y="2465"/>
                    <a:pt x="13" y="2584"/>
                  </a:cubicBezTo>
                  <a:cubicBezTo>
                    <a:pt x="25" y="2787"/>
                    <a:pt x="37" y="2965"/>
                    <a:pt x="60" y="3156"/>
                  </a:cubicBezTo>
                  <a:cubicBezTo>
                    <a:pt x="84" y="3453"/>
                    <a:pt x="96" y="3751"/>
                    <a:pt x="96" y="4049"/>
                  </a:cubicBezTo>
                  <a:cubicBezTo>
                    <a:pt x="120" y="5013"/>
                    <a:pt x="132" y="5966"/>
                    <a:pt x="144" y="6930"/>
                  </a:cubicBezTo>
                  <a:cubicBezTo>
                    <a:pt x="156" y="7609"/>
                    <a:pt x="156" y="8264"/>
                    <a:pt x="179" y="8930"/>
                  </a:cubicBezTo>
                  <a:cubicBezTo>
                    <a:pt x="191" y="10323"/>
                    <a:pt x="215" y="11716"/>
                    <a:pt x="251" y="13109"/>
                  </a:cubicBezTo>
                  <a:lnTo>
                    <a:pt x="263" y="14133"/>
                  </a:lnTo>
                  <a:cubicBezTo>
                    <a:pt x="275" y="14812"/>
                    <a:pt x="298" y="15503"/>
                    <a:pt x="310" y="16205"/>
                  </a:cubicBezTo>
                  <a:cubicBezTo>
                    <a:pt x="322" y="16562"/>
                    <a:pt x="429" y="16669"/>
                    <a:pt x="787" y="16693"/>
                  </a:cubicBezTo>
                  <a:lnTo>
                    <a:pt x="870" y="16693"/>
                  </a:lnTo>
                  <a:cubicBezTo>
                    <a:pt x="930" y="16693"/>
                    <a:pt x="1013" y="16693"/>
                    <a:pt x="1072" y="16681"/>
                  </a:cubicBezTo>
                  <a:cubicBezTo>
                    <a:pt x="1525" y="16646"/>
                    <a:pt x="1977" y="16622"/>
                    <a:pt x="2442" y="16586"/>
                  </a:cubicBezTo>
                  <a:cubicBezTo>
                    <a:pt x="3394" y="16515"/>
                    <a:pt x="4382" y="16455"/>
                    <a:pt x="5359" y="16395"/>
                  </a:cubicBezTo>
                  <a:cubicBezTo>
                    <a:pt x="6573" y="16336"/>
                    <a:pt x="7954" y="16265"/>
                    <a:pt x="9300" y="16265"/>
                  </a:cubicBezTo>
                  <a:cubicBezTo>
                    <a:pt x="9919" y="16265"/>
                    <a:pt x="10490" y="16276"/>
                    <a:pt x="11038" y="16312"/>
                  </a:cubicBezTo>
                  <a:lnTo>
                    <a:pt x="11050" y="16312"/>
                  </a:lnTo>
                  <a:cubicBezTo>
                    <a:pt x="11097" y="16312"/>
                    <a:pt x="11157" y="16288"/>
                    <a:pt x="11193" y="16288"/>
                  </a:cubicBezTo>
                  <a:cubicBezTo>
                    <a:pt x="11217" y="16288"/>
                    <a:pt x="11228" y="16276"/>
                    <a:pt x="11264" y="16276"/>
                  </a:cubicBezTo>
                  <a:lnTo>
                    <a:pt x="11740" y="16253"/>
                  </a:lnTo>
                  <a:cubicBezTo>
                    <a:pt x="12240" y="16217"/>
                    <a:pt x="12776" y="16205"/>
                    <a:pt x="13288" y="16193"/>
                  </a:cubicBezTo>
                  <a:lnTo>
                    <a:pt x="13395" y="16193"/>
                  </a:lnTo>
                  <a:cubicBezTo>
                    <a:pt x="13526" y="16193"/>
                    <a:pt x="13657" y="16193"/>
                    <a:pt x="13788" y="16205"/>
                  </a:cubicBezTo>
                  <a:cubicBezTo>
                    <a:pt x="13931" y="16205"/>
                    <a:pt x="14074" y="16217"/>
                    <a:pt x="14205" y="16217"/>
                  </a:cubicBezTo>
                  <a:lnTo>
                    <a:pt x="14431" y="16217"/>
                  </a:lnTo>
                  <a:cubicBezTo>
                    <a:pt x="14907" y="16193"/>
                    <a:pt x="15396" y="16157"/>
                    <a:pt x="15872" y="16110"/>
                  </a:cubicBezTo>
                  <a:cubicBezTo>
                    <a:pt x="16634" y="16050"/>
                    <a:pt x="17408" y="15991"/>
                    <a:pt x="18182" y="15979"/>
                  </a:cubicBezTo>
                  <a:lnTo>
                    <a:pt x="18717" y="15979"/>
                  </a:lnTo>
                  <a:cubicBezTo>
                    <a:pt x="20122" y="15979"/>
                    <a:pt x="21527" y="16134"/>
                    <a:pt x="22754" y="16265"/>
                  </a:cubicBezTo>
                  <a:lnTo>
                    <a:pt x="22897" y="16276"/>
                  </a:lnTo>
                  <a:lnTo>
                    <a:pt x="22920" y="16110"/>
                  </a:lnTo>
                  <a:cubicBezTo>
                    <a:pt x="22920" y="16074"/>
                    <a:pt x="22920" y="16015"/>
                    <a:pt x="22932" y="15967"/>
                  </a:cubicBezTo>
                  <a:cubicBezTo>
                    <a:pt x="22944" y="15860"/>
                    <a:pt x="22944" y="15741"/>
                    <a:pt x="22944" y="15634"/>
                  </a:cubicBezTo>
                  <a:cubicBezTo>
                    <a:pt x="22944" y="15372"/>
                    <a:pt x="22932" y="15086"/>
                    <a:pt x="22932" y="14824"/>
                  </a:cubicBezTo>
                  <a:cubicBezTo>
                    <a:pt x="22920" y="14360"/>
                    <a:pt x="22920" y="13895"/>
                    <a:pt x="22920" y="13419"/>
                  </a:cubicBezTo>
                  <a:cubicBezTo>
                    <a:pt x="22932" y="12050"/>
                    <a:pt x="22944" y="10621"/>
                    <a:pt x="22992" y="9073"/>
                  </a:cubicBezTo>
                  <a:cubicBezTo>
                    <a:pt x="23016" y="7585"/>
                    <a:pt x="23063" y="6216"/>
                    <a:pt x="23111" y="4918"/>
                  </a:cubicBezTo>
                  <a:cubicBezTo>
                    <a:pt x="23135" y="4287"/>
                    <a:pt x="23170" y="3644"/>
                    <a:pt x="23194" y="3013"/>
                  </a:cubicBezTo>
                  <a:cubicBezTo>
                    <a:pt x="23230" y="2560"/>
                    <a:pt x="23242" y="2108"/>
                    <a:pt x="23254" y="1644"/>
                  </a:cubicBezTo>
                  <a:cubicBezTo>
                    <a:pt x="23266" y="1215"/>
                    <a:pt x="23182" y="1132"/>
                    <a:pt x="22742" y="1060"/>
                  </a:cubicBezTo>
                  <a:close/>
                  <a:moveTo>
                    <a:pt x="3049" y="15955"/>
                  </a:moveTo>
                  <a:cubicBezTo>
                    <a:pt x="2882" y="15967"/>
                    <a:pt x="2727" y="15967"/>
                    <a:pt x="2561" y="15979"/>
                  </a:cubicBezTo>
                  <a:cubicBezTo>
                    <a:pt x="2430" y="16003"/>
                    <a:pt x="2275" y="16003"/>
                    <a:pt x="2144" y="16015"/>
                  </a:cubicBezTo>
                  <a:cubicBezTo>
                    <a:pt x="1870" y="16026"/>
                    <a:pt x="1608" y="16038"/>
                    <a:pt x="1322" y="16062"/>
                  </a:cubicBezTo>
                  <a:lnTo>
                    <a:pt x="1120" y="16062"/>
                  </a:lnTo>
                  <a:lnTo>
                    <a:pt x="882" y="16062"/>
                  </a:lnTo>
                  <a:cubicBezTo>
                    <a:pt x="882" y="16015"/>
                    <a:pt x="858" y="15967"/>
                    <a:pt x="858" y="15919"/>
                  </a:cubicBezTo>
                  <a:cubicBezTo>
                    <a:pt x="846" y="15741"/>
                    <a:pt x="822" y="15598"/>
                    <a:pt x="822" y="15443"/>
                  </a:cubicBezTo>
                  <a:lnTo>
                    <a:pt x="787" y="14872"/>
                  </a:lnTo>
                  <a:cubicBezTo>
                    <a:pt x="763" y="14157"/>
                    <a:pt x="727" y="13419"/>
                    <a:pt x="715" y="12705"/>
                  </a:cubicBezTo>
                  <a:cubicBezTo>
                    <a:pt x="703" y="11990"/>
                    <a:pt x="703" y="11264"/>
                    <a:pt x="703" y="10561"/>
                  </a:cubicBezTo>
                  <a:lnTo>
                    <a:pt x="703" y="8454"/>
                  </a:lnTo>
                  <a:cubicBezTo>
                    <a:pt x="679" y="7287"/>
                    <a:pt x="656" y="6097"/>
                    <a:pt x="644" y="4954"/>
                  </a:cubicBezTo>
                  <a:cubicBezTo>
                    <a:pt x="620" y="4275"/>
                    <a:pt x="608" y="3596"/>
                    <a:pt x="596" y="2918"/>
                  </a:cubicBezTo>
                  <a:cubicBezTo>
                    <a:pt x="596" y="2656"/>
                    <a:pt x="584" y="2394"/>
                    <a:pt x="644" y="2334"/>
                  </a:cubicBezTo>
                  <a:cubicBezTo>
                    <a:pt x="668" y="2299"/>
                    <a:pt x="727" y="2299"/>
                    <a:pt x="846" y="2299"/>
                  </a:cubicBezTo>
                  <a:cubicBezTo>
                    <a:pt x="941" y="2299"/>
                    <a:pt x="1072" y="2322"/>
                    <a:pt x="1215" y="2322"/>
                  </a:cubicBezTo>
                  <a:cubicBezTo>
                    <a:pt x="1239" y="2322"/>
                    <a:pt x="1263" y="2322"/>
                    <a:pt x="1299" y="2334"/>
                  </a:cubicBezTo>
                  <a:cubicBezTo>
                    <a:pt x="1299" y="2370"/>
                    <a:pt x="1299" y="2394"/>
                    <a:pt x="1311" y="2429"/>
                  </a:cubicBezTo>
                  <a:cubicBezTo>
                    <a:pt x="1322" y="2560"/>
                    <a:pt x="1322" y="2691"/>
                    <a:pt x="1322" y="2822"/>
                  </a:cubicBezTo>
                  <a:lnTo>
                    <a:pt x="1322" y="4549"/>
                  </a:lnTo>
                  <a:cubicBezTo>
                    <a:pt x="1322" y="5668"/>
                    <a:pt x="1322" y="6835"/>
                    <a:pt x="1334" y="7978"/>
                  </a:cubicBezTo>
                  <a:cubicBezTo>
                    <a:pt x="1346" y="8478"/>
                    <a:pt x="1382" y="9002"/>
                    <a:pt x="1418" y="9490"/>
                  </a:cubicBezTo>
                  <a:cubicBezTo>
                    <a:pt x="1441" y="9930"/>
                    <a:pt x="1477" y="10371"/>
                    <a:pt x="1489" y="10800"/>
                  </a:cubicBezTo>
                  <a:cubicBezTo>
                    <a:pt x="1513" y="11633"/>
                    <a:pt x="1501" y="12490"/>
                    <a:pt x="1501" y="13300"/>
                  </a:cubicBezTo>
                  <a:lnTo>
                    <a:pt x="1501" y="13859"/>
                  </a:lnTo>
                  <a:cubicBezTo>
                    <a:pt x="1501" y="14121"/>
                    <a:pt x="1632" y="14276"/>
                    <a:pt x="1906" y="14288"/>
                  </a:cubicBezTo>
                  <a:lnTo>
                    <a:pt x="1942" y="14288"/>
                  </a:lnTo>
                  <a:cubicBezTo>
                    <a:pt x="2013" y="14288"/>
                    <a:pt x="2061" y="14288"/>
                    <a:pt x="2132" y="14276"/>
                  </a:cubicBezTo>
                  <a:cubicBezTo>
                    <a:pt x="2704" y="14133"/>
                    <a:pt x="3335" y="14074"/>
                    <a:pt x="4013" y="14074"/>
                  </a:cubicBezTo>
                  <a:cubicBezTo>
                    <a:pt x="4835" y="14074"/>
                    <a:pt x="5656" y="14169"/>
                    <a:pt x="6335" y="14252"/>
                  </a:cubicBezTo>
                  <a:cubicBezTo>
                    <a:pt x="7121" y="14360"/>
                    <a:pt x="7799" y="14467"/>
                    <a:pt x="8419" y="14586"/>
                  </a:cubicBezTo>
                  <a:cubicBezTo>
                    <a:pt x="8657" y="14633"/>
                    <a:pt x="8895" y="14752"/>
                    <a:pt x="9133" y="14848"/>
                  </a:cubicBezTo>
                  <a:lnTo>
                    <a:pt x="9252" y="14907"/>
                  </a:lnTo>
                  <a:cubicBezTo>
                    <a:pt x="9466" y="15002"/>
                    <a:pt x="9669" y="15122"/>
                    <a:pt x="9859" y="15241"/>
                  </a:cubicBezTo>
                  <a:lnTo>
                    <a:pt x="9978" y="15300"/>
                  </a:lnTo>
                  <a:lnTo>
                    <a:pt x="10074" y="15348"/>
                  </a:lnTo>
                  <a:cubicBezTo>
                    <a:pt x="10204" y="15419"/>
                    <a:pt x="10324" y="15479"/>
                    <a:pt x="10419" y="15586"/>
                  </a:cubicBezTo>
                  <a:cubicBezTo>
                    <a:pt x="10002" y="15598"/>
                    <a:pt x="9562" y="15610"/>
                    <a:pt x="9145" y="15610"/>
                  </a:cubicBezTo>
                  <a:cubicBezTo>
                    <a:pt x="8240" y="15645"/>
                    <a:pt x="7299" y="15657"/>
                    <a:pt x="6394" y="15705"/>
                  </a:cubicBezTo>
                  <a:cubicBezTo>
                    <a:pt x="5906" y="15717"/>
                    <a:pt x="5418" y="15764"/>
                    <a:pt x="4942" y="15800"/>
                  </a:cubicBezTo>
                  <a:cubicBezTo>
                    <a:pt x="4644" y="15836"/>
                    <a:pt x="4347" y="15860"/>
                    <a:pt x="4061" y="15884"/>
                  </a:cubicBezTo>
                  <a:cubicBezTo>
                    <a:pt x="3716" y="15919"/>
                    <a:pt x="3382" y="15943"/>
                    <a:pt x="3049" y="15955"/>
                  </a:cubicBezTo>
                  <a:close/>
                  <a:moveTo>
                    <a:pt x="7526" y="1703"/>
                  </a:moveTo>
                  <a:lnTo>
                    <a:pt x="7645" y="1763"/>
                  </a:lnTo>
                  <a:cubicBezTo>
                    <a:pt x="8514" y="2215"/>
                    <a:pt x="9383" y="2680"/>
                    <a:pt x="10264" y="3144"/>
                  </a:cubicBezTo>
                  <a:cubicBezTo>
                    <a:pt x="10716" y="3382"/>
                    <a:pt x="10907" y="3703"/>
                    <a:pt x="10895" y="4227"/>
                  </a:cubicBezTo>
                  <a:cubicBezTo>
                    <a:pt x="10871" y="5608"/>
                    <a:pt x="10871" y="7025"/>
                    <a:pt x="10859" y="8395"/>
                  </a:cubicBezTo>
                  <a:cubicBezTo>
                    <a:pt x="10859" y="9264"/>
                    <a:pt x="10859" y="10157"/>
                    <a:pt x="10847" y="11038"/>
                  </a:cubicBezTo>
                  <a:cubicBezTo>
                    <a:pt x="10847" y="11252"/>
                    <a:pt x="10836" y="11466"/>
                    <a:pt x="10800" y="11681"/>
                  </a:cubicBezTo>
                  <a:cubicBezTo>
                    <a:pt x="10788" y="11847"/>
                    <a:pt x="10776" y="12026"/>
                    <a:pt x="10776" y="12181"/>
                  </a:cubicBezTo>
                  <a:lnTo>
                    <a:pt x="10728" y="13395"/>
                  </a:lnTo>
                  <a:cubicBezTo>
                    <a:pt x="10716" y="13752"/>
                    <a:pt x="10693" y="14121"/>
                    <a:pt x="10693" y="14479"/>
                  </a:cubicBezTo>
                  <a:cubicBezTo>
                    <a:pt x="10693" y="14610"/>
                    <a:pt x="10669" y="14729"/>
                    <a:pt x="10657" y="14883"/>
                  </a:cubicBezTo>
                  <a:lnTo>
                    <a:pt x="10657" y="14895"/>
                  </a:lnTo>
                  <a:cubicBezTo>
                    <a:pt x="10597" y="14860"/>
                    <a:pt x="10514" y="14836"/>
                    <a:pt x="10466" y="14800"/>
                  </a:cubicBezTo>
                  <a:cubicBezTo>
                    <a:pt x="10204" y="14681"/>
                    <a:pt x="9966" y="14562"/>
                    <a:pt x="9728" y="14431"/>
                  </a:cubicBezTo>
                  <a:cubicBezTo>
                    <a:pt x="9014" y="14026"/>
                    <a:pt x="8216" y="13788"/>
                    <a:pt x="7359" y="13717"/>
                  </a:cubicBezTo>
                  <a:cubicBezTo>
                    <a:pt x="7026" y="13693"/>
                    <a:pt x="6680" y="13645"/>
                    <a:pt x="6335" y="13609"/>
                  </a:cubicBezTo>
                  <a:cubicBezTo>
                    <a:pt x="5692" y="13538"/>
                    <a:pt x="5061" y="13478"/>
                    <a:pt x="4406" y="13431"/>
                  </a:cubicBezTo>
                  <a:cubicBezTo>
                    <a:pt x="4299" y="13431"/>
                    <a:pt x="4192" y="13419"/>
                    <a:pt x="4073" y="13419"/>
                  </a:cubicBezTo>
                  <a:cubicBezTo>
                    <a:pt x="3787" y="13419"/>
                    <a:pt x="3489" y="13431"/>
                    <a:pt x="3216" y="13467"/>
                  </a:cubicBezTo>
                  <a:cubicBezTo>
                    <a:pt x="3049" y="13478"/>
                    <a:pt x="2882" y="13490"/>
                    <a:pt x="2704" y="13490"/>
                  </a:cubicBezTo>
                  <a:cubicBezTo>
                    <a:pt x="2561" y="13490"/>
                    <a:pt x="2418" y="13514"/>
                    <a:pt x="2263" y="13526"/>
                  </a:cubicBezTo>
                  <a:lnTo>
                    <a:pt x="2120" y="13538"/>
                  </a:lnTo>
                  <a:lnTo>
                    <a:pt x="2120" y="13514"/>
                  </a:lnTo>
                  <a:cubicBezTo>
                    <a:pt x="2108" y="13407"/>
                    <a:pt x="2096" y="13312"/>
                    <a:pt x="2084" y="13217"/>
                  </a:cubicBezTo>
                  <a:cubicBezTo>
                    <a:pt x="2061" y="12716"/>
                    <a:pt x="2049" y="12228"/>
                    <a:pt x="2025" y="11740"/>
                  </a:cubicBezTo>
                  <a:cubicBezTo>
                    <a:pt x="2001" y="11109"/>
                    <a:pt x="1977" y="10490"/>
                    <a:pt x="1942" y="9847"/>
                  </a:cubicBezTo>
                  <a:cubicBezTo>
                    <a:pt x="1930" y="9490"/>
                    <a:pt x="1918" y="9121"/>
                    <a:pt x="1882" y="8764"/>
                  </a:cubicBezTo>
                  <a:cubicBezTo>
                    <a:pt x="1858" y="8168"/>
                    <a:pt x="1811" y="7537"/>
                    <a:pt x="1811" y="6942"/>
                  </a:cubicBezTo>
                  <a:cubicBezTo>
                    <a:pt x="1811" y="6394"/>
                    <a:pt x="1822" y="5835"/>
                    <a:pt x="1846" y="5275"/>
                  </a:cubicBezTo>
                  <a:cubicBezTo>
                    <a:pt x="1858" y="4823"/>
                    <a:pt x="1870" y="4323"/>
                    <a:pt x="1870" y="3846"/>
                  </a:cubicBezTo>
                  <a:cubicBezTo>
                    <a:pt x="1870" y="3346"/>
                    <a:pt x="1846" y="2834"/>
                    <a:pt x="1822" y="2346"/>
                  </a:cubicBezTo>
                  <a:cubicBezTo>
                    <a:pt x="1811" y="2096"/>
                    <a:pt x="1799" y="1846"/>
                    <a:pt x="1799" y="1584"/>
                  </a:cubicBezTo>
                  <a:lnTo>
                    <a:pt x="1799" y="1167"/>
                  </a:lnTo>
                  <a:lnTo>
                    <a:pt x="1799" y="1048"/>
                  </a:lnTo>
                  <a:lnTo>
                    <a:pt x="1930" y="1013"/>
                  </a:lnTo>
                  <a:cubicBezTo>
                    <a:pt x="2084" y="965"/>
                    <a:pt x="2215" y="917"/>
                    <a:pt x="2346" y="917"/>
                  </a:cubicBezTo>
                  <a:lnTo>
                    <a:pt x="2346" y="917"/>
                  </a:lnTo>
                  <a:cubicBezTo>
                    <a:pt x="3811" y="929"/>
                    <a:pt x="5537" y="1036"/>
                    <a:pt x="7228" y="1620"/>
                  </a:cubicBezTo>
                  <a:cubicBezTo>
                    <a:pt x="7264" y="1632"/>
                    <a:pt x="7287" y="1632"/>
                    <a:pt x="7323" y="1644"/>
                  </a:cubicBezTo>
                  <a:cubicBezTo>
                    <a:pt x="7430" y="1656"/>
                    <a:pt x="7490" y="1679"/>
                    <a:pt x="7526" y="1703"/>
                  </a:cubicBezTo>
                  <a:close/>
                  <a:moveTo>
                    <a:pt x="15789" y="15503"/>
                  </a:moveTo>
                  <a:cubicBezTo>
                    <a:pt x="15705" y="15526"/>
                    <a:pt x="15622" y="15538"/>
                    <a:pt x="15550" y="15538"/>
                  </a:cubicBezTo>
                  <a:cubicBezTo>
                    <a:pt x="14431" y="15586"/>
                    <a:pt x="13288" y="15610"/>
                    <a:pt x="12312" y="15622"/>
                  </a:cubicBezTo>
                  <a:cubicBezTo>
                    <a:pt x="12502" y="15491"/>
                    <a:pt x="12693" y="15419"/>
                    <a:pt x="12883" y="15324"/>
                  </a:cubicBezTo>
                  <a:cubicBezTo>
                    <a:pt x="14014" y="14836"/>
                    <a:pt x="15241" y="14550"/>
                    <a:pt x="16431" y="14288"/>
                  </a:cubicBezTo>
                  <a:lnTo>
                    <a:pt x="16777" y="14217"/>
                  </a:lnTo>
                  <a:cubicBezTo>
                    <a:pt x="17944" y="13943"/>
                    <a:pt x="19194" y="13800"/>
                    <a:pt x="20480" y="13776"/>
                  </a:cubicBezTo>
                  <a:cubicBezTo>
                    <a:pt x="20706" y="13776"/>
                    <a:pt x="20920" y="13705"/>
                    <a:pt x="21134" y="13633"/>
                  </a:cubicBezTo>
                  <a:lnTo>
                    <a:pt x="21253" y="13586"/>
                  </a:lnTo>
                  <a:cubicBezTo>
                    <a:pt x="21456" y="13526"/>
                    <a:pt x="21575" y="13348"/>
                    <a:pt x="21599" y="13062"/>
                  </a:cubicBezTo>
                  <a:cubicBezTo>
                    <a:pt x="21611" y="12883"/>
                    <a:pt x="21623" y="12705"/>
                    <a:pt x="21623" y="12526"/>
                  </a:cubicBezTo>
                  <a:cubicBezTo>
                    <a:pt x="21658" y="12097"/>
                    <a:pt x="21682" y="11657"/>
                    <a:pt x="21718" y="11204"/>
                  </a:cubicBezTo>
                  <a:cubicBezTo>
                    <a:pt x="21730" y="10823"/>
                    <a:pt x="21742" y="10442"/>
                    <a:pt x="21742" y="10061"/>
                  </a:cubicBezTo>
                  <a:cubicBezTo>
                    <a:pt x="21742" y="9788"/>
                    <a:pt x="21754" y="9526"/>
                    <a:pt x="21754" y="9252"/>
                  </a:cubicBezTo>
                  <a:cubicBezTo>
                    <a:pt x="21789" y="8323"/>
                    <a:pt x="21813" y="7371"/>
                    <a:pt x="21861" y="6430"/>
                  </a:cubicBezTo>
                  <a:cubicBezTo>
                    <a:pt x="21873" y="6192"/>
                    <a:pt x="21873" y="5954"/>
                    <a:pt x="21896" y="5716"/>
                  </a:cubicBezTo>
                  <a:cubicBezTo>
                    <a:pt x="21908" y="5370"/>
                    <a:pt x="21920" y="5049"/>
                    <a:pt x="21932" y="4704"/>
                  </a:cubicBezTo>
                  <a:lnTo>
                    <a:pt x="21980" y="3180"/>
                  </a:lnTo>
                  <a:cubicBezTo>
                    <a:pt x="21992" y="2763"/>
                    <a:pt x="21992" y="2370"/>
                    <a:pt x="22015" y="1953"/>
                  </a:cubicBezTo>
                  <a:cubicBezTo>
                    <a:pt x="22015" y="1870"/>
                    <a:pt x="22027" y="1798"/>
                    <a:pt x="22039" y="1691"/>
                  </a:cubicBezTo>
                  <a:lnTo>
                    <a:pt x="22039" y="1667"/>
                  </a:lnTo>
                  <a:lnTo>
                    <a:pt x="22611" y="1691"/>
                  </a:lnTo>
                  <a:lnTo>
                    <a:pt x="22611" y="1727"/>
                  </a:lnTo>
                  <a:cubicBezTo>
                    <a:pt x="22623" y="1810"/>
                    <a:pt x="22635" y="1870"/>
                    <a:pt x="22635" y="1929"/>
                  </a:cubicBezTo>
                  <a:lnTo>
                    <a:pt x="22623" y="2287"/>
                  </a:lnTo>
                  <a:cubicBezTo>
                    <a:pt x="22611" y="3025"/>
                    <a:pt x="22575" y="3799"/>
                    <a:pt x="22551" y="4537"/>
                  </a:cubicBezTo>
                  <a:cubicBezTo>
                    <a:pt x="22516" y="5085"/>
                    <a:pt x="22492" y="5620"/>
                    <a:pt x="22468" y="6180"/>
                  </a:cubicBezTo>
                  <a:cubicBezTo>
                    <a:pt x="22444" y="6716"/>
                    <a:pt x="22408" y="7252"/>
                    <a:pt x="22396" y="7763"/>
                  </a:cubicBezTo>
                  <a:cubicBezTo>
                    <a:pt x="22396" y="7918"/>
                    <a:pt x="22396" y="8085"/>
                    <a:pt x="22408" y="8216"/>
                  </a:cubicBezTo>
                  <a:cubicBezTo>
                    <a:pt x="22432" y="8335"/>
                    <a:pt x="22432" y="8454"/>
                    <a:pt x="22432" y="8561"/>
                  </a:cubicBezTo>
                  <a:cubicBezTo>
                    <a:pt x="22408" y="10847"/>
                    <a:pt x="22385" y="13145"/>
                    <a:pt x="22373" y="15419"/>
                  </a:cubicBezTo>
                  <a:cubicBezTo>
                    <a:pt x="22373" y="15443"/>
                    <a:pt x="22373" y="15479"/>
                    <a:pt x="22349" y="15526"/>
                  </a:cubicBezTo>
                  <a:cubicBezTo>
                    <a:pt x="22313" y="15526"/>
                    <a:pt x="22277" y="15538"/>
                    <a:pt x="22254" y="15538"/>
                  </a:cubicBezTo>
                  <a:lnTo>
                    <a:pt x="22218" y="15538"/>
                  </a:lnTo>
                  <a:cubicBezTo>
                    <a:pt x="20849" y="15443"/>
                    <a:pt x="19479" y="15407"/>
                    <a:pt x="18158" y="15407"/>
                  </a:cubicBezTo>
                  <a:cubicBezTo>
                    <a:pt x="17467" y="15407"/>
                    <a:pt x="16777" y="15419"/>
                    <a:pt x="16098" y="15443"/>
                  </a:cubicBezTo>
                  <a:cubicBezTo>
                    <a:pt x="15967" y="15479"/>
                    <a:pt x="15884" y="15491"/>
                    <a:pt x="15789" y="15503"/>
                  </a:cubicBezTo>
                  <a:close/>
                  <a:moveTo>
                    <a:pt x="11395" y="11014"/>
                  </a:moveTo>
                  <a:cubicBezTo>
                    <a:pt x="11431" y="10133"/>
                    <a:pt x="11431" y="9240"/>
                    <a:pt x="11431" y="8371"/>
                  </a:cubicBezTo>
                  <a:lnTo>
                    <a:pt x="11431" y="7180"/>
                  </a:lnTo>
                  <a:lnTo>
                    <a:pt x="11431" y="6109"/>
                  </a:lnTo>
                  <a:cubicBezTo>
                    <a:pt x="11431" y="5382"/>
                    <a:pt x="11443" y="4644"/>
                    <a:pt x="11443" y="3906"/>
                  </a:cubicBezTo>
                  <a:cubicBezTo>
                    <a:pt x="11443" y="3596"/>
                    <a:pt x="11621" y="3418"/>
                    <a:pt x="11752" y="3311"/>
                  </a:cubicBezTo>
                  <a:cubicBezTo>
                    <a:pt x="12276" y="2953"/>
                    <a:pt x="12883" y="2537"/>
                    <a:pt x="13491" y="2203"/>
                  </a:cubicBezTo>
                  <a:cubicBezTo>
                    <a:pt x="14729" y="1513"/>
                    <a:pt x="16098" y="1025"/>
                    <a:pt x="17563" y="751"/>
                  </a:cubicBezTo>
                  <a:cubicBezTo>
                    <a:pt x="18182" y="632"/>
                    <a:pt x="18789" y="572"/>
                    <a:pt x="19408" y="572"/>
                  </a:cubicBezTo>
                  <a:cubicBezTo>
                    <a:pt x="19908" y="572"/>
                    <a:pt x="20420" y="620"/>
                    <a:pt x="20908" y="691"/>
                  </a:cubicBezTo>
                  <a:cubicBezTo>
                    <a:pt x="21230" y="751"/>
                    <a:pt x="21230" y="751"/>
                    <a:pt x="21277" y="1096"/>
                  </a:cubicBezTo>
                  <a:cubicBezTo>
                    <a:pt x="21420" y="2382"/>
                    <a:pt x="21337" y="3668"/>
                    <a:pt x="21265" y="4942"/>
                  </a:cubicBezTo>
                  <a:cubicBezTo>
                    <a:pt x="21253" y="5216"/>
                    <a:pt x="21230" y="5489"/>
                    <a:pt x="21218" y="5775"/>
                  </a:cubicBezTo>
                  <a:cubicBezTo>
                    <a:pt x="21194" y="6287"/>
                    <a:pt x="21194" y="6811"/>
                    <a:pt x="21182" y="7335"/>
                  </a:cubicBezTo>
                  <a:cubicBezTo>
                    <a:pt x="21158" y="7740"/>
                    <a:pt x="21158" y="8156"/>
                    <a:pt x="21146" y="8573"/>
                  </a:cubicBezTo>
                  <a:cubicBezTo>
                    <a:pt x="21134" y="8871"/>
                    <a:pt x="21111" y="9180"/>
                    <a:pt x="21087" y="9478"/>
                  </a:cubicBezTo>
                  <a:cubicBezTo>
                    <a:pt x="21075" y="9764"/>
                    <a:pt x="21039" y="10038"/>
                    <a:pt x="21027" y="10335"/>
                  </a:cubicBezTo>
                  <a:cubicBezTo>
                    <a:pt x="21015" y="10621"/>
                    <a:pt x="21015" y="10907"/>
                    <a:pt x="21015" y="11169"/>
                  </a:cubicBezTo>
                  <a:lnTo>
                    <a:pt x="21015" y="11800"/>
                  </a:lnTo>
                  <a:cubicBezTo>
                    <a:pt x="20992" y="12109"/>
                    <a:pt x="20980" y="12383"/>
                    <a:pt x="20956" y="12621"/>
                  </a:cubicBezTo>
                  <a:cubicBezTo>
                    <a:pt x="20908" y="13038"/>
                    <a:pt x="20837" y="13097"/>
                    <a:pt x="20420" y="13133"/>
                  </a:cubicBezTo>
                  <a:cubicBezTo>
                    <a:pt x="20206" y="13157"/>
                    <a:pt x="19980" y="13169"/>
                    <a:pt x="19777" y="13193"/>
                  </a:cubicBezTo>
                  <a:cubicBezTo>
                    <a:pt x="19491" y="13217"/>
                    <a:pt x="19206" y="13240"/>
                    <a:pt x="18908" y="13276"/>
                  </a:cubicBezTo>
                  <a:cubicBezTo>
                    <a:pt x="17801" y="13371"/>
                    <a:pt x="16622" y="13598"/>
                    <a:pt x="15110" y="13990"/>
                  </a:cubicBezTo>
                  <a:lnTo>
                    <a:pt x="14812" y="14062"/>
                  </a:lnTo>
                  <a:cubicBezTo>
                    <a:pt x="14062" y="14240"/>
                    <a:pt x="13300" y="14431"/>
                    <a:pt x="12610" y="14800"/>
                  </a:cubicBezTo>
                  <a:cubicBezTo>
                    <a:pt x="12276" y="14967"/>
                    <a:pt x="11979" y="15145"/>
                    <a:pt x="11657" y="15324"/>
                  </a:cubicBezTo>
                  <a:cubicBezTo>
                    <a:pt x="11538" y="15383"/>
                    <a:pt x="11431" y="15455"/>
                    <a:pt x="11312" y="15514"/>
                  </a:cubicBezTo>
                  <a:cubicBezTo>
                    <a:pt x="11205" y="15455"/>
                    <a:pt x="11193" y="15360"/>
                    <a:pt x="11205" y="15205"/>
                  </a:cubicBezTo>
                  <a:cubicBezTo>
                    <a:pt x="11217" y="14776"/>
                    <a:pt x="11252" y="14348"/>
                    <a:pt x="11276" y="13895"/>
                  </a:cubicBezTo>
                  <a:cubicBezTo>
                    <a:pt x="11324" y="12967"/>
                    <a:pt x="11371" y="11978"/>
                    <a:pt x="11395" y="1101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239" name="Google Shape;231;p25">
              <a:extLst>
                <a:ext uri="{FF2B5EF4-FFF2-40B4-BE49-F238E27FC236}">
                  <a16:creationId xmlns:a16="http://schemas.microsoft.com/office/drawing/2014/main" xmlns="" id="{8CF303AE-6A95-494E-AAF3-6F31E98CB83D}"/>
                </a:ext>
              </a:extLst>
            </p:cNvPr>
            <p:cNvSpPr/>
            <p:nvPr/>
          </p:nvSpPr>
          <p:spPr>
            <a:xfrm>
              <a:off x="4900900" y="3280600"/>
              <a:ext cx="47950" cy="69075"/>
            </a:xfrm>
            <a:custGeom>
              <a:avLst/>
              <a:gdLst/>
              <a:ahLst/>
              <a:cxnLst/>
              <a:rect l="l" t="t" r="r" b="b"/>
              <a:pathLst>
                <a:path w="1918" h="2763" extrusionOk="0">
                  <a:moveTo>
                    <a:pt x="1239" y="1358"/>
                  </a:moveTo>
                  <a:cubicBezTo>
                    <a:pt x="1346" y="1453"/>
                    <a:pt x="1393" y="1512"/>
                    <a:pt x="1477" y="1572"/>
                  </a:cubicBezTo>
                  <a:cubicBezTo>
                    <a:pt x="1917" y="2012"/>
                    <a:pt x="1715" y="2465"/>
                    <a:pt x="1286" y="2643"/>
                  </a:cubicBezTo>
                  <a:cubicBezTo>
                    <a:pt x="1001" y="2762"/>
                    <a:pt x="655" y="2762"/>
                    <a:pt x="322" y="2751"/>
                  </a:cubicBezTo>
                  <a:cubicBezTo>
                    <a:pt x="108" y="2751"/>
                    <a:pt x="0" y="2536"/>
                    <a:pt x="48" y="2298"/>
                  </a:cubicBezTo>
                  <a:cubicBezTo>
                    <a:pt x="179" y="1643"/>
                    <a:pt x="262" y="1000"/>
                    <a:pt x="167" y="334"/>
                  </a:cubicBezTo>
                  <a:cubicBezTo>
                    <a:pt x="119" y="84"/>
                    <a:pt x="227" y="0"/>
                    <a:pt x="465" y="36"/>
                  </a:cubicBezTo>
                  <a:cubicBezTo>
                    <a:pt x="739" y="72"/>
                    <a:pt x="1012" y="107"/>
                    <a:pt x="1274" y="191"/>
                  </a:cubicBezTo>
                  <a:cubicBezTo>
                    <a:pt x="1727" y="310"/>
                    <a:pt x="1834" y="607"/>
                    <a:pt x="1560" y="977"/>
                  </a:cubicBezTo>
                  <a:cubicBezTo>
                    <a:pt x="1477" y="1096"/>
                    <a:pt x="1370" y="1203"/>
                    <a:pt x="1239" y="1358"/>
                  </a:cubicBezTo>
                  <a:close/>
                  <a:moveTo>
                    <a:pt x="477" y="1643"/>
                  </a:moveTo>
                  <a:cubicBezTo>
                    <a:pt x="334" y="1917"/>
                    <a:pt x="227" y="2179"/>
                    <a:pt x="370" y="2393"/>
                  </a:cubicBezTo>
                  <a:cubicBezTo>
                    <a:pt x="548" y="2608"/>
                    <a:pt x="834" y="2465"/>
                    <a:pt x="1072" y="2405"/>
                  </a:cubicBezTo>
                  <a:cubicBezTo>
                    <a:pt x="1120" y="2393"/>
                    <a:pt x="1167" y="2370"/>
                    <a:pt x="1191" y="2358"/>
                  </a:cubicBezTo>
                  <a:cubicBezTo>
                    <a:pt x="1441" y="2215"/>
                    <a:pt x="1465" y="1941"/>
                    <a:pt x="1191" y="1822"/>
                  </a:cubicBezTo>
                  <a:cubicBezTo>
                    <a:pt x="989" y="1715"/>
                    <a:pt x="727" y="1691"/>
                    <a:pt x="477" y="1643"/>
                  </a:cubicBezTo>
                  <a:close/>
                  <a:moveTo>
                    <a:pt x="393" y="441"/>
                  </a:moveTo>
                  <a:cubicBezTo>
                    <a:pt x="417" y="738"/>
                    <a:pt x="453" y="1024"/>
                    <a:pt x="489" y="1334"/>
                  </a:cubicBezTo>
                  <a:cubicBezTo>
                    <a:pt x="905" y="1167"/>
                    <a:pt x="1322" y="1107"/>
                    <a:pt x="1465" y="643"/>
                  </a:cubicBezTo>
                  <a:cubicBezTo>
                    <a:pt x="1132" y="393"/>
                    <a:pt x="798" y="369"/>
                    <a:pt x="393" y="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240" name="Google Shape;232;p25">
              <a:extLst>
                <a:ext uri="{FF2B5EF4-FFF2-40B4-BE49-F238E27FC236}">
                  <a16:creationId xmlns:a16="http://schemas.microsoft.com/office/drawing/2014/main" xmlns="" id="{645CBB46-B0DD-4029-B970-B02DFE230F55}"/>
                </a:ext>
              </a:extLst>
            </p:cNvPr>
            <p:cNvSpPr/>
            <p:nvPr/>
          </p:nvSpPr>
          <p:spPr>
            <a:xfrm>
              <a:off x="4649675" y="3136525"/>
              <a:ext cx="48850" cy="75025"/>
            </a:xfrm>
            <a:custGeom>
              <a:avLst/>
              <a:gdLst/>
              <a:ahLst/>
              <a:cxnLst/>
              <a:rect l="l" t="t" r="r" b="b"/>
              <a:pathLst>
                <a:path w="1954" h="3001" extrusionOk="0">
                  <a:moveTo>
                    <a:pt x="1691" y="3001"/>
                  </a:moveTo>
                  <a:cubicBezTo>
                    <a:pt x="1572" y="2560"/>
                    <a:pt x="1477" y="2179"/>
                    <a:pt x="1370" y="1810"/>
                  </a:cubicBezTo>
                  <a:lnTo>
                    <a:pt x="763" y="1810"/>
                  </a:lnTo>
                  <a:cubicBezTo>
                    <a:pt x="560" y="1810"/>
                    <a:pt x="441" y="1917"/>
                    <a:pt x="405" y="2108"/>
                  </a:cubicBezTo>
                  <a:cubicBezTo>
                    <a:pt x="382" y="2322"/>
                    <a:pt x="334" y="2513"/>
                    <a:pt x="286" y="2715"/>
                  </a:cubicBezTo>
                  <a:cubicBezTo>
                    <a:pt x="274" y="2763"/>
                    <a:pt x="227" y="2810"/>
                    <a:pt x="203" y="2858"/>
                  </a:cubicBezTo>
                  <a:cubicBezTo>
                    <a:pt x="1" y="2799"/>
                    <a:pt x="1" y="2691"/>
                    <a:pt x="48" y="2537"/>
                  </a:cubicBezTo>
                  <a:cubicBezTo>
                    <a:pt x="286" y="1787"/>
                    <a:pt x="524" y="1036"/>
                    <a:pt x="763" y="274"/>
                  </a:cubicBezTo>
                  <a:cubicBezTo>
                    <a:pt x="810" y="143"/>
                    <a:pt x="858" y="1"/>
                    <a:pt x="1013" y="24"/>
                  </a:cubicBezTo>
                  <a:cubicBezTo>
                    <a:pt x="1108" y="36"/>
                    <a:pt x="1191" y="155"/>
                    <a:pt x="1239" y="251"/>
                  </a:cubicBezTo>
                  <a:cubicBezTo>
                    <a:pt x="1394" y="691"/>
                    <a:pt x="1536" y="1144"/>
                    <a:pt x="1667" y="1584"/>
                  </a:cubicBezTo>
                  <a:cubicBezTo>
                    <a:pt x="1751" y="1858"/>
                    <a:pt x="1810" y="2120"/>
                    <a:pt x="1882" y="2406"/>
                  </a:cubicBezTo>
                  <a:cubicBezTo>
                    <a:pt x="1941" y="2596"/>
                    <a:pt x="1953" y="2775"/>
                    <a:pt x="1691" y="3001"/>
                  </a:cubicBezTo>
                  <a:close/>
                  <a:moveTo>
                    <a:pt x="774" y="1441"/>
                  </a:moveTo>
                  <a:cubicBezTo>
                    <a:pt x="953" y="1406"/>
                    <a:pt x="1108" y="1382"/>
                    <a:pt x="1251" y="1346"/>
                  </a:cubicBezTo>
                  <a:cubicBezTo>
                    <a:pt x="1251" y="1048"/>
                    <a:pt x="1179" y="858"/>
                    <a:pt x="989" y="679"/>
                  </a:cubicBezTo>
                  <a:cubicBezTo>
                    <a:pt x="763" y="870"/>
                    <a:pt x="715" y="1108"/>
                    <a:pt x="774" y="1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241" name="Google Shape;233;p25">
              <a:extLst>
                <a:ext uri="{FF2B5EF4-FFF2-40B4-BE49-F238E27FC236}">
                  <a16:creationId xmlns:a16="http://schemas.microsoft.com/office/drawing/2014/main" xmlns="" id="{53116F04-8D06-49D2-A9A7-498F4AFBAE52}"/>
                </a:ext>
              </a:extLst>
            </p:cNvPr>
            <p:cNvSpPr/>
            <p:nvPr/>
          </p:nvSpPr>
          <p:spPr>
            <a:xfrm>
              <a:off x="4897925" y="3135925"/>
              <a:ext cx="180100" cy="62250"/>
            </a:xfrm>
            <a:custGeom>
              <a:avLst/>
              <a:gdLst/>
              <a:ahLst/>
              <a:cxnLst/>
              <a:rect l="l" t="t" r="r" b="b"/>
              <a:pathLst>
                <a:path w="7204" h="2490" extrusionOk="0">
                  <a:moveTo>
                    <a:pt x="6763" y="1"/>
                  </a:moveTo>
                  <a:lnTo>
                    <a:pt x="6656" y="1"/>
                  </a:lnTo>
                  <a:cubicBezTo>
                    <a:pt x="5787" y="36"/>
                    <a:pt x="4775" y="120"/>
                    <a:pt x="3787" y="525"/>
                  </a:cubicBezTo>
                  <a:cubicBezTo>
                    <a:pt x="2989" y="834"/>
                    <a:pt x="2191" y="1132"/>
                    <a:pt x="1405" y="1418"/>
                  </a:cubicBezTo>
                  <a:cubicBezTo>
                    <a:pt x="1084" y="1537"/>
                    <a:pt x="774" y="1644"/>
                    <a:pt x="465" y="1763"/>
                  </a:cubicBezTo>
                  <a:cubicBezTo>
                    <a:pt x="298" y="1822"/>
                    <a:pt x="48" y="1918"/>
                    <a:pt x="12" y="2311"/>
                  </a:cubicBezTo>
                  <a:lnTo>
                    <a:pt x="0" y="2489"/>
                  </a:lnTo>
                  <a:lnTo>
                    <a:pt x="179" y="2477"/>
                  </a:lnTo>
                  <a:cubicBezTo>
                    <a:pt x="227" y="2477"/>
                    <a:pt x="250" y="2477"/>
                    <a:pt x="298" y="2453"/>
                  </a:cubicBezTo>
                  <a:cubicBezTo>
                    <a:pt x="369" y="2453"/>
                    <a:pt x="453" y="2442"/>
                    <a:pt x="524" y="2418"/>
                  </a:cubicBezTo>
                  <a:cubicBezTo>
                    <a:pt x="1584" y="1953"/>
                    <a:pt x="2739" y="1513"/>
                    <a:pt x="4060" y="1072"/>
                  </a:cubicBezTo>
                  <a:cubicBezTo>
                    <a:pt x="4715" y="870"/>
                    <a:pt x="5513" y="644"/>
                    <a:pt x="6346" y="644"/>
                  </a:cubicBezTo>
                  <a:cubicBezTo>
                    <a:pt x="6442" y="644"/>
                    <a:pt x="6561" y="644"/>
                    <a:pt x="6668" y="656"/>
                  </a:cubicBezTo>
                  <a:lnTo>
                    <a:pt x="6727" y="656"/>
                  </a:lnTo>
                  <a:cubicBezTo>
                    <a:pt x="6775" y="656"/>
                    <a:pt x="6823" y="679"/>
                    <a:pt x="6858" y="679"/>
                  </a:cubicBezTo>
                  <a:cubicBezTo>
                    <a:pt x="6906" y="679"/>
                    <a:pt x="7025" y="679"/>
                    <a:pt x="7120" y="584"/>
                  </a:cubicBezTo>
                  <a:cubicBezTo>
                    <a:pt x="7180" y="525"/>
                    <a:pt x="7204" y="441"/>
                    <a:pt x="7204" y="334"/>
                  </a:cubicBezTo>
                  <a:cubicBezTo>
                    <a:pt x="7204" y="215"/>
                    <a:pt x="7144" y="1"/>
                    <a:pt x="6763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242" name="Google Shape;234;p25">
              <a:extLst>
                <a:ext uri="{FF2B5EF4-FFF2-40B4-BE49-F238E27FC236}">
                  <a16:creationId xmlns:a16="http://schemas.microsoft.com/office/drawing/2014/main" xmlns="" id="{54076A15-EA51-42D2-8F6B-A284F2BE54C6}"/>
                </a:ext>
              </a:extLst>
            </p:cNvPr>
            <p:cNvSpPr/>
            <p:nvPr/>
          </p:nvSpPr>
          <p:spPr>
            <a:xfrm>
              <a:off x="4897925" y="3374050"/>
              <a:ext cx="171475" cy="42300"/>
            </a:xfrm>
            <a:custGeom>
              <a:avLst/>
              <a:gdLst/>
              <a:ahLst/>
              <a:cxnLst/>
              <a:rect l="l" t="t" r="r" b="b"/>
              <a:pathLst>
                <a:path w="6859" h="1692" extrusionOk="0">
                  <a:moveTo>
                    <a:pt x="6561" y="60"/>
                  </a:moveTo>
                  <a:cubicBezTo>
                    <a:pt x="6442" y="36"/>
                    <a:pt x="6346" y="1"/>
                    <a:pt x="6227" y="1"/>
                  </a:cubicBezTo>
                  <a:lnTo>
                    <a:pt x="6180" y="1"/>
                  </a:lnTo>
                  <a:cubicBezTo>
                    <a:pt x="5346" y="48"/>
                    <a:pt x="4584" y="96"/>
                    <a:pt x="3822" y="167"/>
                  </a:cubicBezTo>
                  <a:cubicBezTo>
                    <a:pt x="3406" y="215"/>
                    <a:pt x="2977" y="287"/>
                    <a:pt x="2453" y="441"/>
                  </a:cubicBezTo>
                  <a:cubicBezTo>
                    <a:pt x="1977" y="560"/>
                    <a:pt x="1501" y="703"/>
                    <a:pt x="1048" y="834"/>
                  </a:cubicBezTo>
                  <a:cubicBezTo>
                    <a:pt x="870" y="894"/>
                    <a:pt x="667" y="941"/>
                    <a:pt x="489" y="1001"/>
                  </a:cubicBezTo>
                  <a:lnTo>
                    <a:pt x="453" y="1013"/>
                  </a:lnTo>
                  <a:cubicBezTo>
                    <a:pt x="358" y="1049"/>
                    <a:pt x="274" y="1072"/>
                    <a:pt x="179" y="1120"/>
                  </a:cubicBezTo>
                  <a:cubicBezTo>
                    <a:pt x="72" y="1179"/>
                    <a:pt x="0" y="1346"/>
                    <a:pt x="48" y="1453"/>
                  </a:cubicBezTo>
                  <a:cubicBezTo>
                    <a:pt x="96" y="1537"/>
                    <a:pt x="179" y="1632"/>
                    <a:pt x="274" y="1668"/>
                  </a:cubicBezTo>
                  <a:cubicBezTo>
                    <a:pt x="298" y="1691"/>
                    <a:pt x="334" y="1691"/>
                    <a:pt x="358" y="1691"/>
                  </a:cubicBezTo>
                  <a:cubicBezTo>
                    <a:pt x="417" y="1691"/>
                    <a:pt x="465" y="1668"/>
                    <a:pt x="512" y="1656"/>
                  </a:cubicBezTo>
                  <a:lnTo>
                    <a:pt x="536" y="1644"/>
                  </a:lnTo>
                  <a:cubicBezTo>
                    <a:pt x="774" y="1572"/>
                    <a:pt x="1012" y="1513"/>
                    <a:pt x="1251" y="1430"/>
                  </a:cubicBezTo>
                  <a:cubicBezTo>
                    <a:pt x="1679" y="1299"/>
                    <a:pt x="2096" y="1179"/>
                    <a:pt x="2524" y="1060"/>
                  </a:cubicBezTo>
                  <a:cubicBezTo>
                    <a:pt x="2739" y="1001"/>
                    <a:pt x="2977" y="941"/>
                    <a:pt x="3203" y="894"/>
                  </a:cubicBezTo>
                  <a:lnTo>
                    <a:pt x="3489" y="858"/>
                  </a:lnTo>
                  <a:cubicBezTo>
                    <a:pt x="4156" y="751"/>
                    <a:pt x="4834" y="644"/>
                    <a:pt x="5501" y="644"/>
                  </a:cubicBezTo>
                  <a:cubicBezTo>
                    <a:pt x="5775" y="644"/>
                    <a:pt x="6025" y="656"/>
                    <a:pt x="6275" y="691"/>
                  </a:cubicBezTo>
                  <a:lnTo>
                    <a:pt x="6370" y="691"/>
                  </a:lnTo>
                  <a:cubicBezTo>
                    <a:pt x="6537" y="691"/>
                    <a:pt x="6751" y="620"/>
                    <a:pt x="6835" y="263"/>
                  </a:cubicBezTo>
                  <a:lnTo>
                    <a:pt x="6858" y="108"/>
                  </a:lnTo>
                  <a:lnTo>
                    <a:pt x="6715" y="84"/>
                  </a:lnTo>
                  <a:cubicBezTo>
                    <a:pt x="6668" y="96"/>
                    <a:pt x="6608" y="84"/>
                    <a:pt x="6561" y="6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243" name="Google Shape;235;p25">
              <a:extLst>
                <a:ext uri="{FF2B5EF4-FFF2-40B4-BE49-F238E27FC236}">
                  <a16:creationId xmlns:a16="http://schemas.microsoft.com/office/drawing/2014/main" xmlns="" id="{49804723-9913-4186-ABFA-6B7D5EAE8B17}"/>
                </a:ext>
              </a:extLst>
            </p:cNvPr>
            <p:cNvSpPr/>
            <p:nvPr/>
          </p:nvSpPr>
          <p:spPr>
            <a:xfrm>
              <a:off x="4896125" y="3336850"/>
              <a:ext cx="171775" cy="43175"/>
            </a:xfrm>
            <a:custGeom>
              <a:avLst/>
              <a:gdLst/>
              <a:ahLst/>
              <a:cxnLst/>
              <a:rect l="l" t="t" r="r" b="b"/>
              <a:pathLst>
                <a:path w="6871" h="1727" extrusionOk="0">
                  <a:moveTo>
                    <a:pt x="322" y="1715"/>
                  </a:moveTo>
                  <a:cubicBezTo>
                    <a:pt x="382" y="1715"/>
                    <a:pt x="465" y="1703"/>
                    <a:pt x="537" y="1679"/>
                  </a:cubicBezTo>
                  <a:lnTo>
                    <a:pt x="787" y="1608"/>
                  </a:lnTo>
                  <a:cubicBezTo>
                    <a:pt x="1203" y="1477"/>
                    <a:pt x="1632" y="1346"/>
                    <a:pt x="2049" y="1203"/>
                  </a:cubicBezTo>
                  <a:cubicBezTo>
                    <a:pt x="3323" y="786"/>
                    <a:pt x="4287" y="596"/>
                    <a:pt x="5204" y="596"/>
                  </a:cubicBezTo>
                  <a:cubicBezTo>
                    <a:pt x="5609" y="596"/>
                    <a:pt x="6014" y="643"/>
                    <a:pt x="6395" y="715"/>
                  </a:cubicBezTo>
                  <a:cubicBezTo>
                    <a:pt x="6442" y="727"/>
                    <a:pt x="6490" y="727"/>
                    <a:pt x="6537" y="727"/>
                  </a:cubicBezTo>
                  <a:cubicBezTo>
                    <a:pt x="6633" y="727"/>
                    <a:pt x="6728" y="703"/>
                    <a:pt x="6787" y="632"/>
                  </a:cubicBezTo>
                  <a:cubicBezTo>
                    <a:pt x="6871" y="524"/>
                    <a:pt x="6871" y="358"/>
                    <a:pt x="6871" y="227"/>
                  </a:cubicBezTo>
                  <a:lnTo>
                    <a:pt x="6859" y="108"/>
                  </a:lnTo>
                  <a:lnTo>
                    <a:pt x="6740" y="96"/>
                  </a:lnTo>
                  <a:cubicBezTo>
                    <a:pt x="6633" y="72"/>
                    <a:pt x="6537" y="72"/>
                    <a:pt x="6442" y="60"/>
                  </a:cubicBezTo>
                  <a:cubicBezTo>
                    <a:pt x="6216" y="36"/>
                    <a:pt x="6002" y="0"/>
                    <a:pt x="5764" y="0"/>
                  </a:cubicBezTo>
                  <a:lnTo>
                    <a:pt x="5252" y="0"/>
                  </a:lnTo>
                  <a:cubicBezTo>
                    <a:pt x="4597" y="0"/>
                    <a:pt x="3918" y="36"/>
                    <a:pt x="3216" y="286"/>
                  </a:cubicBezTo>
                  <a:cubicBezTo>
                    <a:pt x="2882" y="405"/>
                    <a:pt x="2525" y="512"/>
                    <a:pt x="2192" y="596"/>
                  </a:cubicBezTo>
                  <a:cubicBezTo>
                    <a:pt x="2073" y="632"/>
                    <a:pt x="1954" y="655"/>
                    <a:pt x="1834" y="703"/>
                  </a:cubicBezTo>
                  <a:cubicBezTo>
                    <a:pt x="1573" y="774"/>
                    <a:pt x="1323" y="834"/>
                    <a:pt x="1072" y="905"/>
                  </a:cubicBezTo>
                  <a:cubicBezTo>
                    <a:pt x="858" y="965"/>
                    <a:pt x="644" y="1024"/>
                    <a:pt x="430" y="1084"/>
                  </a:cubicBezTo>
                  <a:cubicBezTo>
                    <a:pt x="346" y="1120"/>
                    <a:pt x="239" y="1143"/>
                    <a:pt x="144" y="1203"/>
                  </a:cubicBezTo>
                  <a:cubicBezTo>
                    <a:pt x="60" y="1263"/>
                    <a:pt x="1" y="1417"/>
                    <a:pt x="25" y="1524"/>
                  </a:cubicBezTo>
                  <a:cubicBezTo>
                    <a:pt x="60" y="1620"/>
                    <a:pt x="168" y="1715"/>
                    <a:pt x="263" y="1727"/>
                  </a:cubicBezTo>
                  <a:cubicBezTo>
                    <a:pt x="263" y="1715"/>
                    <a:pt x="299" y="1715"/>
                    <a:pt x="322" y="1715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244" name="Google Shape;236;p25">
              <a:extLst>
                <a:ext uri="{FF2B5EF4-FFF2-40B4-BE49-F238E27FC236}">
                  <a16:creationId xmlns:a16="http://schemas.microsoft.com/office/drawing/2014/main" xmlns="" id="{9951AACC-2F6B-46D9-9F12-0967B4C4E19F}"/>
                </a:ext>
              </a:extLst>
            </p:cNvPr>
            <p:cNvSpPr/>
            <p:nvPr/>
          </p:nvSpPr>
          <p:spPr>
            <a:xfrm>
              <a:off x="4906550" y="3180575"/>
              <a:ext cx="162250" cy="42300"/>
            </a:xfrm>
            <a:custGeom>
              <a:avLst/>
              <a:gdLst/>
              <a:ahLst/>
              <a:cxnLst/>
              <a:rect l="l" t="t" r="r" b="b"/>
              <a:pathLst>
                <a:path w="6490" h="1692" extrusionOk="0">
                  <a:moveTo>
                    <a:pt x="5954" y="667"/>
                  </a:moveTo>
                  <a:lnTo>
                    <a:pt x="6097" y="667"/>
                  </a:lnTo>
                  <a:cubicBezTo>
                    <a:pt x="6240" y="667"/>
                    <a:pt x="6323" y="632"/>
                    <a:pt x="6382" y="536"/>
                  </a:cubicBezTo>
                  <a:cubicBezTo>
                    <a:pt x="6490" y="417"/>
                    <a:pt x="6442" y="239"/>
                    <a:pt x="6430" y="179"/>
                  </a:cubicBezTo>
                  <a:lnTo>
                    <a:pt x="6418" y="96"/>
                  </a:lnTo>
                  <a:lnTo>
                    <a:pt x="6323" y="72"/>
                  </a:lnTo>
                  <a:cubicBezTo>
                    <a:pt x="6299" y="72"/>
                    <a:pt x="6275" y="60"/>
                    <a:pt x="6263" y="60"/>
                  </a:cubicBezTo>
                  <a:cubicBezTo>
                    <a:pt x="6216" y="48"/>
                    <a:pt x="6180" y="36"/>
                    <a:pt x="6132" y="36"/>
                  </a:cubicBezTo>
                  <a:cubicBezTo>
                    <a:pt x="5942" y="13"/>
                    <a:pt x="5763" y="1"/>
                    <a:pt x="5549" y="1"/>
                  </a:cubicBezTo>
                  <a:cubicBezTo>
                    <a:pt x="4966" y="1"/>
                    <a:pt x="4370" y="72"/>
                    <a:pt x="3811" y="155"/>
                  </a:cubicBezTo>
                  <a:lnTo>
                    <a:pt x="3537" y="179"/>
                  </a:lnTo>
                  <a:cubicBezTo>
                    <a:pt x="3084" y="239"/>
                    <a:pt x="2644" y="394"/>
                    <a:pt x="2227" y="536"/>
                  </a:cubicBezTo>
                  <a:cubicBezTo>
                    <a:pt x="1965" y="632"/>
                    <a:pt x="1679" y="727"/>
                    <a:pt x="1417" y="787"/>
                  </a:cubicBezTo>
                  <a:cubicBezTo>
                    <a:pt x="1334" y="810"/>
                    <a:pt x="1263" y="822"/>
                    <a:pt x="1179" y="846"/>
                  </a:cubicBezTo>
                  <a:cubicBezTo>
                    <a:pt x="1025" y="882"/>
                    <a:pt x="858" y="929"/>
                    <a:pt x="715" y="965"/>
                  </a:cubicBezTo>
                  <a:cubicBezTo>
                    <a:pt x="679" y="989"/>
                    <a:pt x="655" y="989"/>
                    <a:pt x="608" y="1001"/>
                  </a:cubicBezTo>
                  <a:cubicBezTo>
                    <a:pt x="429" y="1048"/>
                    <a:pt x="179" y="1120"/>
                    <a:pt x="60" y="1441"/>
                  </a:cubicBezTo>
                  <a:lnTo>
                    <a:pt x="1" y="1608"/>
                  </a:lnTo>
                  <a:lnTo>
                    <a:pt x="179" y="1644"/>
                  </a:lnTo>
                  <a:cubicBezTo>
                    <a:pt x="203" y="1644"/>
                    <a:pt x="239" y="1656"/>
                    <a:pt x="263" y="1656"/>
                  </a:cubicBezTo>
                  <a:cubicBezTo>
                    <a:pt x="322" y="1668"/>
                    <a:pt x="382" y="1691"/>
                    <a:pt x="441" y="1691"/>
                  </a:cubicBezTo>
                  <a:cubicBezTo>
                    <a:pt x="477" y="1691"/>
                    <a:pt x="501" y="1691"/>
                    <a:pt x="525" y="1668"/>
                  </a:cubicBezTo>
                  <a:cubicBezTo>
                    <a:pt x="608" y="1644"/>
                    <a:pt x="703" y="1632"/>
                    <a:pt x="798" y="1596"/>
                  </a:cubicBezTo>
                  <a:cubicBezTo>
                    <a:pt x="1144" y="1513"/>
                    <a:pt x="1489" y="1418"/>
                    <a:pt x="1810" y="1287"/>
                  </a:cubicBezTo>
                  <a:cubicBezTo>
                    <a:pt x="2882" y="834"/>
                    <a:pt x="4013" y="620"/>
                    <a:pt x="5180" y="620"/>
                  </a:cubicBezTo>
                  <a:cubicBezTo>
                    <a:pt x="5370" y="620"/>
                    <a:pt x="5585" y="620"/>
                    <a:pt x="5787" y="632"/>
                  </a:cubicBezTo>
                  <a:cubicBezTo>
                    <a:pt x="5835" y="667"/>
                    <a:pt x="5894" y="667"/>
                    <a:pt x="5954" y="66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245" name="Google Shape;237;p25">
              <a:extLst>
                <a:ext uri="{FF2B5EF4-FFF2-40B4-BE49-F238E27FC236}">
                  <a16:creationId xmlns:a16="http://schemas.microsoft.com/office/drawing/2014/main" xmlns="" id="{EEEEAFDB-E14C-40E7-9D09-DE5111D14EBA}"/>
                </a:ext>
              </a:extLst>
            </p:cNvPr>
            <p:cNvSpPr/>
            <p:nvPr/>
          </p:nvSpPr>
          <p:spPr>
            <a:xfrm>
              <a:off x="4900300" y="3223150"/>
              <a:ext cx="124150" cy="36025"/>
            </a:xfrm>
            <a:custGeom>
              <a:avLst/>
              <a:gdLst/>
              <a:ahLst/>
              <a:cxnLst/>
              <a:rect l="l" t="t" r="r" b="b"/>
              <a:pathLst>
                <a:path w="4966" h="1441" extrusionOk="0">
                  <a:moveTo>
                    <a:pt x="24" y="1274"/>
                  </a:moveTo>
                  <a:lnTo>
                    <a:pt x="1" y="1441"/>
                  </a:lnTo>
                  <a:lnTo>
                    <a:pt x="179" y="1441"/>
                  </a:lnTo>
                  <a:lnTo>
                    <a:pt x="298" y="1441"/>
                  </a:lnTo>
                  <a:lnTo>
                    <a:pt x="394" y="1441"/>
                  </a:lnTo>
                  <a:cubicBezTo>
                    <a:pt x="453" y="1441"/>
                    <a:pt x="501" y="1441"/>
                    <a:pt x="548" y="1429"/>
                  </a:cubicBezTo>
                  <a:cubicBezTo>
                    <a:pt x="1965" y="1072"/>
                    <a:pt x="3227" y="774"/>
                    <a:pt x="4561" y="679"/>
                  </a:cubicBezTo>
                  <a:cubicBezTo>
                    <a:pt x="4966" y="655"/>
                    <a:pt x="4966" y="298"/>
                    <a:pt x="4966" y="155"/>
                  </a:cubicBezTo>
                  <a:lnTo>
                    <a:pt x="4966" y="0"/>
                  </a:lnTo>
                  <a:lnTo>
                    <a:pt x="4799" y="12"/>
                  </a:lnTo>
                  <a:cubicBezTo>
                    <a:pt x="4704" y="24"/>
                    <a:pt x="4608" y="24"/>
                    <a:pt x="4525" y="48"/>
                  </a:cubicBezTo>
                  <a:cubicBezTo>
                    <a:pt x="4311" y="60"/>
                    <a:pt x="4108" y="72"/>
                    <a:pt x="3906" y="119"/>
                  </a:cubicBezTo>
                  <a:cubicBezTo>
                    <a:pt x="2775" y="346"/>
                    <a:pt x="1667" y="560"/>
                    <a:pt x="513" y="822"/>
                  </a:cubicBezTo>
                  <a:cubicBezTo>
                    <a:pt x="334" y="846"/>
                    <a:pt x="72" y="905"/>
                    <a:pt x="24" y="127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246" name="Google Shape;238;p25">
              <a:extLst>
                <a:ext uri="{FF2B5EF4-FFF2-40B4-BE49-F238E27FC236}">
                  <a16:creationId xmlns:a16="http://schemas.microsoft.com/office/drawing/2014/main" xmlns="" id="{EEAD6506-D649-4810-8297-E31CF3B343E8}"/>
                </a:ext>
              </a:extLst>
            </p:cNvPr>
            <p:cNvSpPr/>
            <p:nvPr/>
          </p:nvSpPr>
          <p:spPr>
            <a:xfrm>
              <a:off x="4960725" y="3291600"/>
              <a:ext cx="83375" cy="23250"/>
            </a:xfrm>
            <a:custGeom>
              <a:avLst/>
              <a:gdLst/>
              <a:ahLst/>
              <a:cxnLst/>
              <a:rect l="l" t="t" r="r" b="b"/>
              <a:pathLst>
                <a:path w="3335" h="930" extrusionOk="0">
                  <a:moveTo>
                    <a:pt x="3156" y="25"/>
                  </a:moveTo>
                  <a:lnTo>
                    <a:pt x="2894" y="72"/>
                  </a:lnTo>
                  <a:cubicBezTo>
                    <a:pt x="2715" y="108"/>
                    <a:pt x="2549" y="132"/>
                    <a:pt x="2370" y="144"/>
                  </a:cubicBezTo>
                  <a:cubicBezTo>
                    <a:pt x="2001" y="179"/>
                    <a:pt x="1632" y="203"/>
                    <a:pt x="1275" y="239"/>
                  </a:cubicBezTo>
                  <a:cubicBezTo>
                    <a:pt x="1001" y="251"/>
                    <a:pt x="751" y="275"/>
                    <a:pt x="477" y="298"/>
                  </a:cubicBezTo>
                  <a:lnTo>
                    <a:pt x="417" y="298"/>
                  </a:lnTo>
                  <a:cubicBezTo>
                    <a:pt x="310" y="298"/>
                    <a:pt x="179" y="310"/>
                    <a:pt x="84" y="417"/>
                  </a:cubicBezTo>
                  <a:cubicBezTo>
                    <a:pt x="12" y="477"/>
                    <a:pt x="1" y="560"/>
                    <a:pt x="1" y="656"/>
                  </a:cubicBezTo>
                  <a:cubicBezTo>
                    <a:pt x="12" y="834"/>
                    <a:pt x="143" y="929"/>
                    <a:pt x="310" y="929"/>
                  </a:cubicBezTo>
                  <a:cubicBezTo>
                    <a:pt x="358" y="929"/>
                    <a:pt x="405" y="929"/>
                    <a:pt x="453" y="918"/>
                  </a:cubicBezTo>
                  <a:cubicBezTo>
                    <a:pt x="465" y="918"/>
                    <a:pt x="489" y="918"/>
                    <a:pt x="513" y="906"/>
                  </a:cubicBezTo>
                  <a:lnTo>
                    <a:pt x="1298" y="846"/>
                  </a:lnTo>
                  <a:cubicBezTo>
                    <a:pt x="1846" y="798"/>
                    <a:pt x="2382" y="751"/>
                    <a:pt x="2941" y="727"/>
                  </a:cubicBezTo>
                  <a:cubicBezTo>
                    <a:pt x="3072" y="715"/>
                    <a:pt x="3168" y="667"/>
                    <a:pt x="3239" y="596"/>
                  </a:cubicBezTo>
                  <a:cubicBezTo>
                    <a:pt x="3334" y="477"/>
                    <a:pt x="3322" y="310"/>
                    <a:pt x="3299" y="144"/>
                  </a:cubicBezTo>
                  <a:lnTo>
                    <a:pt x="3275" y="1"/>
                  </a:ln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247" name="Google Shape;239;p25">
              <a:extLst>
                <a:ext uri="{FF2B5EF4-FFF2-40B4-BE49-F238E27FC236}">
                  <a16:creationId xmlns:a16="http://schemas.microsoft.com/office/drawing/2014/main" xmlns="" id="{3F8DC857-F0B3-4CB6-B03D-5FD339576070}"/>
                </a:ext>
              </a:extLst>
            </p:cNvPr>
            <p:cNvSpPr/>
            <p:nvPr/>
          </p:nvSpPr>
          <p:spPr>
            <a:xfrm>
              <a:off x="4907750" y="3408000"/>
              <a:ext cx="73550" cy="28600"/>
            </a:xfrm>
            <a:custGeom>
              <a:avLst/>
              <a:gdLst/>
              <a:ahLst/>
              <a:cxnLst/>
              <a:rect l="l" t="t" r="r" b="b"/>
              <a:pathLst>
                <a:path w="2942" h="1144" extrusionOk="0">
                  <a:moveTo>
                    <a:pt x="2572" y="0"/>
                  </a:moveTo>
                  <a:cubicBezTo>
                    <a:pt x="2524" y="0"/>
                    <a:pt x="2477" y="0"/>
                    <a:pt x="2429" y="12"/>
                  </a:cubicBezTo>
                  <a:lnTo>
                    <a:pt x="2417" y="12"/>
                  </a:lnTo>
                  <a:cubicBezTo>
                    <a:pt x="2393" y="12"/>
                    <a:pt x="2358" y="36"/>
                    <a:pt x="2334" y="36"/>
                  </a:cubicBezTo>
                  <a:lnTo>
                    <a:pt x="1786" y="167"/>
                  </a:lnTo>
                  <a:cubicBezTo>
                    <a:pt x="1334" y="286"/>
                    <a:pt x="869" y="393"/>
                    <a:pt x="429" y="512"/>
                  </a:cubicBezTo>
                  <a:lnTo>
                    <a:pt x="381" y="524"/>
                  </a:lnTo>
                  <a:cubicBezTo>
                    <a:pt x="262" y="548"/>
                    <a:pt x="0" y="607"/>
                    <a:pt x="12" y="1000"/>
                  </a:cubicBezTo>
                  <a:lnTo>
                    <a:pt x="12" y="1143"/>
                  </a:lnTo>
                  <a:lnTo>
                    <a:pt x="155" y="1131"/>
                  </a:lnTo>
                  <a:lnTo>
                    <a:pt x="322" y="1131"/>
                  </a:lnTo>
                  <a:cubicBezTo>
                    <a:pt x="441" y="1131"/>
                    <a:pt x="560" y="1131"/>
                    <a:pt x="667" y="1107"/>
                  </a:cubicBezTo>
                  <a:cubicBezTo>
                    <a:pt x="1274" y="964"/>
                    <a:pt x="1881" y="822"/>
                    <a:pt x="2512" y="667"/>
                  </a:cubicBezTo>
                  <a:lnTo>
                    <a:pt x="2536" y="667"/>
                  </a:lnTo>
                  <a:cubicBezTo>
                    <a:pt x="2643" y="643"/>
                    <a:pt x="2941" y="583"/>
                    <a:pt x="2882" y="274"/>
                  </a:cubicBezTo>
                  <a:cubicBezTo>
                    <a:pt x="2893" y="191"/>
                    <a:pt x="2822" y="0"/>
                    <a:pt x="2572" y="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248" name="Google Shape;240;p25">
              <a:extLst>
                <a:ext uri="{FF2B5EF4-FFF2-40B4-BE49-F238E27FC236}">
                  <a16:creationId xmlns:a16="http://schemas.microsoft.com/office/drawing/2014/main" xmlns="" id="{6CC23D72-63E2-47F3-BA9B-B5D9C5BB516A}"/>
                </a:ext>
              </a:extLst>
            </p:cNvPr>
            <p:cNvSpPr/>
            <p:nvPr/>
          </p:nvSpPr>
          <p:spPr>
            <a:xfrm>
              <a:off x="4657425" y="3220475"/>
              <a:ext cx="147950" cy="39000"/>
            </a:xfrm>
            <a:custGeom>
              <a:avLst/>
              <a:gdLst/>
              <a:ahLst/>
              <a:cxnLst/>
              <a:rect l="l" t="t" r="r" b="b"/>
              <a:pathLst>
                <a:path w="5918" h="1560" extrusionOk="0">
                  <a:moveTo>
                    <a:pt x="405" y="667"/>
                  </a:moveTo>
                  <a:cubicBezTo>
                    <a:pt x="548" y="715"/>
                    <a:pt x="691" y="726"/>
                    <a:pt x="822" y="726"/>
                  </a:cubicBezTo>
                  <a:lnTo>
                    <a:pt x="917" y="750"/>
                  </a:lnTo>
                  <a:cubicBezTo>
                    <a:pt x="1072" y="762"/>
                    <a:pt x="1250" y="774"/>
                    <a:pt x="1417" y="786"/>
                  </a:cubicBezTo>
                  <a:cubicBezTo>
                    <a:pt x="2286" y="881"/>
                    <a:pt x="3179" y="965"/>
                    <a:pt x="4036" y="1179"/>
                  </a:cubicBezTo>
                  <a:cubicBezTo>
                    <a:pt x="4310" y="1250"/>
                    <a:pt x="4584" y="1322"/>
                    <a:pt x="4858" y="1405"/>
                  </a:cubicBezTo>
                  <a:cubicBezTo>
                    <a:pt x="5001" y="1441"/>
                    <a:pt x="5156" y="1488"/>
                    <a:pt x="5298" y="1512"/>
                  </a:cubicBezTo>
                  <a:cubicBezTo>
                    <a:pt x="5394" y="1548"/>
                    <a:pt x="5465" y="1560"/>
                    <a:pt x="5525" y="1560"/>
                  </a:cubicBezTo>
                  <a:cubicBezTo>
                    <a:pt x="5715" y="1560"/>
                    <a:pt x="5775" y="1417"/>
                    <a:pt x="5870" y="1179"/>
                  </a:cubicBezTo>
                  <a:lnTo>
                    <a:pt x="5918" y="1036"/>
                  </a:lnTo>
                  <a:lnTo>
                    <a:pt x="5798" y="976"/>
                  </a:lnTo>
                  <a:cubicBezTo>
                    <a:pt x="5763" y="965"/>
                    <a:pt x="5751" y="953"/>
                    <a:pt x="5715" y="941"/>
                  </a:cubicBezTo>
                  <a:cubicBezTo>
                    <a:pt x="5656" y="905"/>
                    <a:pt x="5584" y="857"/>
                    <a:pt x="5501" y="845"/>
                  </a:cubicBezTo>
                  <a:cubicBezTo>
                    <a:pt x="5382" y="822"/>
                    <a:pt x="5263" y="786"/>
                    <a:pt x="5144" y="738"/>
                  </a:cubicBezTo>
                  <a:cubicBezTo>
                    <a:pt x="4798" y="655"/>
                    <a:pt x="4453" y="548"/>
                    <a:pt x="4108" y="488"/>
                  </a:cubicBezTo>
                  <a:cubicBezTo>
                    <a:pt x="3191" y="345"/>
                    <a:pt x="2250" y="226"/>
                    <a:pt x="1334" y="107"/>
                  </a:cubicBezTo>
                  <a:lnTo>
                    <a:pt x="691" y="12"/>
                  </a:lnTo>
                  <a:cubicBezTo>
                    <a:pt x="631" y="12"/>
                    <a:pt x="584" y="0"/>
                    <a:pt x="512" y="0"/>
                  </a:cubicBezTo>
                  <a:lnTo>
                    <a:pt x="381" y="0"/>
                  </a:lnTo>
                  <a:lnTo>
                    <a:pt x="238" y="0"/>
                  </a:lnTo>
                  <a:lnTo>
                    <a:pt x="143" y="0"/>
                  </a:lnTo>
                  <a:lnTo>
                    <a:pt x="0" y="345"/>
                  </a:lnTo>
                  <a:lnTo>
                    <a:pt x="95" y="417"/>
                  </a:lnTo>
                  <a:cubicBezTo>
                    <a:pt x="107" y="429"/>
                    <a:pt x="143" y="441"/>
                    <a:pt x="155" y="476"/>
                  </a:cubicBezTo>
                  <a:cubicBezTo>
                    <a:pt x="226" y="560"/>
                    <a:pt x="310" y="643"/>
                    <a:pt x="405" y="66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249" name="Google Shape;241;p25">
              <a:extLst>
                <a:ext uri="{FF2B5EF4-FFF2-40B4-BE49-F238E27FC236}">
                  <a16:creationId xmlns:a16="http://schemas.microsoft.com/office/drawing/2014/main" xmlns="" id="{2D678FA0-3273-4B30-869A-A45D6F72A9D6}"/>
                </a:ext>
              </a:extLst>
            </p:cNvPr>
            <p:cNvSpPr/>
            <p:nvPr/>
          </p:nvSpPr>
          <p:spPr>
            <a:xfrm>
              <a:off x="4667250" y="3309475"/>
              <a:ext cx="150025" cy="37525"/>
            </a:xfrm>
            <a:custGeom>
              <a:avLst/>
              <a:gdLst/>
              <a:ahLst/>
              <a:cxnLst/>
              <a:rect l="l" t="t" r="r" b="b"/>
              <a:pathLst>
                <a:path w="6001" h="1501" extrusionOk="0">
                  <a:moveTo>
                    <a:pt x="5632" y="762"/>
                  </a:moveTo>
                  <a:cubicBezTo>
                    <a:pt x="5251" y="703"/>
                    <a:pt x="4893" y="619"/>
                    <a:pt x="4536" y="560"/>
                  </a:cubicBezTo>
                  <a:cubicBezTo>
                    <a:pt x="4036" y="476"/>
                    <a:pt x="3500" y="369"/>
                    <a:pt x="2977" y="298"/>
                  </a:cubicBezTo>
                  <a:cubicBezTo>
                    <a:pt x="2381" y="203"/>
                    <a:pt x="1774" y="131"/>
                    <a:pt x="1191" y="72"/>
                  </a:cubicBezTo>
                  <a:cubicBezTo>
                    <a:pt x="953" y="48"/>
                    <a:pt x="714" y="12"/>
                    <a:pt x="476" y="0"/>
                  </a:cubicBezTo>
                  <a:lnTo>
                    <a:pt x="393" y="0"/>
                  </a:lnTo>
                  <a:cubicBezTo>
                    <a:pt x="119" y="0"/>
                    <a:pt x="48" y="191"/>
                    <a:pt x="12" y="310"/>
                  </a:cubicBezTo>
                  <a:lnTo>
                    <a:pt x="0" y="369"/>
                  </a:lnTo>
                  <a:lnTo>
                    <a:pt x="36" y="417"/>
                  </a:lnTo>
                  <a:lnTo>
                    <a:pt x="48" y="429"/>
                  </a:lnTo>
                  <a:cubicBezTo>
                    <a:pt x="71" y="476"/>
                    <a:pt x="119" y="560"/>
                    <a:pt x="214" y="560"/>
                  </a:cubicBezTo>
                  <a:cubicBezTo>
                    <a:pt x="1845" y="726"/>
                    <a:pt x="3786" y="953"/>
                    <a:pt x="5727" y="1476"/>
                  </a:cubicBezTo>
                  <a:lnTo>
                    <a:pt x="5846" y="1500"/>
                  </a:lnTo>
                  <a:lnTo>
                    <a:pt x="5894" y="1381"/>
                  </a:lnTo>
                  <a:cubicBezTo>
                    <a:pt x="5953" y="1250"/>
                    <a:pt x="6001" y="1084"/>
                    <a:pt x="5929" y="941"/>
                  </a:cubicBezTo>
                  <a:cubicBezTo>
                    <a:pt x="5870" y="798"/>
                    <a:pt x="5679" y="762"/>
                    <a:pt x="5632" y="76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250" name="Google Shape;242;p25">
              <a:extLst>
                <a:ext uri="{FF2B5EF4-FFF2-40B4-BE49-F238E27FC236}">
                  <a16:creationId xmlns:a16="http://schemas.microsoft.com/office/drawing/2014/main" xmlns="" id="{0A9315E1-81D3-412D-B6F4-C6C1B3367E56}"/>
                </a:ext>
              </a:extLst>
            </p:cNvPr>
            <p:cNvSpPr/>
            <p:nvPr/>
          </p:nvSpPr>
          <p:spPr>
            <a:xfrm>
              <a:off x="4661275" y="3253500"/>
              <a:ext cx="149750" cy="39925"/>
            </a:xfrm>
            <a:custGeom>
              <a:avLst/>
              <a:gdLst/>
              <a:ahLst/>
              <a:cxnLst/>
              <a:rect l="l" t="t" r="r" b="b"/>
              <a:pathLst>
                <a:path w="5990" h="1597" extrusionOk="0">
                  <a:moveTo>
                    <a:pt x="1739" y="763"/>
                  </a:moveTo>
                  <a:lnTo>
                    <a:pt x="1882" y="775"/>
                  </a:lnTo>
                  <a:cubicBezTo>
                    <a:pt x="2787" y="882"/>
                    <a:pt x="3704" y="989"/>
                    <a:pt x="4597" y="1239"/>
                  </a:cubicBezTo>
                  <a:cubicBezTo>
                    <a:pt x="4763" y="1287"/>
                    <a:pt x="4942" y="1358"/>
                    <a:pt x="5109" y="1418"/>
                  </a:cubicBezTo>
                  <a:lnTo>
                    <a:pt x="5466" y="1549"/>
                  </a:lnTo>
                  <a:cubicBezTo>
                    <a:pt x="5525" y="1572"/>
                    <a:pt x="5585" y="1584"/>
                    <a:pt x="5633" y="1584"/>
                  </a:cubicBezTo>
                  <a:lnTo>
                    <a:pt x="5644" y="1584"/>
                  </a:lnTo>
                  <a:lnTo>
                    <a:pt x="5704" y="1584"/>
                  </a:lnTo>
                  <a:lnTo>
                    <a:pt x="5823" y="1596"/>
                  </a:lnTo>
                  <a:lnTo>
                    <a:pt x="5990" y="989"/>
                  </a:lnTo>
                  <a:lnTo>
                    <a:pt x="5847" y="941"/>
                  </a:lnTo>
                  <a:cubicBezTo>
                    <a:pt x="5775" y="918"/>
                    <a:pt x="5704" y="882"/>
                    <a:pt x="5621" y="870"/>
                  </a:cubicBezTo>
                  <a:cubicBezTo>
                    <a:pt x="5478" y="810"/>
                    <a:pt x="5323" y="763"/>
                    <a:pt x="5180" y="739"/>
                  </a:cubicBezTo>
                  <a:cubicBezTo>
                    <a:pt x="4156" y="465"/>
                    <a:pt x="3085" y="334"/>
                    <a:pt x="2049" y="215"/>
                  </a:cubicBezTo>
                  <a:cubicBezTo>
                    <a:pt x="1537" y="156"/>
                    <a:pt x="977" y="96"/>
                    <a:pt x="453" y="1"/>
                  </a:cubicBezTo>
                  <a:lnTo>
                    <a:pt x="382" y="1"/>
                  </a:lnTo>
                  <a:cubicBezTo>
                    <a:pt x="346" y="1"/>
                    <a:pt x="299" y="1"/>
                    <a:pt x="263" y="25"/>
                  </a:cubicBezTo>
                  <a:lnTo>
                    <a:pt x="239" y="25"/>
                  </a:lnTo>
                  <a:cubicBezTo>
                    <a:pt x="179" y="25"/>
                    <a:pt x="132" y="48"/>
                    <a:pt x="108" y="96"/>
                  </a:cubicBezTo>
                  <a:lnTo>
                    <a:pt x="60" y="179"/>
                  </a:lnTo>
                  <a:cubicBezTo>
                    <a:pt x="60" y="203"/>
                    <a:pt x="49" y="215"/>
                    <a:pt x="49" y="239"/>
                  </a:cubicBezTo>
                  <a:lnTo>
                    <a:pt x="1" y="358"/>
                  </a:lnTo>
                  <a:lnTo>
                    <a:pt x="108" y="417"/>
                  </a:lnTo>
                  <a:cubicBezTo>
                    <a:pt x="132" y="441"/>
                    <a:pt x="156" y="453"/>
                    <a:pt x="179" y="465"/>
                  </a:cubicBezTo>
                  <a:cubicBezTo>
                    <a:pt x="251" y="513"/>
                    <a:pt x="346" y="584"/>
                    <a:pt x="453" y="596"/>
                  </a:cubicBezTo>
                  <a:cubicBezTo>
                    <a:pt x="894" y="656"/>
                    <a:pt x="1322" y="715"/>
                    <a:pt x="1739" y="76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251" name="Google Shape;243;p25">
              <a:extLst>
                <a:ext uri="{FF2B5EF4-FFF2-40B4-BE49-F238E27FC236}">
                  <a16:creationId xmlns:a16="http://schemas.microsoft.com/office/drawing/2014/main" xmlns="" id="{0A0E1DF6-7E3F-45EA-BFE9-7B7F556F767E}"/>
                </a:ext>
              </a:extLst>
            </p:cNvPr>
            <p:cNvSpPr/>
            <p:nvPr/>
          </p:nvSpPr>
          <p:spPr>
            <a:xfrm>
              <a:off x="4671100" y="3347275"/>
              <a:ext cx="140225" cy="32450"/>
            </a:xfrm>
            <a:custGeom>
              <a:avLst/>
              <a:gdLst/>
              <a:ahLst/>
              <a:cxnLst/>
              <a:rect l="l" t="t" r="r" b="b"/>
              <a:pathLst>
                <a:path w="5609" h="1298" extrusionOk="0">
                  <a:moveTo>
                    <a:pt x="394" y="750"/>
                  </a:moveTo>
                  <a:cubicBezTo>
                    <a:pt x="453" y="750"/>
                    <a:pt x="501" y="738"/>
                    <a:pt x="548" y="715"/>
                  </a:cubicBezTo>
                  <a:cubicBezTo>
                    <a:pt x="989" y="631"/>
                    <a:pt x="1453" y="572"/>
                    <a:pt x="1930" y="572"/>
                  </a:cubicBezTo>
                  <a:cubicBezTo>
                    <a:pt x="2775" y="572"/>
                    <a:pt x="3644" y="715"/>
                    <a:pt x="4561" y="1048"/>
                  </a:cubicBezTo>
                  <a:cubicBezTo>
                    <a:pt x="4728" y="1107"/>
                    <a:pt x="4894" y="1155"/>
                    <a:pt x="5037" y="1191"/>
                  </a:cubicBezTo>
                  <a:cubicBezTo>
                    <a:pt x="5120" y="1227"/>
                    <a:pt x="5192" y="1238"/>
                    <a:pt x="5275" y="1274"/>
                  </a:cubicBezTo>
                  <a:lnTo>
                    <a:pt x="5394" y="1298"/>
                  </a:lnTo>
                  <a:lnTo>
                    <a:pt x="5454" y="1191"/>
                  </a:lnTo>
                  <a:cubicBezTo>
                    <a:pt x="5466" y="1179"/>
                    <a:pt x="5466" y="1167"/>
                    <a:pt x="5490" y="1155"/>
                  </a:cubicBezTo>
                  <a:cubicBezTo>
                    <a:pt x="5513" y="1107"/>
                    <a:pt x="5525" y="1072"/>
                    <a:pt x="5549" y="1036"/>
                  </a:cubicBezTo>
                  <a:cubicBezTo>
                    <a:pt x="5561" y="988"/>
                    <a:pt x="5561" y="941"/>
                    <a:pt x="5573" y="881"/>
                  </a:cubicBezTo>
                  <a:cubicBezTo>
                    <a:pt x="5573" y="857"/>
                    <a:pt x="5573" y="822"/>
                    <a:pt x="5597" y="798"/>
                  </a:cubicBezTo>
                  <a:lnTo>
                    <a:pt x="5609" y="655"/>
                  </a:lnTo>
                  <a:lnTo>
                    <a:pt x="5490" y="631"/>
                  </a:lnTo>
                  <a:lnTo>
                    <a:pt x="5180" y="536"/>
                  </a:lnTo>
                  <a:cubicBezTo>
                    <a:pt x="4966" y="476"/>
                    <a:pt x="4763" y="441"/>
                    <a:pt x="4561" y="357"/>
                  </a:cubicBezTo>
                  <a:cubicBezTo>
                    <a:pt x="3823" y="119"/>
                    <a:pt x="3013" y="0"/>
                    <a:pt x="2096" y="0"/>
                  </a:cubicBezTo>
                  <a:cubicBezTo>
                    <a:pt x="1584" y="0"/>
                    <a:pt x="1049" y="36"/>
                    <a:pt x="334" y="107"/>
                  </a:cubicBezTo>
                  <a:cubicBezTo>
                    <a:pt x="203" y="119"/>
                    <a:pt x="25" y="274"/>
                    <a:pt x="13" y="417"/>
                  </a:cubicBezTo>
                  <a:cubicBezTo>
                    <a:pt x="1" y="536"/>
                    <a:pt x="37" y="619"/>
                    <a:pt x="72" y="643"/>
                  </a:cubicBezTo>
                  <a:cubicBezTo>
                    <a:pt x="144" y="738"/>
                    <a:pt x="263" y="738"/>
                    <a:pt x="334" y="738"/>
                  </a:cubicBezTo>
                  <a:cubicBezTo>
                    <a:pt x="334" y="762"/>
                    <a:pt x="370" y="762"/>
                    <a:pt x="394" y="75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252" name="Google Shape;244;p25">
              <a:extLst>
                <a:ext uri="{FF2B5EF4-FFF2-40B4-BE49-F238E27FC236}">
                  <a16:creationId xmlns:a16="http://schemas.microsoft.com/office/drawing/2014/main" xmlns="" id="{B8C3C8DE-569C-4BEE-AD24-9FB3BCFAABA3}"/>
                </a:ext>
              </a:extLst>
            </p:cNvPr>
            <p:cNvSpPr/>
            <p:nvPr/>
          </p:nvSpPr>
          <p:spPr>
            <a:xfrm>
              <a:off x="4677950" y="3381500"/>
              <a:ext cx="134875" cy="34850"/>
            </a:xfrm>
            <a:custGeom>
              <a:avLst/>
              <a:gdLst/>
              <a:ahLst/>
              <a:cxnLst/>
              <a:rect l="l" t="t" r="r" b="b"/>
              <a:pathLst>
                <a:path w="5395" h="1394" extrusionOk="0">
                  <a:moveTo>
                    <a:pt x="5299" y="774"/>
                  </a:moveTo>
                  <a:cubicBezTo>
                    <a:pt x="5275" y="762"/>
                    <a:pt x="5239" y="739"/>
                    <a:pt x="5204" y="715"/>
                  </a:cubicBezTo>
                  <a:cubicBezTo>
                    <a:pt x="3799" y="358"/>
                    <a:pt x="2346" y="119"/>
                    <a:pt x="870" y="24"/>
                  </a:cubicBezTo>
                  <a:lnTo>
                    <a:pt x="834" y="24"/>
                  </a:lnTo>
                  <a:cubicBezTo>
                    <a:pt x="751" y="24"/>
                    <a:pt x="644" y="0"/>
                    <a:pt x="536" y="0"/>
                  </a:cubicBezTo>
                  <a:cubicBezTo>
                    <a:pt x="465" y="0"/>
                    <a:pt x="405" y="0"/>
                    <a:pt x="346" y="24"/>
                  </a:cubicBezTo>
                  <a:cubicBezTo>
                    <a:pt x="239" y="36"/>
                    <a:pt x="179" y="119"/>
                    <a:pt x="144" y="179"/>
                  </a:cubicBezTo>
                  <a:cubicBezTo>
                    <a:pt x="120" y="203"/>
                    <a:pt x="108" y="215"/>
                    <a:pt x="108" y="227"/>
                  </a:cubicBezTo>
                  <a:lnTo>
                    <a:pt x="1" y="346"/>
                  </a:lnTo>
                  <a:lnTo>
                    <a:pt x="120" y="453"/>
                  </a:lnTo>
                  <a:lnTo>
                    <a:pt x="155" y="477"/>
                  </a:lnTo>
                  <a:cubicBezTo>
                    <a:pt x="191" y="524"/>
                    <a:pt x="263" y="584"/>
                    <a:pt x="334" y="596"/>
                  </a:cubicBezTo>
                  <a:cubicBezTo>
                    <a:pt x="394" y="620"/>
                    <a:pt x="465" y="620"/>
                    <a:pt x="513" y="620"/>
                  </a:cubicBezTo>
                  <a:lnTo>
                    <a:pt x="584" y="620"/>
                  </a:lnTo>
                  <a:lnTo>
                    <a:pt x="655" y="620"/>
                  </a:lnTo>
                  <a:cubicBezTo>
                    <a:pt x="858" y="631"/>
                    <a:pt x="1048" y="643"/>
                    <a:pt x="1239" y="643"/>
                  </a:cubicBezTo>
                  <a:cubicBezTo>
                    <a:pt x="1691" y="679"/>
                    <a:pt x="2132" y="691"/>
                    <a:pt x="2560" y="774"/>
                  </a:cubicBezTo>
                  <a:cubicBezTo>
                    <a:pt x="3132" y="881"/>
                    <a:pt x="3692" y="1036"/>
                    <a:pt x="4227" y="1179"/>
                  </a:cubicBezTo>
                  <a:cubicBezTo>
                    <a:pt x="4489" y="1251"/>
                    <a:pt x="4739" y="1310"/>
                    <a:pt x="4989" y="1370"/>
                  </a:cubicBezTo>
                  <a:cubicBezTo>
                    <a:pt x="5025" y="1370"/>
                    <a:pt x="5037" y="1393"/>
                    <a:pt x="5061" y="1393"/>
                  </a:cubicBezTo>
                  <a:lnTo>
                    <a:pt x="5108" y="1393"/>
                  </a:lnTo>
                  <a:lnTo>
                    <a:pt x="5168" y="1393"/>
                  </a:lnTo>
                  <a:lnTo>
                    <a:pt x="5287" y="1393"/>
                  </a:lnTo>
                  <a:lnTo>
                    <a:pt x="5394" y="858"/>
                  </a:lnTo>
                  <a:lnTo>
                    <a:pt x="5299" y="798"/>
                  </a:lnTo>
                  <a:cubicBezTo>
                    <a:pt x="5335" y="798"/>
                    <a:pt x="5323" y="774"/>
                    <a:pt x="5299" y="77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253" name="Google Shape;245;p25">
              <a:extLst>
                <a:ext uri="{FF2B5EF4-FFF2-40B4-BE49-F238E27FC236}">
                  <a16:creationId xmlns:a16="http://schemas.microsoft.com/office/drawing/2014/main" xmlns="" id="{DDEAB8E0-157C-47DB-8975-9BC50FCFD651}"/>
                </a:ext>
              </a:extLst>
            </p:cNvPr>
            <p:cNvSpPr/>
            <p:nvPr/>
          </p:nvSpPr>
          <p:spPr>
            <a:xfrm>
              <a:off x="4714575" y="3186225"/>
              <a:ext cx="107175" cy="36350"/>
            </a:xfrm>
            <a:custGeom>
              <a:avLst/>
              <a:gdLst/>
              <a:ahLst/>
              <a:cxnLst/>
              <a:rect l="l" t="t" r="r" b="b"/>
              <a:pathLst>
                <a:path w="4287" h="1454" extrusionOk="0">
                  <a:moveTo>
                    <a:pt x="4072" y="822"/>
                  </a:moveTo>
                  <a:cubicBezTo>
                    <a:pt x="3953" y="727"/>
                    <a:pt x="3810" y="703"/>
                    <a:pt x="3691" y="668"/>
                  </a:cubicBezTo>
                  <a:cubicBezTo>
                    <a:pt x="2989" y="537"/>
                    <a:pt x="2274" y="394"/>
                    <a:pt x="1560" y="251"/>
                  </a:cubicBezTo>
                  <a:lnTo>
                    <a:pt x="774" y="108"/>
                  </a:lnTo>
                  <a:cubicBezTo>
                    <a:pt x="667" y="96"/>
                    <a:pt x="560" y="60"/>
                    <a:pt x="464" y="49"/>
                  </a:cubicBezTo>
                  <a:lnTo>
                    <a:pt x="310" y="13"/>
                  </a:lnTo>
                  <a:lnTo>
                    <a:pt x="238" y="1"/>
                  </a:lnTo>
                  <a:lnTo>
                    <a:pt x="179" y="49"/>
                  </a:lnTo>
                  <a:cubicBezTo>
                    <a:pt x="179" y="49"/>
                    <a:pt x="167" y="60"/>
                    <a:pt x="143" y="60"/>
                  </a:cubicBezTo>
                  <a:cubicBezTo>
                    <a:pt x="83" y="108"/>
                    <a:pt x="0" y="168"/>
                    <a:pt x="0" y="263"/>
                  </a:cubicBezTo>
                  <a:cubicBezTo>
                    <a:pt x="0" y="370"/>
                    <a:pt x="48" y="549"/>
                    <a:pt x="179" y="608"/>
                  </a:cubicBezTo>
                  <a:cubicBezTo>
                    <a:pt x="262" y="656"/>
                    <a:pt x="369" y="668"/>
                    <a:pt x="464" y="680"/>
                  </a:cubicBezTo>
                  <a:cubicBezTo>
                    <a:pt x="488" y="680"/>
                    <a:pt x="536" y="703"/>
                    <a:pt x="560" y="703"/>
                  </a:cubicBezTo>
                  <a:cubicBezTo>
                    <a:pt x="857" y="763"/>
                    <a:pt x="1179" y="822"/>
                    <a:pt x="1476" y="858"/>
                  </a:cubicBezTo>
                  <a:cubicBezTo>
                    <a:pt x="2203" y="1001"/>
                    <a:pt x="2941" y="1132"/>
                    <a:pt x="3643" y="1394"/>
                  </a:cubicBezTo>
                  <a:cubicBezTo>
                    <a:pt x="3655" y="1394"/>
                    <a:pt x="3679" y="1418"/>
                    <a:pt x="3679" y="1418"/>
                  </a:cubicBezTo>
                  <a:cubicBezTo>
                    <a:pt x="3715" y="1430"/>
                    <a:pt x="3774" y="1453"/>
                    <a:pt x="3834" y="1453"/>
                  </a:cubicBezTo>
                  <a:cubicBezTo>
                    <a:pt x="3858" y="1453"/>
                    <a:pt x="3882" y="1453"/>
                    <a:pt x="3893" y="1442"/>
                  </a:cubicBezTo>
                  <a:cubicBezTo>
                    <a:pt x="4036" y="1394"/>
                    <a:pt x="4191" y="1334"/>
                    <a:pt x="4227" y="1203"/>
                  </a:cubicBezTo>
                  <a:cubicBezTo>
                    <a:pt x="4286" y="1108"/>
                    <a:pt x="4191" y="906"/>
                    <a:pt x="4072" y="82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</p:grpSp>
      <p:grpSp>
        <p:nvGrpSpPr>
          <p:cNvPr id="168" name="Google Shape;343;p28">
            <a:extLst>
              <a:ext uri="{FF2B5EF4-FFF2-40B4-BE49-F238E27FC236}">
                <a16:creationId xmlns:a16="http://schemas.microsoft.com/office/drawing/2014/main" xmlns="" id="{55E235F5-60E0-4955-BD27-455E2DA4DEEA}"/>
              </a:ext>
            </a:extLst>
          </p:cNvPr>
          <p:cNvGrpSpPr/>
          <p:nvPr/>
        </p:nvGrpSpPr>
        <p:grpSpPr>
          <a:xfrm>
            <a:off x="3654818" y="222074"/>
            <a:ext cx="790837" cy="1083272"/>
            <a:chOff x="1731150" y="1748550"/>
            <a:chExt cx="228625" cy="313175"/>
          </a:xfrm>
        </p:grpSpPr>
        <p:sp>
          <p:nvSpPr>
            <p:cNvPr id="169" name="Google Shape;344;p28">
              <a:extLst>
                <a:ext uri="{FF2B5EF4-FFF2-40B4-BE49-F238E27FC236}">
                  <a16:creationId xmlns:a16="http://schemas.microsoft.com/office/drawing/2014/main" xmlns="" id="{83BEFCDB-8895-4CCE-8855-A4A51D0A0F60}"/>
                </a:ext>
              </a:extLst>
            </p:cNvPr>
            <p:cNvSpPr/>
            <p:nvPr/>
          </p:nvSpPr>
          <p:spPr>
            <a:xfrm>
              <a:off x="1775500" y="1809575"/>
              <a:ext cx="134275" cy="179800"/>
            </a:xfrm>
            <a:custGeom>
              <a:avLst/>
              <a:gdLst/>
              <a:ahLst/>
              <a:cxnLst/>
              <a:rect l="l" t="t" r="r" b="b"/>
              <a:pathLst>
                <a:path w="5371" h="7192" extrusionOk="0">
                  <a:moveTo>
                    <a:pt x="5335" y="584"/>
                  </a:moveTo>
                  <a:cubicBezTo>
                    <a:pt x="5335" y="560"/>
                    <a:pt x="5335" y="548"/>
                    <a:pt x="5347" y="525"/>
                  </a:cubicBezTo>
                  <a:lnTo>
                    <a:pt x="5371" y="429"/>
                  </a:lnTo>
                  <a:lnTo>
                    <a:pt x="5299" y="370"/>
                  </a:lnTo>
                  <a:lnTo>
                    <a:pt x="5228" y="310"/>
                  </a:lnTo>
                  <a:cubicBezTo>
                    <a:pt x="5109" y="215"/>
                    <a:pt x="4954" y="108"/>
                    <a:pt x="4763" y="36"/>
                  </a:cubicBezTo>
                  <a:lnTo>
                    <a:pt x="4656" y="1"/>
                  </a:lnTo>
                  <a:lnTo>
                    <a:pt x="4585" y="72"/>
                  </a:lnTo>
                  <a:cubicBezTo>
                    <a:pt x="4573" y="108"/>
                    <a:pt x="4537" y="120"/>
                    <a:pt x="4525" y="132"/>
                  </a:cubicBezTo>
                  <a:cubicBezTo>
                    <a:pt x="4478" y="179"/>
                    <a:pt x="4442" y="227"/>
                    <a:pt x="4406" y="286"/>
                  </a:cubicBezTo>
                  <a:lnTo>
                    <a:pt x="4228" y="548"/>
                  </a:lnTo>
                  <a:cubicBezTo>
                    <a:pt x="4168" y="655"/>
                    <a:pt x="4097" y="751"/>
                    <a:pt x="4037" y="834"/>
                  </a:cubicBezTo>
                  <a:lnTo>
                    <a:pt x="2394" y="3156"/>
                  </a:lnTo>
                  <a:cubicBezTo>
                    <a:pt x="1656" y="4215"/>
                    <a:pt x="929" y="5251"/>
                    <a:pt x="179" y="6311"/>
                  </a:cubicBezTo>
                  <a:cubicBezTo>
                    <a:pt x="132" y="6370"/>
                    <a:pt x="120" y="6418"/>
                    <a:pt x="96" y="6478"/>
                  </a:cubicBezTo>
                  <a:cubicBezTo>
                    <a:pt x="72" y="6501"/>
                    <a:pt x="72" y="6525"/>
                    <a:pt x="60" y="6549"/>
                  </a:cubicBezTo>
                  <a:lnTo>
                    <a:pt x="1" y="6668"/>
                  </a:lnTo>
                  <a:lnTo>
                    <a:pt x="608" y="7097"/>
                  </a:lnTo>
                  <a:lnTo>
                    <a:pt x="703" y="6978"/>
                  </a:lnTo>
                  <a:lnTo>
                    <a:pt x="703" y="6978"/>
                  </a:lnTo>
                  <a:lnTo>
                    <a:pt x="608" y="7097"/>
                  </a:lnTo>
                  <a:lnTo>
                    <a:pt x="727" y="7192"/>
                  </a:lnTo>
                  <a:lnTo>
                    <a:pt x="822" y="7073"/>
                  </a:lnTo>
                  <a:cubicBezTo>
                    <a:pt x="2323" y="4930"/>
                    <a:pt x="3799" y="2834"/>
                    <a:pt x="5275" y="727"/>
                  </a:cubicBezTo>
                  <a:cubicBezTo>
                    <a:pt x="5311" y="667"/>
                    <a:pt x="5335" y="608"/>
                    <a:pt x="5335" y="584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170" name="Google Shape;345;p28">
              <a:extLst>
                <a:ext uri="{FF2B5EF4-FFF2-40B4-BE49-F238E27FC236}">
                  <a16:creationId xmlns:a16="http://schemas.microsoft.com/office/drawing/2014/main" xmlns="" id="{9272C0A2-DEB5-4DD6-92A7-B8FD0E1DDE99}"/>
                </a:ext>
              </a:extLst>
            </p:cNvPr>
            <p:cNvSpPr/>
            <p:nvPr/>
          </p:nvSpPr>
          <p:spPr>
            <a:xfrm>
              <a:off x="1760925" y="1797675"/>
              <a:ext cx="126825" cy="174450"/>
            </a:xfrm>
            <a:custGeom>
              <a:avLst/>
              <a:gdLst/>
              <a:ahLst/>
              <a:cxnLst/>
              <a:rect l="l" t="t" r="r" b="b"/>
              <a:pathLst>
                <a:path w="5073" h="6978" extrusionOk="0">
                  <a:moveTo>
                    <a:pt x="2477" y="4060"/>
                  </a:moveTo>
                  <a:lnTo>
                    <a:pt x="3858" y="2096"/>
                  </a:lnTo>
                  <a:cubicBezTo>
                    <a:pt x="4025" y="1858"/>
                    <a:pt x="4203" y="1620"/>
                    <a:pt x="4382" y="1382"/>
                  </a:cubicBezTo>
                  <a:cubicBezTo>
                    <a:pt x="4560" y="1143"/>
                    <a:pt x="4727" y="905"/>
                    <a:pt x="4882" y="667"/>
                  </a:cubicBezTo>
                  <a:cubicBezTo>
                    <a:pt x="4930" y="608"/>
                    <a:pt x="4965" y="536"/>
                    <a:pt x="4989" y="477"/>
                  </a:cubicBezTo>
                  <a:cubicBezTo>
                    <a:pt x="5001" y="441"/>
                    <a:pt x="5001" y="429"/>
                    <a:pt x="5013" y="405"/>
                  </a:cubicBezTo>
                  <a:lnTo>
                    <a:pt x="5072" y="286"/>
                  </a:lnTo>
                  <a:lnTo>
                    <a:pt x="4680" y="0"/>
                  </a:lnTo>
                  <a:lnTo>
                    <a:pt x="4584" y="60"/>
                  </a:lnTo>
                  <a:cubicBezTo>
                    <a:pt x="4572" y="72"/>
                    <a:pt x="4560" y="72"/>
                    <a:pt x="4560" y="84"/>
                  </a:cubicBezTo>
                  <a:cubicBezTo>
                    <a:pt x="4525" y="108"/>
                    <a:pt x="4477" y="131"/>
                    <a:pt x="4441" y="179"/>
                  </a:cubicBezTo>
                  <a:cubicBezTo>
                    <a:pt x="4299" y="369"/>
                    <a:pt x="4156" y="548"/>
                    <a:pt x="4001" y="727"/>
                  </a:cubicBezTo>
                  <a:cubicBezTo>
                    <a:pt x="3810" y="965"/>
                    <a:pt x="3608" y="1203"/>
                    <a:pt x="3441" y="1489"/>
                  </a:cubicBezTo>
                  <a:cubicBezTo>
                    <a:pt x="3227" y="1834"/>
                    <a:pt x="2989" y="2155"/>
                    <a:pt x="2775" y="2477"/>
                  </a:cubicBezTo>
                  <a:lnTo>
                    <a:pt x="2667" y="2632"/>
                  </a:lnTo>
                  <a:cubicBezTo>
                    <a:pt x="2429" y="2977"/>
                    <a:pt x="2144" y="3382"/>
                    <a:pt x="1965" y="3822"/>
                  </a:cubicBezTo>
                  <a:cubicBezTo>
                    <a:pt x="1941" y="3918"/>
                    <a:pt x="1882" y="3989"/>
                    <a:pt x="1822" y="4084"/>
                  </a:cubicBezTo>
                  <a:cubicBezTo>
                    <a:pt x="1501" y="4513"/>
                    <a:pt x="1203" y="4953"/>
                    <a:pt x="893" y="5394"/>
                  </a:cubicBezTo>
                  <a:lnTo>
                    <a:pt x="155" y="6465"/>
                  </a:lnTo>
                  <a:cubicBezTo>
                    <a:pt x="119" y="6501"/>
                    <a:pt x="108" y="6537"/>
                    <a:pt x="96" y="6585"/>
                  </a:cubicBezTo>
                  <a:cubicBezTo>
                    <a:pt x="96" y="6596"/>
                    <a:pt x="72" y="6608"/>
                    <a:pt x="60" y="6620"/>
                  </a:cubicBezTo>
                  <a:lnTo>
                    <a:pt x="0" y="6763"/>
                  </a:lnTo>
                  <a:lnTo>
                    <a:pt x="393" y="6977"/>
                  </a:lnTo>
                  <a:lnTo>
                    <a:pt x="465" y="6906"/>
                  </a:lnTo>
                  <a:lnTo>
                    <a:pt x="512" y="6858"/>
                  </a:lnTo>
                  <a:cubicBezTo>
                    <a:pt x="536" y="6835"/>
                    <a:pt x="572" y="6799"/>
                    <a:pt x="596" y="6763"/>
                  </a:cubicBezTo>
                  <a:cubicBezTo>
                    <a:pt x="750" y="6549"/>
                    <a:pt x="893" y="6346"/>
                    <a:pt x="1048" y="6144"/>
                  </a:cubicBezTo>
                  <a:cubicBezTo>
                    <a:pt x="1251" y="5823"/>
                    <a:pt x="2477" y="4060"/>
                    <a:pt x="2477" y="406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171" name="Google Shape;346;p28">
              <a:extLst>
                <a:ext uri="{FF2B5EF4-FFF2-40B4-BE49-F238E27FC236}">
                  <a16:creationId xmlns:a16="http://schemas.microsoft.com/office/drawing/2014/main" xmlns="" id="{CEEA817C-9454-4A44-BD87-F9881FF0FE57}"/>
                </a:ext>
              </a:extLst>
            </p:cNvPr>
            <p:cNvSpPr/>
            <p:nvPr/>
          </p:nvSpPr>
          <p:spPr>
            <a:xfrm>
              <a:off x="1799625" y="1824750"/>
              <a:ext cx="126525" cy="172075"/>
            </a:xfrm>
            <a:custGeom>
              <a:avLst/>
              <a:gdLst/>
              <a:ahLst/>
              <a:cxnLst/>
              <a:rect l="l" t="t" r="r" b="b"/>
              <a:pathLst>
                <a:path w="5061" h="6883" extrusionOk="0">
                  <a:moveTo>
                    <a:pt x="4667" y="1"/>
                  </a:moveTo>
                  <a:lnTo>
                    <a:pt x="4572" y="60"/>
                  </a:lnTo>
                  <a:cubicBezTo>
                    <a:pt x="4560" y="72"/>
                    <a:pt x="4548" y="72"/>
                    <a:pt x="4525" y="96"/>
                  </a:cubicBezTo>
                  <a:cubicBezTo>
                    <a:pt x="4501" y="120"/>
                    <a:pt x="4453" y="132"/>
                    <a:pt x="4429" y="179"/>
                  </a:cubicBezTo>
                  <a:cubicBezTo>
                    <a:pt x="3548" y="1501"/>
                    <a:pt x="2620" y="2835"/>
                    <a:pt x="1715" y="4097"/>
                  </a:cubicBezTo>
                  <a:cubicBezTo>
                    <a:pt x="1215" y="4811"/>
                    <a:pt x="691" y="5561"/>
                    <a:pt x="179" y="6287"/>
                  </a:cubicBezTo>
                  <a:cubicBezTo>
                    <a:pt x="143" y="6347"/>
                    <a:pt x="107" y="6418"/>
                    <a:pt x="84" y="6478"/>
                  </a:cubicBezTo>
                  <a:cubicBezTo>
                    <a:pt x="60" y="6502"/>
                    <a:pt x="48" y="6525"/>
                    <a:pt x="48" y="6549"/>
                  </a:cubicBezTo>
                  <a:lnTo>
                    <a:pt x="0" y="6621"/>
                  </a:lnTo>
                  <a:lnTo>
                    <a:pt x="48" y="6704"/>
                  </a:lnTo>
                  <a:cubicBezTo>
                    <a:pt x="84" y="6752"/>
                    <a:pt x="155" y="6883"/>
                    <a:pt x="298" y="6883"/>
                  </a:cubicBezTo>
                  <a:cubicBezTo>
                    <a:pt x="345" y="6883"/>
                    <a:pt x="381" y="6859"/>
                    <a:pt x="417" y="6847"/>
                  </a:cubicBezTo>
                  <a:lnTo>
                    <a:pt x="465" y="6835"/>
                  </a:lnTo>
                  <a:lnTo>
                    <a:pt x="917" y="6192"/>
                  </a:lnTo>
                  <a:cubicBezTo>
                    <a:pt x="1310" y="5609"/>
                    <a:pt x="1727" y="5037"/>
                    <a:pt x="2131" y="4454"/>
                  </a:cubicBezTo>
                  <a:lnTo>
                    <a:pt x="2167" y="4418"/>
                  </a:lnTo>
                  <a:cubicBezTo>
                    <a:pt x="2250" y="4299"/>
                    <a:pt x="2322" y="4180"/>
                    <a:pt x="2429" y="4097"/>
                  </a:cubicBezTo>
                  <a:cubicBezTo>
                    <a:pt x="2715" y="3847"/>
                    <a:pt x="2941" y="3525"/>
                    <a:pt x="3155" y="3227"/>
                  </a:cubicBezTo>
                  <a:lnTo>
                    <a:pt x="3239" y="3132"/>
                  </a:lnTo>
                  <a:lnTo>
                    <a:pt x="3453" y="2811"/>
                  </a:lnTo>
                  <a:cubicBezTo>
                    <a:pt x="3667" y="2513"/>
                    <a:pt x="3882" y="2204"/>
                    <a:pt x="4132" y="1906"/>
                  </a:cubicBezTo>
                  <a:cubicBezTo>
                    <a:pt x="4322" y="1656"/>
                    <a:pt x="4477" y="1382"/>
                    <a:pt x="4644" y="1120"/>
                  </a:cubicBezTo>
                  <a:cubicBezTo>
                    <a:pt x="4763" y="930"/>
                    <a:pt x="4870" y="751"/>
                    <a:pt x="5001" y="549"/>
                  </a:cubicBezTo>
                  <a:cubicBezTo>
                    <a:pt x="5037" y="513"/>
                    <a:pt x="5048" y="453"/>
                    <a:pt x="5048" y="406"/>
                  </a:cubicBezTo>
                  <a:lnTo>
                    <a:pt x="5048" y="358"/>
                  </a:lnTo>
                  <a:lnTo>
                    <a:pt x="5060" y="251"/>
                  </a:ln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172" name="Google Shape;347;p28">
              <a:extLst>
                <a:ext uri="{FF2B5EF4-FFF2-40B4-BE49-F238E27FC236}">
                  <a16:creationId xmlns:a16="http://schemas.microsoft.com/office/drawing/2014/main" xmlns="" id="{D4EB8EC6-AADC-4B9A-A4CA-F4FF872D9191}"/>
                </a:ext>
              </a:extLst>
            </p:cNvPr>
            <p:cNvSpPr/>
            <p:nvPr/>
          </p:nvSpPr>
          <p:spPr>
            <a:xfrm>
              <a:off x="1749900" y="1968525"/>
              <a:ext cx="51225" cy="58075"/>
            </a:xfrm>
            <a:custGeom>
              <a:avLst/>
              <a:gdLst/>
              <a:ahLst/>
              <a:cxnLst/>
              <a:rect l="l" t="t" r="r" b="b"/>
              <a:pathLst>
                <a:path w="2049" h="2323" extrusionOk="0">
                  <a:moveTo>
                    <a:pt x="346" y="1"/>
                  </a:moveTo>
                  <a:lnTo>
                    <a:pt x="287" y="191"/>
                  </a:lnTo>
                  <a:cubicBezTo>
                    <a:pt x="263" y="227"/>
                    <a:pt x="251" y="251"/>
                    <a:pt x="251" y="286"/>
                  </a:cubicBezTo>
                  <a:cubicBezTo>
                    <a:pt x="227" y="358"/>
                    <a:pt x="203" y="417"/>
                    <a:pt x="191" y="477"/>
                  </a:cubicBezTo>
                  <a:cubicBezTo>
                    <a:pt x="144" y="655"/>
                    <a:pt x="120" y="846"/>
                    <a:pt x="72" y="1024"/>
                  </a:cubicBezTo>
                  <a:lnTo>
                    <a:pt x="60" y="1132"/>
                  </a:lnTo>
                  <a:cubicBezTo>
                    <a:pt x="48" y="1203"/>
                    <a:pt x="25" y="1275"/>
                    <a:pt x="25" y="1358"/>
                  </a:cubicBezTo>
                  <a:cubicBezTo>
                    <a:pt x="1" y="1572"/>
                    <a:pt x="72" y="1775"/>
                    <a:pt x="263" y="1894"/>
                  </a:cubicBezTo>
                  <a:cubicBezTo>
                    <a:pt x="382" y="1965"/>
                    <a:pt x="906" y="2322"/>
                    <a:pt x="906" y="2322"/>
                  </a:cubicBezTo>
                  <a:lnTo>
                    <a:pt x="1120" y="2167"/>
                  </a:lnTo>
                  <a:cubicBezTo>
                    <a:pt x="1203" y="2108"/>
                    <a:pt x="1299" y="2048"/>
                    <a:pt x="1382" y="1977"/>
                  </a:cubicBezTo>
                  <a:cubicBezTo>
                    <a:pt x="1477" y="1906"/>
                    <a:pt x="1561" y="1846"/>
                    <a:pt x="1656" y="1775"/>
                  </a:cubicBezTo>
                  <a:lnTo>
                    <a:pt x="1715" y="1715"/>
                  </a:lnTo>
                  <a:cubicBezTo>
                    <a:pt x="1811" y="1620"/>
                    <a:pt x="1953" y="1489"/>
                    <a:pt x="2025" y="1263"/>
                  </a:cubicBezTo>
                  <a:lnTo>
                    <a:pt x="2049" y="11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173" name="Google Shape;348;p28">
              <a:extLst>
                <a:ext uri="{FF2B5EF4-FFF2-40B4-BE49-F238E27FC236}">
                  <a16:creationId xmlns:a16="http://schemas.microsoft.com/office/drawing/2014/main" xmlns="" id="{4BD56BFC-EB68-42C9-AD0D-7E439C48EEB2}"/>
                </a:ext>
              </a:extLst>
            </p:cNvPr>
            <p:cNvSpPr/>
            <p:nvPr/>
          </p:nvSpPr>
          <p:spPr>
            <a:xfrm>
              <a:off x="1896950" y="1757775"/>
              <a:ext cx="53900" cy="48550"/>
            </a:xfrm>
            <a:custGeom>
              <a:avLst/>
              <a:gdLst/>
              <a:ahLst/>
              <a:cxnLst/>
              <a:rect l="l" t="t" r="r" b="b"/>
              <a:pathLst>
                <a:path w="2156" h="1942" extrusionOk="0">
                  <a:moveTo>
                    <a:pt x="2120" y="977"/>
                  </a:moveTo>
                  <a:cubicBezTo>
                    <a:pt x="1727" y="382"/>
                    <a:pt x="1429" y="168"/>
                    <a:pt x="751" y="25"/>
                  </a:cubicBezTo>
                  <a:lnTo>
                    <a:pt x="691" y="1"/>
                  </a:lnTo>
                  <a:lnTo>
                    <a:pt x="655" y="37"/>
                  </a:lnTo>
                  <a:cubicBezTo>
                    <a:pt x="417" y="156"/>
                    <a:pt x="132" y="299"/>
                    <a:pt x="24" y="656"/>
                  </a:cubicBezTo>
                  <a:lnTo>
                    <a:pt x="1" y="751"/>
                  </a:lnTo>
                  <a:lnTo>
                    <a:pt x="72" y="811"/>
                  </a:lnTo>
                  <a:cubicBezTo>
                    <a:pt x="513" y="1227"/>
                    <a:pt x="1036" y="1584"/>
                    <a:pt x="1620" y="1894"/>
                  </a:cubicBezTo>
                  <a:lnTo>
                    <a:pt x="1703" y="1942"/>
                  </a:lnTo>
                  <a:lnTo>
                    <a:pt x="1786" y="1882"/>
                  </a:lnTo>
                  <a:cubicBezTo>
                    <a:pt x="2108" y="1644"/>
                    <a:pt x="2144" y="1299"/>
                    <a:pt x="2156" y="1049"/>
                  </a:cubicBezTo>
                  <a:lnTo>
                    <a:pt x="2156" y="989"/>
                  </a:ln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174" name="Google Shape;349;p28">
              <a:extLst>
                <a:ext uri="{FF2B5EF4-FFF2-40B4-BE49-F238E27FC236}">
                  <a16:creationId xmlns:a16="http://schemas.microsoft.com/office/drawing/2014/main" xmlns="" id="{70E71C29-C323-4C70-8409-9ACB3453C533}"/>
                </a:ext>
              </a:extLst>
            </p:cNvPr>
            <p:cNvSpPr/>
            <p:nvPr/>
          </p:nvSpPr>
          <p:spPr>
            <a:xfrm>
              <a:off x="1878200" y="1780700"/>
              <a:ext cx="62825" cy="50625"/>
            </a:xfrm>
            <a:custGeom>
              <a:avLst/>
              <a:gdLst/>
              <a:ahLst/>
              <a:cxnLst/>
              <a:rect l="l" t="t" r="r" b="b"/>
              <a:pathLst>
                <a:path w="2513" h="2025" extrusionOk="0">
                  <a:moveTo>
                    <a:pt x="2394" y="1346"/>
                  </a:moveTo>
                  <a:cubicBezTo>
                    <a:pt x="2334" y="1203"/>
                    <a:pt x="2251" y="1096"/>
                    <a:pt x="2120" y="989"/>
                  </a:cubicBezTo>
                  <a:cubicBezTo>
                    <a:pt x="1834" y="798"/>
                    <a:pt x="1560" y="608"/>
                    <a:pt x="1286" y="417"/>
                  </a:cubicBezTo>
                  <a:lnTo>
                    <a:pt x="905" y="144"/>
                  </a:lnTo>
                  <a:cubicBezTo>
                    <a:pt x="893" y="144"/>
                    <a:pt x="893" y="132"/>
                    <a:pt x="882" y="120"/>
                  </a:cubicBezTo>
                  <a:cubicBezTo>
                    <a:pt x="834" y="84"/>
                    <a:pt x="774" y="36"/>
                    <a:pt x="703" y="25"/>
                  </a:cubicBezTo>
                  <a:cubicBezTo>
                    <a:pt x="608" y="13"/>
                    <a:pt x="524" y="1"/>
                    <a:pt x="429" y="1"/>
                  </a:cubicBezTo>
                  <a:cubicBezTo>
                    <a:pt x="393" y="1"/>
                    <a:pt x="334" y="1"/>
                    <a:pt x="286" y="13"/>
                  </a:cubicBezTo>
                  <a:cubicBezTo>
                    <a:pt x="120" y="36"/>
                    <a:pt x="0" y="203"/>
                    <a:pt x="0" y="394"/>
                  </a:cubicBezTo>
                  <a:lnTo>
                    <a:pt x="0" y="489"/>
                  </a:lnTo>
                  <a:lnTo>
                    <a:pt x="72" y="537"/>
                  </a:lnTo>
                  <a:cubicBezTo>
                    <a:pt x="96" y="548"/>
                    <a:pt x="108" y="548"/>
                    <a:pt x="131" y="560"/>
                  </a:cubicBezTo>
                  <a:cubicBezTo>
                    <a:pt x="179" y="596"/>
                    <a:pt x="239" y="620"/>
                    <a:pt x="298" y="656"/>
                  </a:cubicBezTo>
                  <a:cubicBezTo>
                    <a:pt x="584" y="775"/>
                    <a:pt x="774" y="906"/>
                    <a:pt x="953" y="1072"/>
                  </a:cubicBezTo>
                  <a:cubicBezTo>
                    <a:pt x="1108" y="1203"/>
                    <a:pt x="1286" y="1310"/>
                    <a:pt x="1465" y="1394"/>
                  </a:cubicBezTo>
                  <a:lnTo>
                    <a:pt x="1548" y="1441"/>
                  </a:lnTo>
                  <a:cubicBezTo>
                    <a:pt x="1655" y="1501"/>
                    <a:pt x="1763" y="1620"/>
                    <a:pt x="1858" y="1739"/>
                  </a:cubicBezTo>
                  <a:cubicBezTo>
                    <a:pt x="1917" y="1799"/>
                    <a:pt x="1965" y="1858"/>
                    <a:pt x="2025" y="1918"/>
                  </a:cubicBezTo>
                  <a:lnTo>
                    <a:pt x="2120" y="2025"/>
                  </a:lnTo>
                  <a:lnTo>
                    <a:pt x="2215" y="1930"/>
                  </a:lnTo>
                  <a:cubicBezTo>
                    <a:pt x="2358" y="1822"/>
                    <a:pt x="2513" y="1644"/>
                    <a:pt x="2394" y="13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175" name="Google Shape;350;p28">
              <a:extLst>
                <a:ext uri="{FF2B5EF4-FFF2-40B4-BE49-F238E27FC236}">
                  <a16:creationId xmlns:a16="http://schemas.microsoft.com/office/drawing/2014/main" xmlns="" id="{CE67F3C6-AFF5-4679-B4C7-D84930B2C742}"/>
                </a:ext>
              </a:extLst>
            </p:cNvPr>
            <p:cNvSpPr/>
            <p:nvPr/>
          </p:nvSpPr>
          <p:spPr>
            <a:xfrm>
              <a:off x="1731150" y="1748550"/>
              <a:ext cx="228625" cy="313175"/>
            </a:xfrm>
            <a:custGeom>
              <a:avLst/>
              <a:gdLst/>
              <a:ahLst/>
              <a:cxnLst/>
              <a:rect l="l" t="t" r="r" b="b"/>
              <a:pathLst>
                <a:path w="9145" h="12527" extrusionOk="0">
                  <a:moveTo>
                    <a:pt x="7609" y="1"/>
                  </a:moveTo>
                  <a:cubicBezTo>
                    <a:pt x="8097" y="346"/>
                    <a:pt x="8573" y="691"/>
                    <a:pt x="9050" y="1013"/>
                  </a:cubicBezTo>
                  <a:cubicBezTo>
                    <a:pt x="9145" y="1311"/>
                    <a:pt x="9109" y="1584"/>
                    <a:pt x="9038" y="1858"/>
                  </a:cubicBezTo>
                  <a:cubicBezTo>
                    <a:pt x="8990" y="2037"/>
                    <a:pt x="8883" y="2156"/>
                    <a:pt x="8799" y="2299"/>
                  </a:cubicBezTo>
                  <a:cubicBezTo>
                    <a:pt x="8692" y="2454"/>
                    <a:pt x="8561" y="2608"/>
                    <a:pt x="8609" y="2835"/>
                  </a:cubicBezTo>
                  <a:cubicBezTo>
                    <a:pt x="8621" y="2918"/>
                    <a:pt x="8561" y="3025"/>
                    <a:pt x="8514" y="3096"/>
                  </a:cubicBezTo>
                  <a:cubicBezTo>
                    <a:pt x="7716" y="4228"/>
                    <a:pt x="7002" y="5430"/>
                    <a:pt x="6192" y="6561"/>
                  </a:cubicBezTo>
                  <a:cubicBezTo>
                    <a:pt x="6013" y="6823"/>
                    <a:pt x="5823" y="7061"/>
                    <a:pt x="5609" y="7276"/>
                  </a:cubicBezTo>
                  <a:cubicBezTo>
                    <a:pt x="5418" y="7490"/>
                    <a:pt x="5240" y="7692"/>
                    <a:pt x="5097" y="7930"/>
                  </a:cubicBezTo>
                  <a:cubicBezTo>
                    <a:pt x="4704" y="8502"/>
                    <a:pt x="4299" y="9062"/>
                    <a:pt x="3918" y="9633"/>
                  </a:cubicBezTo>
                  <a:cubicBezTo>
                    <a:pt x="3739" y="9883"/>
                    <a:pt x="3561" y="10133"/>
                    <a:pt x="3382" y="10371"/>
                  </a:cubicBezTo>
                  <a:cubicBezTo>
                    <a:pt x="3335" y="10431"/>
                    <a:pt x="3275" y="10490"/>
                    <a:pt x="3227" y="10514"/>
                  </a:cubicBezTo>
                  <a:cubicBezTo>
                    <a:pt x="3037" y="10538"/>
                    <a:pt x="2965" y="10693"/>
                    <a:pt x="2846" y="10812"/>
                  </a:cubicBezTo>
                  <a:cubicBezTo>
                    <a:pt x="2739" y="10907"/>
                    <a:pt x="2596" y="10990"/>
                    <a:pt x="2489" y="11086"/>
                  </a:cubicBezTo>
                  <a:cubicBezTo>
                    <a:pt x="2013" y="11538"/>
                    <a:pt x="1465" y="11907"/>
                    <a:pt x="965" y="12336"/>
                  </a:cubicBezTo>
                  <a:cubicBezTo>
                    <a:pt x="751" y="12526"/>
                    <a:pt x="227" y="12431"/>
                    <a:pt x="60" y="12169"/>
                  </a:cubicBezTo>
                  <a:cubicBezTo>
                    <a:pt x="13" y="12098"/>
                    <a:pt x="1" y="12014"/>
                    <a:pt x="13" y="11931"/>
                  </a:cubicBezTo>
                  <a:cubicBezTo>
                    <a:pt x="36" y="11752"/>
                    <a:pt x="48" y="11562"/>
                    <a:pt x="96" y="11395"/>
                  </a:cubicBezTo>
                  <a:cubicBezTo>
                    <a:pt x="239" y="10919"/>
                    <a:pt x="334" y="10419"/>
                    <a:pt x="417" y="9931"/>
                  </a:cubicBezTo>
                  <a:cubicBezTo>
                    <a:pt x="477" y="9633"/>
                    <a:pt x="548" y="9335"/>
                    <a:pt x="644" y="9038"/>
                  </a:cubicBezTo>
                  <a:cubicBezTo>
                    <a:pt x="703" y="8823"/>
                    <a:pt x="810" y="8621"/>
                    <a:pt x="929" y="8419"/>
                  </a:cubicBezTo>
                  <a:cubicBezTo>
                    <a:pt x="1430" y="7561"/>
                    <a:pt x="2072" y="6799"/>
                    <a:pt x="2620" y="5966"/>
                  </a:cubicBezTo>
                  <a:cubicBezTo>
                    <a:pt x="2751" y="5775"/>
                    <a:pt x="2858" y="5549"/>
                    <a:pt x="2977" y="5347"/>
                  </a:cubicBezTo>
                  <a:cubicBezTo>
                    <a:pt x="3132" y="5109"/>
                    <a:pt x="3251" y="4847"/>
                    <a:pt x="3406" y="4632"/>
                  </a:cubicBezTo>
                  <a:cubicBezTo>
                    <a:pt x="4037" y="3739"/>
                    <a:pt x="4680" y="2846"/>
                    <a:pt x="5359" y="1977"/>
                  </a:cubicBezTo>
                  <a:cubicBezTo>
                    <a:pt x="5537" y="1751"/>
                    <a:pt x="5704" y="1501"/>
                    <a:pt x="5871" y="1251"/>
                  </a:cubicBezTo>
                  <a:cubicBezTo>
                    <a:pt x="5942" y="1144"/>
                    <a:pt x="6013" y="1037"/>
                    <a:pt x="6168" y="1025"/>
                  </a:cubicBezTo>
                  <a:cubicBezTo>
                    <a:pt x="6323" y="1001"/>
                    <a:pt x="6418" y="858"/>
                    <a:pt x="6502" y="739"/>
                  </a:cubicBezTo>
                  <a:cubicBezTo>
                    <a:pt x="6621" y="596"/>
                    <a:pt x="6716" y="429"/>
                    <a:pt x="6883" y="299"/>
                  </a:cubicBezTo>
                  <a:cubicBezTo>
                    <a:pt x="7073" y="132"/>
                    <a:pt x="7311" y="48"/>
                    <a:pt x="7609" y="1"/>
                  </a:cubicBezTo>
                  <a:close/>
                  <a:moveTo>
                    <a:pt x="2477" y="9407"/>
                  </a:moveTo>
                  <a:cubicBezTo>
                    <a:pt x="3977" y="7264"/>
                    <a:pt x="5454" y="5168"/>
                    <a:pt x="6918" y="3073"/>
                  </a:cubicBezTo>
                  <a:cubicBezTo>
                    <a:pt x="6942" y="3037"/>
                    <a:pt x="6954" y="2989"/>
                    <a:pt x="6966" y="2918"/>
                  </a:cubicBezTo>
                  <a:cubicBezTo>
                    <a:pt x="6823" y="2799"/>
                    <a:pt x="6692" y="2680"/>
                    <a:pt x="6478" y="2608"/>
                  </a:cubicBezTo>
                  <a:cubicBezTo>
                    <a:pt x="6418" y="2680"/>
                    <a:pt x="6359" y="2739"/>
                    <a:pt x="6311" y="2799"/>
                  </a:cubicBezTo>
                  <a:cubicBezTo>
                    <a:pt x="6180" y="2977"/>
                    <a:pt x="6061" y="3168"/>
                    <a:pt x="5942" y="3370"/>
                  </a:cubicBezTo>
                  <a:cubicBezTo>
                    <a:pt x="4656" y="5192"/>
                    <a:pt x="3370" y="7014"/>
                    <a:pt x="2084" y="8847"/>
                  </a:cubicBezTo>
                  <a:cubicBezTo>
                    <a:pt x="2037" y="8907"/>
                    <a:pt x="2013" y="8978"/>
                    <a:pt x="1965" y="9050"/>
                  </a:cubicBezTo>
                  <a:cubicBezTo>
                    <a:pt x="2144" y="9169"/>
                    <a:pt x="2299" y="9276"/>
                    <a:pt x="2477" y="9407"/>
                  </a:cubicBezTo>
                  <a:close/>
                  <a:moveTo>
                    <a:pt x="1537" y="8740"/>
                  </a:moveTo>
                  <a:cubicBezTo>
                    <a:pt x="1584" y="8692"/>
                    <a:pt x="1632" y="8669"/>
                    <a:pt x="1656" y="8621"/>
                  </a:cubicBezTo>
                  <a:cubicBezTo>
                    <a:pt x="1811" y="8407"/>
                    <a:pt x="1953" y="8216"/>
                    <a:pt x="2108" y="8014"/>
                  </a:cubicBezTo>
                  <a:lnTo>
                    <a:pt x="3358" y="6228"/>
                  </a:lnTo>
                  <a:cubicBezTo>
                    <a:pt x="3870" y="5478"/>
                    <a:pt x="4394" y="4740"/>
                    <a:pt x="4930" y="3989"/>
                  </a:cubicBezTo>
                  <a:lnTo>
                    <a:pt x="5954" y="2561"/>
                  </a:lnTo>
                  <a:cubicBezTo>
                    <a:pt x="6013" y="2489"/>
                    <a:pt x="6049" y="2394"/>
                    <a:pt x="6073" y="2311"/>
                  </a:cubicBezTo>
                  <a:cubicBezTo>
                    <a:pt x="5990" y="2251"/>
                    <a:pt x="5930" y="2204"/>
                    <a:pt x="5859" y="2156"/>
                  </a:cubicBezTo>
                  <a:cubicBezTo>
                    <a:pt x="5811" y="2192"/>
                    <a:pt x="5763" y="2204"/>
                    <a:pt x="5740" y="2227"/>
                  </a:cubicBezTo>
                  <a:cubicBezTo>
                    <a:pt x="5418" y="2680"/>
                    <a:pt x="5037" y="3073"/>
                    <a:pt x="4739" y="3525"/>
                  </a:cubicBezTo>
                  <a:cubicBezTo>
                    <a:pt x="4501" y="3918"/>
                    <a:pt x="4227" y="4299"/>
                    <a:pt x="3966" y="4668"/>
                  </a:cubicBezTo>
                  <a:cubicBezTo>
                    <a:pt x="3716" y="5049"/>
                    <a:pt x="3454" y="5418"/>
                    <a:pt x="3275" y="5835"/>
                  </a:cubicBezTo>
                  <a:cubicBezTo>
                    <a:pt x="3239" y="5942"/>
                    <a:pt x="3180" y="6025"/>
                    <a:pt x="3096" y="6121"/>
                  </a:cubicBezTo>
                  <a:cubicBezTo>
                    <a:pt x="2549" y="6906"/>
                    <a:pt x="1989" y="7692"/>
                    <a:pt x="1430" y="8502"/>
                  </a:cubicBezTo>
                  <a:cubicBezTo>
                    <a:pt x="1406" y="8538"/>
                    <a:pt x="1394" y="8585"/>
                    <a:pt x="1358" y="8645"/>
                  </a:cubicBezTo>
                  <a:cubicBezTo>
                    <a:pt x="1430" y="8681"/>
                    <a:pt x="1477" y="8704"/>
                    <a:pt x="1537" y="8740"/>
                  </a:cubicBezTo>
                  <a:close/>
                  <a:moveTo>
                    <a:pt x="7418" y="3227"/>
                  </a:moveTo>
                  <a:cubicBezTo>
                    <a:pt x="7371" y="3275"/>
                    <a:pt x="7323" y="3287"/>
                    <a:pt x="7299" y="3323"/>
                  </a:cubicBezTo>
                  <a:cubicBezTo>
                    <a:pt x="5930" y="5394"/>
                    <a:pt x="4466" y="7383"/>
                    <a:pt x="3061" y="9419"/>
                  </a:cubicBezTo>
                  <a:cubicBezTo>
                    <a:pt x="3001" y="9502"/>
                    <a:pt x="2965" y="9585"/>
                    <a:pt x="2918" y="9657"/>
                  </a:cubicBezTo>
                  <a:cubicBezTo>
                    <a:pt x="2965" y="9752"/>
                    <a:pt x="3013" y="9800"/>
                    <a:pt x="3120" y="9752"/>
                  </a:cubicBezTo>
                  <a:cubicBezTo>
                    <a:pt x="3656" y="8978"/>
                    <a:pt x="4216" y="8192"/>
                    <a:pt x="4763" y="7395"/>
                  </a:cubicBezTo>
                  <a:cubicBezTo>
                    <a:pt x="4870" y="7264"/>
                    <a:pt x="4966" y="7121"/>
                    <a:pt x="5085" y="7014"/>
                  </a:cubicBezTo>
                  <a:cubicBezTo>
                    <a:pt x="5394" y="6740"/>
                    <a:pt x="5621" y="6406"/>
                    <a:pt x="5859" y="6073"/>
                  </a:cubicBezTo>
                  <a:cubicBezTo>
                    <a:pt x="6156" y="5656"/>
                    <a:pt x="6430" y="5240"/>
                    <a:pt x="6752" y="4859"/>
                  </a:cubicBezTo>
                  <a:cubicBezTo>
                    <a:pt x="7073" y="4442"/>
                    <a:pt x="7311" y="3966"/>
                    <a:pt x="7621" y="3513"/>
                  </a:cubicBezTo>
                  <a:cubicBezTo>
                    <a:pt x="7645" y="3489"/>
                    <a:pt x="7645" y="3442"/>
                    <a:pt x="7656" y="3382"/>
                  </a:cubicBezTo>
                  <a:cubicBezTo>
                    <a:pt x="7561" y="3335"/>
                    <a:pt x="7490" y="3275"/>
                    <a:pt x="7418" y="3227"/>
                  </a:cubicBezTo>
                  <a:close/>
                  <a:moveTo>
                    <a:pt x="1632" y="10943"/>
                  </a:moveTo>
                  <a:cubicBezTo>
                    <a:pt x="1775" y="10836"/>
                    <a:pt x="1894" y="10764"/>
                    <a:pt x="2013" y="10669"/>
                  </a:cubicBezTo>
                  <a:cubicBezTo>
                    <a:pt x="2120" y="10585"/>
                    <a:pt x="2239" y="10490"/>
                    <a:pt x="2346" y="10407"/>
                  </a:cubicBezTo>
                  <a:cubicBezTo>
                    <a:pt x="2465" y="10300"/>
                    <a:pt x="2549" y="10193"/>
                    <a:pt x="2596" y="10026"/>
                  </a:cubicBezTo>
                  <a:cubicBezTo>
                    <a:pt x="2120" y="9693"/>
                    <a:pt x="1644" y="9359"/>
                    <a:pt x="1156" y="9014"/>
                  </a:cubicBezTo>
                  <a:cubicBezTo>
                    <a:pt x="1120" y="9121"/>
                    <a:pt x="1072" y="9216"/>
                    <a:pt x="1060" y="9300"/>
                  </a:cubicBezTo>
                  <a:cubicBezTo>
                    <a:pt x="1013" y="9526"/>
                    <a:pt x="965" y="9728"/>
                    <a:pt x="929" y="9954"/>
                  </a:cubicBezTo>
                  <a:cubicBezTo>
                    <a:pt x="918" y="10026"/>
                    <a:pt x="894" y="10085"/>
                    <a:pt x="894" y="10169"/>
                  </a:cubicBezTo>
                  <a:cubicBezTo>
                    <a:pt x="882" y="10324"/>
                    <a:pt x="929" y="10466"/>
                    <a:pt x="1072" y="10562"/>
                  </a:cubicBezTo>
                  <a:cubicBezTo>
                    <a:pt x="1275" y="10693"/>
                    <a:pt x="1453" y="10824"/>
                    <a:pt x="1632" y="10943"/>
                  </a:cubicBezTo>
                  <a:close/>
                  <a:moveTo>
                    <a:pt x="6811" y="1084"/>
                  </a:moveTo>
                  <a:cubicBezTo>
                    <a:pt x="7264" y="1501"/>
                    <a:pt x="7776" y="1858"/>
                    <a:pt x="8323" y="2156"/>
                  </a:cubicBezTo>
                  <a:cubicBezTo>
                    <a:pt x="8597" y="1965"/>
                    <a:pt x="8621" y="1703"/>
                    <a:pt x="8633" y="1430"/>
                  </a:cubicBezTo>
                  <a:cubicBezTo>
                    <a:pt x="8252" y="858"/>
                    <a:pt x="7978" y="680"/>
                    <a:pt x="7359" y="549"/>
                  </a:cubicBezTo>
                  <a:cubicBezTo>
                    <a:pt x="7121" y="656"/>
                    <a:pt x="6894" y="787"/>
                    <a:pt x="6811" y="1084"/>
                  </a:cubicBezTo>
                  <a:close/>
                  <a:moveTo>
                    <a:pt x="8002" y="3108"/>
                  </a:moveTo>
                  <a:cubicBezTo>
                    <a:pt x="8157" y="2966"/>
                    <a:pt x="8192" y="2846"/>
                    <a:pt x="8133" y="2692"/>
                  </a:cubicBezTo>
                  <a:cubicBezTo>
                    <a:pt x="8085" y="2573"/>
                    <a:pt x="8014" y="2489"/>
                    <a:pt x="7895" y="2418"/>
                  </a:cubicBezTo>
                  <a:lnTo>
                    <a:pt x="6680" y="1561"/>
                  </a:lnTo>
                  <a:cubicBezTo>
                    <a:pt x="6644" y="1537"/>
                    <a:pt x="6597" y="1489"/>
                    <a:pt x="6549" y="1477"/>
                  </a:cubicBezTo>
                  <a:cubicBezTo>
                    <a:pt x="6430" y="1465"/>
                    <a:pt x="6299" y="1442"/>
                    <a:pt x="6180" y="1465"/>
                  </a:cubicBezTo>
                  <a:cubicBezTo>
                    <a:pt x="6085" y="1477"/>
                    <a:pt x="6013" y="1561"/>
                    <a:pt x="6013" y="1703"/>
                  </a:cubicBezTo>
                  <a:cubicBezTo>
                    <a:pt x="6073" y="1727"/>
                    <a:pt x="6144" y="1787"/>
                    <a:pt x="6228" y="1823"/>
                  </a:cubicBezTo>
                  <a:cubicBezTo>
                    <a:pt x="6478" y="1942"/>
                    <a:pt x="6716" y="2061"/>
                    <a:pt x="6906" y="2251"/>
                  </a:cubicBezTo>
                  <a:cubicBezTo>
                    <a:pt x="7073" y="2394"/>
                    <a:pt x="7275" y="2489"/>
                    <a:pt x="7478" y="2608"/>
                  </a:cubicBezTo>
                  <a:cubicBezTo>
                    <a:pt x="7680" y="2715"/>
                    <a:pt x="7823" y="2918"/>
                    <a:pt x="8002" y="3108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99738E0-B68F-4582-998E-0E46AE3F974C}"/>
              </a:ext>
            </a:extLst>
          </p:cNvPr>
          <p:cNvSpPr txBox="1"/>
          <p:nvPr/>
        </p:nvSpPr>
        <p:spPr>
          <a:xfrm>
            <a:off x="-825708" y="4475476"/>
            <a:ext cx="807692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17A176"/>
                </a:solidFill>
                <a:latin typeface="Times New Roman" pitchFamily="18" charset="0"/>
                <a:cs typeface="Times New Roman" pitchFamily="18" charset="0"/>
              </a:rPr>
              <a:t>HOẠT ĐỘNG </a:t>
            </a:r>
          </a:p>
          <a:p>
            <a:pPr algn="ctr"/>
            <a:r>
              <a:rPr lang="en-US" sz="6000" dirty="0">
                <a:solidFill>
                  <a:srgbClr val="17A176"/>
                </a:solidFill>
                <a:latin typeface="Times New Roman" pitchFamily="18" charset="0"/>
                <a:cs typeface="Times New Roman" pitchFamily="18" charset="0"/>
              </a:rPr>
              <a:t>GIAO THÔNG</a:t>
            </a:r>
            <a:endParaRPr lang="vi-VN" sz="6000" dirty="0">
              <a:solidFill>
                <a:srgbClr val="17A17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Types transport concept cartoon style Royalty Free Vector">
            <a:extLst>
              <a:ext uri="{FF2B5EF4-FFF2-40B4-BE49-F238E27FC236}">
                <a16:creationId xmlns:a16="http://schemas.microsoft.com/office/drawing/2014/main" xmlns="" id="{A73DC3C5-80A0-47D6-AAED-145C079B37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7208"/>
          <a:stretch/>
        </p:blipFill>
        <p:spPr bwMode="auto">
          <a:xfrm>
            <a:off x="6125253" y="1751104"/>
            <a:ext cx="5505450" cy="4992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2079439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B1714233-F53D-4BD7-9B24-277DB8EA8FF2}"/>
              </a:ext>
            </a:extLst>
          </p:cNvPr>
          <p:cNvGrpSpPr/>
          <p:nvPr/>
        </p:nvGrpSpPr>
        <p:grpSpPr>
          <a:xfrm>
            <a:off x="513436" y="3429000"/>
            <a:ext cx="2256580" cy="2699852"/>
            <a:chOff x="7823254" y="1649941"/>
            <a:chExt cx="2256580" cy="2699852"/>
          </a:xfrm>
        </p:grpSpPr>
        <p:pic>
          <p:nvPicPr>
            <p:cNvPr id="2" name="Picture 4" descr="Biển số P.103abc Cấm xe ôtô | Liên hệ nhà sản xuất giá rẻ nhất Hà Nội Châu  Hưng 247">
              <a:extLst>
                <a:ext uri="{FF2B5EF4-FFF2-40B4-BE49-F238E27FC236}">
                  <a16:creationId xmlns:a16="http://schemas.microsoft.com/office/drawing/2014/main" xmlns="" id="{2597559C-ED65-4FB7-B3C8-2DA1EA2F8E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8214" y="1649941"/>
              <a:ext cx="2007355" cy="20073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C419FEB6-859E-4A96-894B-9F591B90CCFF}"/>
                </a:ext>
              </a:extLst>
            </p:cNvPr>
            <p:cNvSpPr txBox="1"/>
            <p:nvPr/>
          </p:nvSpPr>
          <p:spPr>
            <a:xfrm>
              <a:off x="7823254" y="3888128"/>
              <a:ext cx="225658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CẤM XE Ô TÔ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28B04C53-33C0-4C34-9BCE-3B8543865260}"/>
              </a:ext>
            </a:extLst>
          </p:cNvPr>
          <p:cNvGrpSpPr/>
          <p:nvPr/>
        </p:nvGrpSpPr>
        <p:grpSpPr>
          <a:xfrm>
            <a:off x="573396" y="308186"/>
            <a:ext cx="2117887" cy="2581581"/>
            <a:chOff x="1427835" y="1702271"/>
            <a:chExt cx="2117887" cy="2581581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701DB918-ECA2-40B5-8A21-964510C52187}"/>
                </a:ext>
              </a:extLst>
            </p:cNvPr>
            <p:cNvSpPr txBox="1"/>
            <p:nvPr/>
          </p:nvSpPr>
          <p:spPr>
            <a:xfrm>
              <a:off x="1427835" y="3822187"/>
              <a:ext cx="211788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CẤM XE ĐẠP</a:t>
              </a:r>
            </a:p>
          </p:txBody>
        </p:sp>
        <p:pic>
          <p:nvPicPr>
            <p:cNvPr id="5" name="Picture 16" descr="Biển báo cấm xe đạp, biển báo hiệu giao thông - PNG">
              <a:extLst>
                <a:ext uri="{FF2B5EF4-FFF2-40B4-BE49-F238E27FC236}">
                  <a16:creationId xmlns:a16="http://schemas.microsoft.com/office/drawing/2014/main" xmlns="" id="{F0B082BC-B76F-400C-87A6-EB755AC45E6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clrChange>
                <a:clrFrom>
                  <a:srgbClr val="FCFCFC"/>
                </a:clrFrom>
                <a:clrTo>
                  <a:srgbClr val="FCFCF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11230"/>
            <a:stretch/>
          </p:blipFill>
          <p:spPr bwMode="auto">
            <a:xfrm>
              <a:off x="1427835" y="1702271"/>
              <a:ext cx="1781456" cy="18054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0E5FD3C3-4AF4-4148-9035-36704F4FC833}"/>
              </a:ext>
            </a:extLst>
          </p:cNvPr>
          <p:cNvSpPr/>
          <p:nvPr/>
        </p:nvSpPr>
        <p:spPr>
          <a:xfrm>
            <a:off x="4588189" y="0"/>
            <a:ext cx="6925455" cy="4003002"/>
          </a:xfrm>
          <a:prstGeom prst="roundRect">
            <a:avLst>
              <a:gd name="adj" fmla="val 17937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8E16712-376B-4F1D-A718-1372CDE2CB4D}"/>
              </a:ext>
            </a:extLst>
          </p:cNvPr>
          <p:cNvSpPr txBox="1"/>
          <p:nvPr/>
        </p:nvSpPr>
        <p:spPr>
          <a:xfrm>
            <a:off x="5324849" y="617100"/>
            <a:ext cx="4955203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lnSpc>
                <a:spcPct val="200000"/>
              </a:lnSpc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 BIỂN BÁO CẤM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724B53D2-A93B-450E-8E5D-96E8DFAF4335}"/>
              </a:ext>
            </a:extLst>
          </p:cNvPr>
          <p:cNvGrpSpPr/>
          <p:nvPr/>
        </p:nvGrpSpPr>
        <p:grpSpPr>
          <a:xfrm>
            <a:off x="4037976" y="3672489"/>
            <a:ext cx="3672800" cy="2456363"/>
            <a:chOff x="3805171" y="3903321"/>
            <a:chExt cx="3672800" cy="2456363"/>
          </a:xfrm>
        </p:grpSpPr>
        <p:pic>
          <p:nvPicPr>
            <p:cNvPr id="6146" name="Picture 2" descr="Ý nghĩa của Biển báo cấm đi ngược chiều và mức phạt vi phạm">
              <a:extLst>
                <a:ext uri="{FF2B5EF4-FFF2-40B4-BE49-F238E27FC236}">
                  <a16:creationId xmlns:a16="http://schemas.microsoft.com/office/drawing/2014/main" xmlns="" id="{EA25603C-2881-47D5-927B-7738F667F70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5208" r="14244" b="7584"/>
            <a:stretch/>
          </p:blipFill>
          <p:spPr bwMode="auto">
            <a:xfrm>
              <a:off x="4668142" y="3903321"/>
              <a:ext cx="1884341" cy="20499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E70F9F20-AFEF-4514-8B72-865F8FA5260B}"/>
                </a:ext>
              </a:extLst>
            </p:cNvPr>
            <p:cNvSpPr txBox="1"/>
            <p:nvPr/>
          </p:nvSpPr>
          <p:spPr>
            <a:xfrm>
              <a:off x="3805171" y="5898019"/>
              <a:ext cx="36728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CẤM ĐI NGƯỢC CHIỀU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14DB18FB-810C-4247-8331-DC11DB6D8FF7}"/>
              </a:ext>
            </a:extLst>
          </p:cNvPr>
          <p:cNvGrpSpPr/>
          <p:nvPr/>
        </p:nvGrpSpPr>
        <p:grpSpPr>
          <a:xfrm>
            <a:off x="9147855" y="3751300"/>
            <a:ext cx="2267800" cy="2346006"/>
            <a:chOff x="7353339" y="4094100"/>
            <a:chExt cx="2267800" cy="2346006"/>
          </a:xfrm>
        </p:grpSpPr>
        <p:pic>
          <p:nvPicPr>
            <p:cNvPr id="6148" name="Picture 4" descr="BIỂN BÁO CẤM RẼ TRÁI SỐ 123A, BIỂN BÁO GIAO THÔNG THEO TIÊU CHUẨN.">
              <a:extLst>
                <a:ext uri="{FF2B5EF4-FFF2-40B4-BE49-F238E27FC236}">
                  <a16:creationId xmlns:a16="http://schemas.microsoft.com/office/drawing/2014/main" xmlns="" id="{CECD1DEE-2D5A-47FF-872E-167191D1F5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3339" y="4094100"/>
              <a:ext cx="1884341" cy="18843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7280D9BC-628A-45AA-9108-0C2FD3E125A2}"/>
                </a:ext>
              </a:extLst>
            </p:cNvPr>
            <p:cNvSpPr txBox="1"/>
            <p:nvPr/>
          </p:nvSpPr>
          <p:spPr>
            <a:xfrm>
              <a:off x="7353339" y="5978441"/>
              <a:ext cx="22678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CẤM RẼ TRÁI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xmlns="" val="3806943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Biển báo công trường W.227">
            <a:extLst>
              <a:ext uri="{FF2B5EF4-FFF2-40B4-BE49-F238E27FC236}">
                <a16:creationId xmlns:a16="http://schemas.microsoft.com/office/drawing/2014/main" xmlns="" id="{2EA43BF3-9322-40BE-AF10-EF6AEA97E5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381" r="17213"/>
          <a:stretch/>
        </p:blipFill>
        <p:spPr bwMode="auto">
          <a:xfrm>
            <a:off x="1392253" y="198421"/>
            <a:ext cx="2607999" cy="2491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0" descr="HIỂU BIẾT VỀ BIỂN BÁO GIAO THÔNG ĐƯỜNG BỘ (Bậc Trung Thiện)">
            <a:extLst>
              <a:ext uri="{FF2B5EF4-FFF2-40B4-BE49-F238E27FC236}">
                <a16:creationId xmlns:a16="http://schemas.microsoft.com/office/drawing/2014/main" xmlns="" id="{5083FB74-10A9-4250-B10B-AEB51BF0FF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91749" y="218714"/>
            <a:ext cx="2607999" cy="2291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0BF8B66-7416-4361-BCDD-8BEE1B70C249}"/>
              </a:ext>
            </a:extLst>
          </p:cNvPr>
          <p:cNvSpPr txBox="1"/>
          <p:nvPr/>
        </p:nvSpPr>
        <p:spPr>
          <a:xfrm>
            <a:off x="114457" y="2689585"/>
            <a:ext cx="5163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CÔNG TRƯỜNG ĐANG THI CÔNG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0C00FB0-DFE3-4648-B463-34D0AD4AB08C}"/>
              </a:ext>
            </a:extLst>
          </p:cNvPr>
          <p:cNvSpPr txBox="1"/>
          <p:nvPr/>
        </p:nvSpPr>
        <p:spPr>
          <a:xfrm>
            <a:off x="6913951" y="2689585"/>
            <a:ext cx="4657044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GIAO NHAU VỚI ĐƯỜNG SẮT 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 RÀO CHẮN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D84C1572-A47A-4EB8-B12B-96F3CE83DE01}"/>
              </a:ext>
            </a:extLst>
          </p:cNvPr>
          <p:cNvSpPr/>
          <p:nvPr/>
        </p:nvSpPr>
        <p:spPr>
          <a:xfrm>
            <a:off x="1" y="3151250"/>
            <a:ext cx="6469416" cy="2996414"/>
          </a:xfrm>
          <a:prstGeom prst="roundRect">
            <a:avLst>
              <a:gd name="adj" fmla="val 17937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415A045-873E-4F2C-B952-8344B068ECE1}"/>
              </a:ext>
            </a:extLst>
          </p:cNvPr>
          <p:cNvSpPr txBox="1"/>
          <p:nvPr/>
        </p:nvSpPr>
        <p:spPr>
          <a:xfrm>
            <a:off x="457821" y="3297611"/>
            <a:ext cx="5042471" cy="25458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lnSpc>
                <a:spcPct val="200000"/>
              </a:lnSpc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 BIỂN BÁO NGUY HIỂM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F3264398-3CE6-4A71-8D29-81713DC5E899}"/>
              </a:ext>
            </a:extLst>
          </p:cNvPr>
          <p:cNvGrpSpPr/>
          <p:nvPr/>
        </p:nvGrpSpPr>
        <p:grpSpPr>
          <a:xfrm>
            <a:off x="6102646" y="3826541"/>
            <a:ext cx="3005951" cy="2259568"/>
            <a:chOff x="6253361" y="3655679"/>
            <a:chExt cx="3005951" cy="2259568"/>
          </a:xfrm>
        </p:grpSpPr>
        <p:pic>
          <p:nvPicPr>
            <p:cNvPr id="5122" name="Picture 2" descr="Biển báo giao thông _ Biển báo nguy hiểm _ Biển tam giác – Sabina">
              <a:extLst>
                <a:ext uri="{FF2B5EF4-FFF2-40B4-BE49-F238E27FC236}">
                  <a16:creationId xmlns:a16="http://schemas.microsoft.com/office/drawing/2014/main" xmlns="" id="{1C8452F6-CF4B-4247-89DE-AE63E46BBF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9449" y="3655679"/>
              <a:ext cx="2197330" cy="18247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21FB152D-77E7-4691-84DA-76A371C23E40}"/>
                </a:ext>
              </a:extLst>
            </p:cNvPr>
            <p:cNvSpPr txBox="1"/>
            <p:nvPr/>
          </p:nvSpPr>
          <p:spPr>
            <a:xfrm>
              <a:off x="6253361" y="5515137"/>
              <a:ext cx="300595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ĐƯỜNG TRƠN TRƯỢT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32826AE7-2A5C-498E-B549-9CB31302606D}"/>
              </a:ext>
            </a:extLst>
          </p:cNvPr>
          <p:cNvGrpSpPr/>
          <p:nvPr/>
        </p:nvGrpSpPr>
        <p:grpSpPr>
          <a:xfrm>
            <a:off x="9242473" y="3936332"/>
            <a:ext cx="2611612" cy="2149777"/>
            <a:chOff x="9495748" y="3861205"/>
            <a:chExt cx="2611612" cy="2149777"/>
          </a:xfrm>
        </p:grpSpPr>
        <p:pic>
          <p:nvPicPr>
            <p:cNvPr id="5124" name="Picture 4" descr="Biển báo giao thông nguy hiểm">
              <a:extLst>
                <a:ext uri="{FF2B5EF4-FFF2-40B4-BE49-F238E27FC236}">
                  <a16:creationId xmlns:a16="http://schemas.microsoft.com/office/drawing/2014/main" xmlns="" id="{AB036DAE-9B9F-49BE-A2B8-D02BC30F9E2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4447" t="15425" r="20792" b="22145"/>
            <a:stretch/>
          </p:blipFill>
          <p:spPr bwMode="auto">
            <a:xfrm>
              <a:off x="9734949" y="3861205"/>
              <a:ext cx="2204714" cy="18247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E603FE55-3BE2-457A-AB57-32041FB45A8D}"/>
                </a:ext>
              </a:extLst>
            </p:cNvPr>
            <p:cNvSpPr txBox="1"/>
            <p:nvPr/>
          </p:nvSpPr>
          <p:spPr>
            <a:xfrm>
              <a:off x="9495748" y="5610872"/>
              <a:ext cx="261161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ĐƯỜNG HAI CHIỀU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xmlns="" val="54755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Biển báo cầu vượt qua đường cho người đi bộ R.424a, R.424b (2021) ✔️ Cẩm  Nang Tiếng Anh ✔️">
            <a:extLst>
              <a:ext uri="{FF2B5EF4-FFF2-40B4-BE49-F238E27FC236}">
                <a16:creationId xmlns:a16="http://schemas.microsoft.com/office/drawing/2014/main" xmlns="" id="{93692E48-DC04-4E26-A949-05D434294D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670" r="16127"/>
          <a:stretch/>
        </p:blipFill>
        <p:spPr bwMode="auto">
          <a:xfrm>
            <a:off x="969146" y="577018"/>
            <a:ext cx="2536054" cy="2432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4" descr="Biển báo nơi đỗ xe dành cho người tàn tật R.446">
            <a:extLst>
              <a:ext uri="{FF2B5EF4-FFF2-40B4-BE49-F238E27FC236}">
                <a16:creationId xmlns:a16="http://schemas.microsoft.com/office/drawing/2014/main" xmlns="" id="{9AF2189E-D6C1-4F03-91AF-C1974A25B9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985" t="9377" r="24163" b="10945"/>
          <a:stretch/>
        </p:blipFill>
        <p:spPr bwMode="auto">
          <a:xfrm>
            <a:off x="4427924" y="2722242"/>
            <a:ext cx="2536054" cy="2643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5E2A397-9713-4236-BC3F-57B534B71048}"/>
              </a:ext>
            </a:extLst>
          </p:cNvPr>
          <p:cNvSpPr txBox="1"/>
          <p:nvPr/>
        </p:nvSpPr>
        <p:spPr>
          <a:xfrm>
            <a:off x="270128" y="3041626"/>
            <a:ext cx="39340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CẦU VƯỢT QUA ĐƯỜNG</a:t>
            </a:r>
          </a:p>
          <a:p>
            <a:pPr algn="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DÀNH CHO NGƯỜI ĐI BỘ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0F34CBE-0CAA-4D96-BDF1-9D67168047B8}"/>
              </a:ext>
            </a:extLst>
          </p:cNvPr>
          <p:cNvSpPr txBox="1"/>
          <p:nvPr/>
        </p:nvSpPr>
        <p:spPr>
          <a:xfrm>
            <a:off x="3881993" y="5365726"/>
            <a:ext cx="36279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NƠI ĐỖ XE DÀNH CHO 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 TÀN TẬT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696381DB-A576-4A68-8A4E-352E4468D447}"/>
              </a:ext>
            </a:extLst>
          </p:cNvPr>
          <p:cNvSpPr/>
          <p:nvPr/>
        </p:nvSpPr>
        <p:spPr>
          <a:xfrm>
            <a:off x="3823612" y="-5933"/>
            <a:ext cx="7399241" cy="2996414"/>
          </a:xfrm>
          <a:prstGeom prst="roundRect">
            <a:avLst>
              <a:gd name="adj" fmla="val 17937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CCAE54D-8D1D-4C13-868D-5674A0AF2871}"/>
              </a:ext>
            </a:extLst>
          </p:cNvPr>
          <p:cNvSpPr txBox="1"/>
          <p:nvPr/>
        </p:nvSpPr>
        <p:spPr>
          <a:xfrm>
            <a:off x="4124206" y="206885"/>
            <a:ext cx="6136616" cy="25458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lnSpc>
                <a:spcPct val="200000"/>
              </a:lnSpc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 BIỂN BÁO CHỈ DẪN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Biển báo Chỗ quay xe">
            <a:extLst>
              <a:ext uri="{FF2B5EF4-FFF2-40B4-BE49-F238E27FC236}">
                <a16:creationId xmlns:a16="http://schemas.microsoft.com/office/drawing/2014/main" xmlns="" id="{07BEDFD7-A433-4B66-B3E2-B1095D89C3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15393" y="3136842"/>
            <a:ext cx="1797697" cy="1687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Biển báo Bến xe buýt, biển báo 434a">
            <a:extLst>
              <a:ext uri="{FF2B5EF4-FFF2-40B4-BE49-F238E27FC236}">
                <a16:creationId xmlns:a16="http://schemas.microsoft.com/office/drawing/2014/main" xmlns="" id="{1F838C32-E04B-4667-923C-AE522558DB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64502" y="3142722"/>
            <a:ext cx="2209720" cy="2939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369395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4">
            <a:extLst>
              <a:ext uri="{FF2B5EF4-FFF2-40B4-BE49-F238E27FC236}">
                <a16:creationId xmlns:a16="http://schemas.microsoft.com/office/drawing/2014/main" xmlns="" id="{F366A531-7A3B-42CF-B710-88AD6CDF1B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10428025"/>
              </p:ext>
            </p:extLst>
          </p:nvPr>
        </p:nvGraphicFramePr>
        <p:xfrm>
          <a:off x="809471" y="2443583"/>
          <a:ext cx="10972798" cy="26993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2300">
                  <a:extLst>
                    <a:ext uri="{9D8B030D-6E8A-4147-A177-3AD203B41FA5}">
                      <a16:colId xmlns:a16="http://schemas.microsoft.com/office/drawing/2014/main" xmlns="" val="939315799"/>
                    </a:ext>
                  </a:extLst>
                </a:gridCol>
                <a:gridCol w="2306519">
                  <a:extLst>
                    <a:ext uri="{9D8B030D-6E8A-4147-A177-3AD203B41FA5}">
                      <a16:colId xmlns:a16="http://schemas.microsoft.com/office/drawing/2014/main" xmlns="" val="2087204735"/>
                    </a:ext>
                  </a:extLst>
                </a:gridCol>
                <a:gridCol w="2656457">
                  <a:extLst>
                    <a:ext uri="{9D8B030D-6E8A-4147-A177-3AD203B41FA5}">
                      <a16:colId xmlns:a16="http://schemas.microsoft.com/office/drawing/2014/main" xmlns="" val="2378594383"/>
                    </a:ext>
                  </a:extLst>
                </a:gridCol>
                <a:gridCol w="2987522">
                  <a:extLst>
                    <a:ext uri="{9D8B030D-6E8A-4147-A177-3AD203B41FA5}">
                      <a16:colId xmlns:a16="http://schemas.microsoft.com/office/drawing/2014/main" xmlns="" val="1868041367"/>
                    </a:ext>
                  </a:extLst>
                </a:gridCol>
              </a:tblGrid>
              <a:tr h="839485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Nhóm</a:t>
                      </a:r>
                      <a:r>
                        <a:rPr lang="en-US" sz="2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1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biển</a:t>
                      </a:r>
                      <a:r>
                        <a:rPr lang="en-US" sz="2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1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báo</a:t>
                      </a:r>
                      <a:r>
                        <a:rPr lang="en-US" sz="2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1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giao</a:t>
                      </a:r>
                      <a:r>
                        <a:rPr lang="en-US" sz="2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1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thông</a:t>
                      </a:r>
                      <a:endParaRPr lang="en-US" sz="2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17A17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Hình</a:t>
                      </a:r>
                      <a:r>
                        <a:rPr lang="en-US" sz="21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1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dạng</a:t>
                      </a:r>
                      <a:endParaRPr lang="en-US" sz="21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17A17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Màu</a:t>
                      </a:r>
                      <a:r>
                        <a:rPr lang="en-US" sz="21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1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sắc</a:t>
                      </a:r>
                      <a:endParaRPr lang="en-US" sz="21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17A17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Ví</a:t>
                      </a:r>
                      <a:r>
                        <a:rPr lang="en-US" sz="21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1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dụ</a:t>
                      </a:r>
                      <a:r>
                        <a:rPr lang="en-US" sz="21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1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một</a:t>
                      </a:r>
                      <a:r>
                        <a:rPr lang="en-US" sz="21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1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số</a:t>
                      </a:r>
                      <a:r>
                        <a:rPr lang="en-US" sz="21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1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biển</a:t>
                      </a:r>
                      <a:r>
                        <a:rPr lang="en-US" sz="21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1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báo</a:t>
                      </a:r>
                      <a:endParaRPr lang="en-US" sz="21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17A17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48098776"/>
                  </a:ext>
                </a:extLst>
              </a:tr>
              <a:tr h="650303"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Biển</a:t>
                      </a:r>
                      <a:r>
                        <a:rPr lang="en-US" sz="24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báo</a:t>
                      </a:r>
                      <a:r>
                        <a:rPr lang="en-US" sz="24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cấm</a:t>
                      </a:r>
                      <a:endParaRPr lang="en-US" sz="24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?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?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?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98711996"/>
                  </a:ext>
                </a:extLst>
              </a:tr>
              <a:tr h="604771"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Biển</a:t>
                      </a:r>
                      <a:r>
                        <a:rPr lang="en-US" sz="24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báo</a:t>
                      </a:r>
                      <a:r>
                        <a:rPr lang="en-US" sz="24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nguy</a:t>
                      </a:r>
                      <a:r>
                        <a:rPr lang="en-US" sz="24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hiểm</a:t>
                      </a:r>
                      <a:endParaRPr lang="en-US" sz="24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?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?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?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35624218"/>
                  </a:ext>
                </a:extLst>
              </a:tr>
              <a:tr h="604771"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Biển</a:t>
                      </a:r>
                      <a:r>
                        <a:rPr lang="en-US" sz="24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báo</a:t>
                      </a:r>
                      <a:r>
                        <a:rPr lang="en-US" sz="24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chỉ</a:t>
                      </a:r>
                      <a:r>
                        <a:rPr lang="en-US" sz="24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dẫn</a:t>
                      </a:r>
                      <a:endParaRPr lang="en-US" sz="24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?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?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?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74021410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30749AF-4190-4791-A2B7-4DAE7DA1D7AD}"/>
              </a:ext>
            </a:extLst>
          </p:cNvPr>
          <p:cNvSpPr txBox="1"/>
          <p:nvPr/>
        </p:nvSpPr>
        <p:spPr>
          <a:xfrm>
            <a:off x="4069056" y="1370954"/>
            <a:ext cx="5727179" cy="65883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8C9160B-EA55-4D7D-9E01-3581474BB58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71579" y="1243172"/>
            <a:ext cx="907027" cy="9144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189065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4">
            <a:extLst>
              <a:ext uri="{FF2B5EF4-FFF2-40B4-BE49-F238E27FC236}">
                <a16:creationId xmlns:a16="http://schemas.microsoft.com/office/drawing/2014/main" xmlns="" id="{166E43EB-476D-4DB4-8A9B-0D64440505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56828288"/>
              </p:ext>
            </p:extLst>
          </p:nvPr>
        </p:nvGraphicFramePr>
        <p:xfrm>
          <a:off x="609600" y="209863"/>
          <a:ext cx="11292589" cy="60560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10382">
                  <a:extLst>
                    <a:ext uri="{9D8B030D-6E8A-4147-A177-3AD203B41FA5}">
                      <a16:colId xmlns:a16="http://schemas.microsoft.com/office/drawing/2014/main" xmlns="" val="939315799"/>
                    </a:ext>
                  </a:extLst>
                </a:gridCol>
                <a:gridCol w="2126182">
                  <a:extLst>
                    <a:ext uri="{9D8B030D-6E8A-4147-A177-3AD203B41FA5}">
                      <a16:colId xmlns:a16="http://schemas.microsoft.com/office/drawing/2014/main" xmlns="" val="2087204735"/>
                    </a:ext>
                  </a:extLst>
                </a:gridCol>
                <a:gridCol w="2953062">
                  <a:extLst>
                    <a:ext uri="{9D8B030D-6E8A-4147-A177-3AD203B41FA5}">
                      <a16:colId xmlns:a16="http://schemas.microsoft.com/office/drawing/2014/main" xmlns="" val="2378594383"/>
                    </a:ext>
                  </a:extLst>
                </a:gridCol>
                <a:gridCol w="3102963">
                  <a:extLst>
                    <a:ext uri="{9D8B030D-6E8A-4147-A177-3AD203B41FA5}">
                      <a16:colId xmlns:a16="http://schemas.microsoft.com/office/drawing/2014/main" xmlns="" val="1868041367"/>
                    </a:ext>
                  </a:extLst>
                </a:gridCol>
              </a:tblGrid>
              <a:tr h="805657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Nhóm</a:t>
                      </a:r>
                      <a:r>
                        <a:rPr lang="en-US" sz="2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1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biển</a:t>
                      </a:r>
                      <a:r>
                        <a:rPr lang="en-US" sz="2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1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báo</a:t>
                      </a:r>
                      <a:r>
                        <a:rPr lang="en-US" sz="2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en-US" sz="21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giao</a:t>
                      </a:r>
                      <a:r>
                        <a:rPr lang="en-US" sz="2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1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thông</a:t>
                      </a:r>
                      <a:endParaRPr lang="en-US" sz="2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17A17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Hình</a:t>
                      </a:r>
                      <a:r>
                        <a:rPr lang="en-US" sz="21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1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dạng</a:t>
                      </a:r>
                      <a:endParaRPr lang="en-US" sz="21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17A17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Màu</a:t>
                      </a:r>
                      <a:r>
                        <a:rPr lang="en-US" sz="21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1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sắc</a:t>
                      </a:r>
                      <a:endParaRPr lang="en-US" sz="21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17A17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Ví</a:t>
                      </a:r>
                      <a:r>
                        <a:rPr lang="en-US" sz="21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1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dụ</a:t>
                      </a:r>
                      <a:r>
                        <a:rPr lang="en-US" sz="21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1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một</a:t>
                      </a:r>
                      <a:r>
                        <a:rPr lang="en-US" sz="21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1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số</a:t>
                      </a:r>
                      <a:r>
                        <a:rPr lang="en-US" sz="21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1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biển</a:t>
                      </a:r>
                      <a:r>
                        <a:rPr lang="en-US" sz="21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1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báo</a:t>
                      </a:r>
                      <a:endParaRPr lang="en-US" sz="21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17A17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48098776"/>
                  </a:ext>
                </a:extLst>
              </a:tr>
              <a:tr h="1853011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Biển</a:t>
                      </a:r>
                      <a:r>
                        <a:rPr lang="en-US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báo</a:t>
                      </a:r>
                      <a:r>
                        <a:rPr lang="en-US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cấm</a:t>
                      </a:r>
                      <a:endParaRPr lang="en-US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Hình</a:t>
                      </a:r>
                      <a:r>
                        <a:rPr lang="en-US" sz="24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tròn</a:t>
                      </a:r>
                      <a:endParaRPr lang="en-US" sz="24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Viền</a:t>
                      </a:r>
                      <a:r>
                        <a:rPr lang="en-US" sz="24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đỏ</a:t>
                      </a:r>
                      <a:r>
                        <a:rPr lang="en-US" sz="24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, </a:t>
                      </a:r>
                      <a:r>
                        <a:rPr lang="en-US" sz="2400" dirty="0" err="1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nền</a:t>
                      </a:r>
                      <a:r>
                        <a:rPr lang="en-US" sz="24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trắng</a:t>
                      </a:r>
                      <a:endParaRPr lang="en-US" sz="24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98711996"/>
                  </a:ext>
                </a:extLst>
              </a:tr>
              <a:tr h="1820786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Biển</a:t>
                      </a:r>
                      <a:r>
                        <a:rPr lang="en-US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báo</a:t>
                      </a:r>
                      <a:r>
                        <a:rPr lang="en-US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nguy</a:t>
                      </a:r>
                      <a:r>
                        <a:rPr lang="en-US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hiểm</a:t>
                      </a:r>
                      <a:endParaRPr lang="en-US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Hình</a:t>
                      </a:r>
                      <a:r>
                        <a:rPr lang="en-US" sz="24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 tam </a:t>
                      </a:r>
                      <a:r>
                        <a:rPr lang="en-US" sz="2400" dirty="0" err="1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giác</a:t>
                      </a:r>
                      <a:endParaRPr lang="en-US" sz="24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Viền</a:t>
                      </a:r>
                      <a:r>
                        <a:rPr lang="en-US" sz="24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đỏ</a:t>
                      </a:r>
                      <a:r>
                        <a:rPr lang="en-US" sz="24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, </a:t>
                      </a:r>
                      <a:r>
                        <a:rPr lang="en-US" sz="2400" dirty="0" err="1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nền</a:t>
                      </a:r>
                      <a:r>
                        <a:rPr lang="en-US" sz="24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vàng</a:t>
                      </a:r>
                      <a:endParaRPr lang="en-US" sz="24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35624218"/>
                  </a:ext>
                </a:extLst>
              </a:tr>
              <a:tr h="1576573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Biển</a:t>
                      </a:r>
                      <a:r>
                        <a:rPr lang="en-US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báo</a:t>
                      </a:r>
                      <a:r>
                        <a:rPr lang="en-US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chỉ</a:t>
                      </a:r>
                      <a:r>
                        <a:rPr lang="en-US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dẫn</a:t>
                      </a:r>
                      <a:endParaRPr lang="en-US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Hình</a:t>
                      </a:r>
                      <a:r>
                        <a:rPr lang="en-US" sz="24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vuông</a:t>
                      </a:r>
                      <a:r>
                        <a:rPr lang="en-US" sz="24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, </a:t>
                      </a:r>
                    </a:p>
                    <a:p>
                      <a:pPr algn="ctr"/>
                      <a:r>
                        <a:rPr lang="en-US" sz="2400" dirty="0" err="1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hình</a:t>
                      </a:r>
                      <a:r>
                        <a:rPr lang="en-US" sz="24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chữ</a:t>
                      </a:r>
                      <a:r>
                        <a:rPr lang="en-US" sz="24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nhật</a:t>
                      </a:r>
                      <a:endParaRPr lang="en-US" sz="24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Nền</a:t>
                      </a:r>
                      <a:r>
                        <a:rPr lang="en-US" sz="24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xanh</a:t>
                      </a:r>
                      <a:endParaRPr lang="en-US" sz="24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74021410"/>
                  </a:ext>
                </a:extLst>
              </a:tr>
            </a:tbl>
          </a:graphicData>
        </a:graphic>
      </p:graphicFrame>
      <p:pic>
        <p:nvPicPr>
          <p:cNvPr id="3" name="Picture 2" descr="Ý nghĩa của Biển báo cấm đi ngược chiều và mức phạt vi phạm">
            <a:extLst>
              <a:ext uri="{FF2B5EF4-FFF2-40B4-BE49-F238E27FC236}">
                <a16:creationId xmlns:a16="http://schemas.microsoft.com/office/drawing/2014/main" xmlns="" id="{5CC4433B-6C4C-43BD-A8B9-892E797FBD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96886" l="16092" r="87644">
                        <a14:foregroundMark x1="31322" y1="46021" x2="77011" y2="432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208" r="14244" b="7584"/>
          <a:stretch/>
        </p:blipFill>
        <p:spPr bwMode="auto">
          <a:xfrm>
            <a:off x="9054061" y="1376293"/>
            <a:ext cx="1104275" cy="120131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Biển số P.103abc Cấm xe ôtô | Liên hệ nhà sản xuất giá rẻ nhất Hà Nội Châu  Hưng 247">
            <a:extLst>
              <a:ext uri="{FF2B5EF4-FFF2-40B4-BE49-F238E27FC236}">
                <a16:creationId xmlns:a16="http://schemas.microsoft.com/office/drawing/2014/main" xmlns="" id="{2298C0B7-BE09-48AD-B603-47415C1BBD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78125" y="1376293"/>
            <a:ext cx="1104275" cy="110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Biển báo giao thông _ Biển báo nguy hiểm _ Biển tam giác – Sabina">
            <a:extLst>
              <a:ext uri="{FF2B5EF4-FFF2-40B4-BE49-F238E27FC236}">
                <a16:creationId xmlns:a16="http://schemas.microsoft.com/office/drawing/2014/main" xmlns="" id="{002C9D4D-817E-4A5D-8363-E688330908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93191" y="3139467"/>
            <a:ext cx="1373848" cy="114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HIỂU BIẾT VỀ BIỂN BÁO GIAO THÔNG ĐƯỜNG BỘ (Bậc Trung Thiện)">
            <a:extLst>
              <a:ext uri="{FF2B5EF4-FFF2-40B4-BE49-F238E27FC236}">
                <a16:creationId xmlns:a16="http://schemas.microsoft.com/office/drawing/2014/main" xmlns="" id="{FA48BB7B-ED9E-42EF-9B13-466F203346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78125" y="3139467"/>
            <a:ext cx="1256878" cy="1104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4" descr="Biển báo nơi đỗ xe dành cho người tàn tật R.446">
            <a:extLst>
              <a:ext uri="{FF2B5EF4-FFF2-40B4-BE49-F238E27FC236}">
                <a16:creationId xmlns:a16="http://schemas.microsoft.com/office/drawing/2014/main" xmlns="" id="{CA9EEB33-32E6-46EE-8D21-B01537922E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407" t="14527" r="24163" b="13181"/>
          <a:stretch/>
        </p:blipFill>
        <p:spPr bwMode="auto">
          <a:xfrm>
            <a:off x="9069053" y="4949105"/>
            <a:ext cx="1123596" cy="114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Biển báo Bến xe buýt, biển báo 434a">
            <a:extLst>
              <a:ext uri="{FF2B5EF4-FFF2-40B4-BE49-F238E27FC236}">
                <a16:creationId xmlns:a16="http://schemas.microsoft.com/office/drawing/2014/main" xmlns="" id="{03FB0442-4E06-427F-9384-8C97AC2A27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79009" y="4805446"/>
            <a:ext cx="1032229" cy="1373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4410961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843814F-241D-415D-AF17-36C15B1A087A}"/>
              </a:ext>
            </a:extLst>
          </p:cNvPr>
          <p:cNvGrpSpPr/>
          <p:nvPr/>
        </p:nvGrpSpPr>
        <p:grpSpPr>
          <a:xfrm>
            <a:off x="0" y="379408"/>
            <a:ext cx="8574374" cy="3967740"/>
            <a:chOff x="407577" y="1147175"/>
            <a:chExt cx="9157338" cy="438531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xmlns="" id="{88758CA9-2C91-492B-87AF-C1E82A436626}"/>
                </a:ext>
              </a:extLst>
            </p:cNvPr>
            <p:cNvGrpSpPr/>
            <p:nvPr/>
          </p:nvGrpSpPr>
          <p:grpSpPr>
            <a:xfrm>
              <a:off x="407577" y="1147175"/>
              <a:ext cx="9157338" cy="4385310"/>
              <a:chOff x="407576" y="1147175"/>
              <a:chExt cx="10983022" cy="4385310"/>
            </a:xfrm>
          </p:grpSpPr>
          <p:sp>
            <p:nvSpPr>
              <p:cNvPr id="5" name="Cloud 4">
                <a:extLst>
                  <a:ext uri="{FF2B5EF4-FFF2-40B4-BE49-F238E27FC236}">
                    <a16:creationId xmlns:a16="http://schemas.microsoft.com/office/drawing/2014/main" xmlns="" id="{9A2AD869-5EEE-4E82-93DF-685DF8C429E7}"/>
                  </a:ext>
                </a:extLst>
              </p:cNvPr>
              <p:cNvSpPr/>
              <p:nvPr/>
            </p:nvSpPr>
            <p:spPr>
              <a:xfrm>
                <a:off x="1066800" y="1147175"/>
                <a:ext cx="10058400" cy="4206970"/>
              </a:xfrm>
              <a:prstGeom prst="cloud">
                <a:avLst/>
              </a:prstGeom>
              <a:solidFill>
                <a:srgbClr val="6CD0F5"/>
              </a:solidFill>
              <a:ln w="38100">
                <a:solidFill>
                  <a:srgbClr val="6CD0F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Cloud 5">
                <a:extLst>
                  <a:ext uri="{FF2B5EF4-FFF2-40B4-BE49-F238E27FC236}">
                    <a16:creationId xmlns:a16="http://schemas.microsoft.com/office/drawing/2014/main" xmlns="" id="{3F16FFD0-3E62-4D89-9A92-168365EB92A4}"/>
                  </a:ext>
                </a:extLst>
              </p:cNvPr>
              <p:cNvSpPr/>
              <p:nvPr/>
            </p:nvSpPr>
            <p:spPr>
              <a:xfrm>
                <a:off x="1332197" y="1325515"/>
                <a:ext cx="10058401" cy="4206970"/>
              </a:xfrm>
              <a:prstGeom prst="cloud">
                <a:avLst/>
              </a:prstGeom>
              <a:solidFill>
                <a:schemeClr val="bg1"/>
              </a:solidFill>
              <a:ln w="38100">
                <a:solidFill>
                  <a:srgbClr val="6CD0F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>
                  <a:latin typeface="Times New Roman" pitchFamily="18" charset="0"/>
                  <a:cs typeface="Times New Roman" pitchFamily="18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xmlns="" id="{2D587E91-F7D4-4131-8343-75E5E6EAD95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FEF5FF"/>
                  </a:clrFrom>
                  <a:clrTo>
                    <a:srgbClr val="FEF5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backgroundRemoval t="0" b="92453" l="0" r="98990">
                            <a14:foregroundMark x1="42424" y1="93396" x2="42424" y2="93396"/>
                            <a14:foregroundMark x1="58586" y1="93396" x2="58586" y2="93396"/>
                            <a14:foregroundMark x1="88889" y1="66038" x2="88889" y2="66038"/>
                            <a14:foregroundMark x1="92929" y1="54717" x2="92929" y2="54717"/>
                            <a14:foregroundMark x1="91919" y1="65094" x2="91919" y2="65094"/>
                            <a14:foregroundMark x1="93939" y1="31132" x2="93939" y2="31132"/>
                            <a14:foregroundMark x1="59596" y1="14151" x2="59596" y2="14151"/>
                            <a14:foregroundMark x1="60606" y1="11321" x2="60606" y2="11321"/>
                            <a14:foregroundMark x1="66667" y1="11321" x2="66667" y2="17925"/>
                            <a14:foregroundMark x1="26263" y1="48113" x2="0" y2="47170"/>
                            <a14:foregroundMark x1="0" y1="47170" x2="0" y2="47170"/>
                            <a14:foregroundMark x1="29293" y1="35849" x2="6061" y2="23585"/>
                            <a14:foregroundMark x1="6061" y1="23585" x2="0" y2="17925"/>
                            <a14:foregroundMark x1="30303" y1="30189" x2="30303" y2="3774"/>
                            <a14:foregroundMark x1="30303" y1="3774" x2="27273" y2="943"/>
                            <a14:foregroundMark x1="12121" y1="62264" x2="6061" y2="63208"/>
                            <a14:foregroundMark x1="18182" y1="76415" x2="17172" y2="80189"/>
                            <a14:foregroundMark x1="85859" y1="65094" x2="98990" y2="66981"/>
                            <a14:foregroundMark x1="83838" y1="77358" x2="92929" y2="80189"/>
                            <a14:foregroundMark x1="92929" y1="54717" x2="97980" y2="52830"/>
                            <a14:foregroundMark x1="88889" y1="47170" x2="97980" y2="48113"/>
                            <a14:foregroundMark x1="89899" y1="41509" x2="95960" y2="42453"/>
                            <a14:foregroundMark x1="13131" y1="29245" x2="29293" y2="30189"/>
                          </a14:backgroundRemoval>
                        </a14:imgEffect>
                        <a14:imgEffect>
                          <a14:sharpenSoften amount="5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07576" y="1859562"/>
                <a:ext cx="2079051" cy="2226055"/>
              </a:xfrm>
              <a:prstGeom prst="roundRect">
                <a:avLst>
                  <a:gd name="adj" fmla="val 35715"/>
                </a:avLst>
              </a:prstGeom>
            </p:spPr>
          </p:pic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0D2F901C-2807-4420-A7EC-0C2ED5C78F68}"/>
                </a:ext>
              </a:extLst>
            </p:cNvPr>
            <p:cNvSpPr txBox="1"/>
            <p:nvPr/>
          </p:nvSpPr>
          <p:spPr>
            <a:xfrm>
              <a:off x="1820846" y="1966491"/>
              <a:ext cx="7001911" cy="25512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itchFamily="18" charset="0"/>
                  <a:cs typeface="Times New Roman" pitchFamily="18" charset="0"/>
                </a:rPr>
                <a:t>Biển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itchFamily="18" charset="0"/>
                  <a:cs typeface="Times New Roman" pitchFamily="18" charset="0"/>
                </a:rPr>
                <a:t>báo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itchFamily="18" charset="0"/>
                  <a:cs typeface="Times New Roman" pitchFamily="18" charset="0"/>
                </a:rPr>
                <a:t>cấm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itchFamily="18" charset="0"/>
                  <a:cs typeface="Times New Roman" pitchFamily="18" charset="0"/>
                </a:rPr>
                <a:t>thường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itchFamily="18" charset="0"/>
                  <a:cs typeface="Times New Roman" pitchFamily="18" charset="0"/>
                </a:rPr>
                <a:t>tròn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itchFamily="18" charset="0"/>
                  <a:cs typeface="Times New Roman" pitchFamily="18" charset="0"/>
                </a:rPr>
                <a:t>viền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itchFamily="18" charset="0"/>
                  <a:cs typeface="Times New Roman" pitchFamily="18" charset="0"/>
                </a:rPr>
                <a:t>đỏ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itchFamily="18" charset="0"/>
                  <a:cs typeface="Times New Roman" pitchFamily="18" charset="0"/>
                </a:rPr>
                <a:t>nền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itchFamily="18" charset="0"/>
                  <a:cs typeface="Times New Roman" pitchFamily="18" charset="0"/>
                </a:rPr>
                <a:t>trắng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itchFamily="18" charset="0"/>
                  <a:cs typeface="Times New Roman" pitchFamily="18" charset="0"/>
                </a:rPr>
                <a:t>Biển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itchFamily="18" charset="0"/>
                  <a:cs typeface="Times New Roman" pitchFamily="18" charset="0"/>
                </a:rPr>
                <a:t>báo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itchFamily="18" charset="0"/>
                  <a:cs typeface="Times New Roman" pitchFamily="18" charset="0"/>
                </a:rPr>
                <a:t>nguy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itchFamily="18" charset="0"/>
                  <a:cs typeface="Times New Roman" pitchFamily="18" charset="0"/>
                </a:rPr>
                <a:t>hiểm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itchFamily="18" charset="0"/>
                  <a:cs typeface="Times New Roman" pitchFamily="18" charset="0"/>
                </a:rPr>
                <a:t> tam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itchFamily="18" charset="0"/>
                  <a:cs typeface="Times New Roman" pitchFamily="18" charset="0"/>
                </a:rPr>
                <a:t>giác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itchFamily="18" charset="0"/>
                  <a:cs typeface="Times New Roman" pitchFamily="18" charset="0"/>
                </a:rPr>
                <a:t>viền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itchFamily="18" charset="0"/>
                  <a:cs typeface="Times New Roman" pitchFamily="18" charset="0"/>
                </a:rPr>
                <a:t>đỏ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itchFamily="18" charset="0"/>
                  <a:cs typeface="Times New Roman" pitchFamily="18" charset="0"/>
                </a:rPr>
                <a:t>nền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itchFamily="18" charset="0"/>
                  <a:cs typeface="Times New Roman" pitchFamily="18" charset="0"/>
                </a:rPr>
                <a:t>vàng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itchFamily="18" charset="0"/>
                  <a:cs typeface="Times New Roman" pitchFamily="18" charset="0"/>
                </a:rPr>
                <a:t>Biển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itchFamily="18" charset="0"/>
                  <a:cs typeface="Times New Roman" pitchFamily="18" charset="0"/>
                </a:rPr>
                <a:t>báo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itchFamily="18" charset="0"/>
                  <a:cs typeface="Times New Roman" pitchFamily="18" charset="0"/>
                </a:rPr>
                <a:t>chỉ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itchFamily="18" charset="0"/>
                  <a:cs typeface="Times New Roman" pitchFamily="18" charset="0"/>
                </a:rPr>
                <a:t>dẫn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itchFamily="18" charset="0"/>
                  <a:cs typeface="Times New Roman" pitchFamily="18" charset="0"/>
                </a:rPr>
                <a:t>vuông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itchFamily="18" charset="0"/>
                  <a:cs typeface="Times New Roman" pitchFamily="18" charset="0"/>
                </a:rPr>
                <a:t>hoặc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itchFamily="18" charset="0"/>
                  <a:cs typeface="Times New Roman" pitchFamily="18" charset="0"/>
                </a:rPr>
                <a:t>chữ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itchFamily="18" charset="0"/>
                  <a:cs typeface="Times New Roman" pitchFamily="18" charset="0"/>
                </a:rPr>
                <a:t>nhật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itchFamily="18" charset="0"/>
                  <a:cs typeface="Times New Roman" pitchFamily="18" charset="0"/>
                </a:rPr>
                <a:t>nền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itchFamily="18" charset="0"/>
                  <a:cs typeface="Times New Roman" pitchFamily="18" charset="0"/>
                </a:rPr>
                <a:t>xanh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x-none" sz="2400" dirty="0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8196" name="Picture 4" descr="Cute girl standing near road sign Royalty Free Vector Image">
            <a:extLst>
              <a:ext uri="{FF2B5EF4-FFF2-40B4-BE49-F238E27FC236}">
                <a16:creationId xmlns:a16="http://schemas.microsoft.com/office/drawing/2014/main" xmlns="" id="{1B11916C-4A5F-4480-8924-C7FA5EA1AB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6342"/>
          <a:stretch/>
        </p:blipFill>
        <p:spPr bwMode="auto">
          <a:xfrm>
            <a:off x="7648719" y="2293494"/>
            <a:ext cx="4369849" cy="3948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423314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DC50D7F3-9E4C-4952-8677-2443EF7F380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38000"/>
                    </a14:imgEffect>
                  </a14:imgLayer>
                </a14:imgProps>
              </a:ext>
            </a:extLst>
          </a:blip>
          <a:srcRect t="5419"/>
          <a:stretch/>
        </p:blipFill>
        <p:spPr>
          <a:xfrm>
            <a:off x="112526" y="2234479"/>
            <a:ext cx="1166813" cy="91440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CD4D0C3-9341-4849-B776-84ECBDB2CB3B}"/>
              </a:ext>
            </a:extLst>
          </p:cNvPr>
          <p:cNvSpPr txBox="1"/>
          <p:nvPr/>
        </p:nvSpPr>
        <p:spPr>
          <a:xfrm>
            <a:off x="1276147" y="1844736"/>
            <a:ext cx="10326013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Quan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hằng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tuân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thủ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966994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17637A2-5914-4345-89D0-FD46DF9EFC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9744" y="266467"/>
            <a:ext cx="8379502" cy="5907061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28C58EE5-A0C9-4C31-9A83-0EA920D1DD63}"/>
              </a:ext>
            </a:extLst>
          </p:cNvPr>
          <p:cNvGrpSpPr/>
          <p:nvPr/>
        </p:nvGrpSpPr>
        <p:grpSpPr>
          <a:xfrm>
            <a:off x="5261548" y="1304925"/>
            <a:ext cx="3815777" cy="1753067"/>
            <a:chOff x="5261548" y="1304925"/>
            <a:chExt cx="3815777" cy="1753067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xmlns="" id="{D8C96A5A-3EA7-4AF6-8677-D7FAA6EE68F5}"/>
                </a:ext>
              </a:extLst>
            </p:cNvPr>
            <p:cNvSpPr/>
            <p:nvPr/>
          </p:nvSpPr>
          <p:spPr>
            <a:xfrm>
              <a:off x="5261548" y="2008681"/>
              <a:ext cx="1049311" cy="1049311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xmlns="" id="{92270E98-CC6B-42FE-9AE4-F2E78676A524}"/>
                </a:ext>
              </a:extLst>
            </p:cNvPr>
            <p:cNvCxnSpPr>
              <a:stCxn id="4" idx="6"/>
            </p:cNvCxnSpPr>
            <p:nvPr/>
          </p:nvCxnSpPr>
          <p:spPr>
            <a:xfrm flipV="1">
              <a:off x="6310859" y="1304925"/>
              <a:ext cx="2766466" cy="1228412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0C66229B-C2BA-49AD-ABF4-12A8F655DACD}"/>
              </a:ext>
            </a:extLst>
          </p:cNvPr>
          <p:cNvSpPr/>
          <p:nvPr/>
        </p:nvSpPr>
        <p:spPr>
          <a:xfrm>
            <a:off x="9077325" y="733597"/>
            <a:ext cx="2981326" cy="122841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6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6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26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6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dành</a:t>
            </a:r>
            <a:r>
              <a:rPr lang="en-US" sz="26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6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6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6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endParaRPr lang="vi-VN" sz="26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Biển báo đường người đi bộ sang ngang R.423a, R.423b">
            <a:extLst>
              <a:ext uri="{FF2B5EF4-FFF2-40B4-BE49-F238E27FC236}">
                <a16:creationId xmlns:a16="http://schemas.microsoft.com/office/drawing/2014/main" xmlns="" id="{BA2C1151-0039-46C0-8CC1-56EA2CEE63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045" r="17488"/>
          <a:stretch/>
        </p:blipFill>
        <p:spPr bwMode="auto">
          <a:xfrm>
            <a:off x="9470505" y="2533336"/>
            <a:ext cx="2194966" cy="220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196214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9016FDA-7512-45C0-94FE-A0C3A7ABCC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928915"/>
            <a:ext cx="12192000" cy="5929086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C904023E-7ED6-4F9A-9961-B6813DC113AB}"/>
              </a:ext>
            </a:extLst>
          </p:cNvPr>
          <p:cNvGrpSpPr/>
          <p:nvPr/>
        </p:nvGrpSpPr>
        <p:grpSpPr>
          <a:xfrm>
            <a:off x="179881" y="194871"/>
            <a:ext cx="6880485" cy="2833142"/>
            <a:chOff x="407577" y="1147175"/>
            <a:chExt cx="9157338" cy="438531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496557DC-486B-4016-B9DC-4961878EE160}"/>
                </a:ext>
              </a:extLst>
            </p:cNvPr>
            <p:cNvGrpSpPr/>
            <p:nvPr/>
          </p:nvGrpSpPr>
          <p:grpSpPr>
            <a:xfrm>
              <a:off x="407577" y="1147175"/>
              <a:ext cx="9157338" cy="4385310"/>
              <a:chOff x="407576" y="1147175"/>
              <a:chExt cx="10983022" cy="4385310"/>
            </a:xfrm>
          </p:grpSpPr>
          <p:sp>
            <p:nvSpPr>
              <p:cNvPr id="7" name="Cloud 6">
                <a:extLst>
                  <a:ext uri="{FF2B5EF4-FFF2-40B4-BE49-F238E27FC236}">
                    <a16:creationId xmlns:a16="http://schemas.microsoft.com/office/drawing/2014/main" xmlns="" id="{3C99F257-CDEE-499E-916A-21AA369482C3}"/>
                  </a:ext>
                </a:extLst>
              </p:cNvPr>
              <p:cNvSpPr/>
              <p:nvPr/>
            </p:nvSpPr>
            <p:spPr>
              <a:xfrm>
                <a:off x="1066800" y="1147175"/>
                <a:ext cx="10058400" cy="4206970"/>
              </a:xfrm>
              <a:prstGeom prst="cloud">
                <a:avLst/>
              </a:prstGeom>
              <a:solidFill>
                <a:srgbClr val="6CD0F5"/>
              </a:solidFill>
              <a:ln w="38100">
                <a:solidFill>
                  <a:srgbClr val="6CD0F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" name="Cloud 7">
                <a:extLst>
                  <a:ext uri="{FF2B5EF4-FFF2-40B4-BE49-F238E27FC236}">
                    <a16:creationId xmlns:a16="http://schemas.microsoft.com/office/drawing/2014/main" xmlns="" id="{92CE1B0B-2DE8-48BD-8026-12661EDBA906}"/>
                  </a:ext>
                </a:extLst>
              </p:cNvPr>
              <p:cNvSpPr/>
              <p:nvPr/>
            </p:nvSpPr>
            <p:spPr>
              <a:xfrm>
                <a:off x="1332197" y="1325515"/>
                <a:ext cx="10058401" cy="4206970"/>
              </a:xfrm>
              <a:prstGeom prst="cloud">
                <a:avLst/>
              </a:prstGeom>
              <a:solidFill>
                <a:schemeClr val="bg1"/>
              </a:solidFill>
              <a:ln w="38100">
                <a:solidFill>
                  <a:srgbClr val="6CD0F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>
                  <a:latin typeface="Times New Roman" pitchFamily="18" charset="0"/>
                  <a:cs typeface="Times New Roman" pitchFamily="18" charset="0"/>
                </a:endParaRPr>
              </a:p>
            </p:txBody>
          </p:sp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xmlns="" id="{41AF9794-198A-4828-8EF5-BB95B72B41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clrChange>
                  <a:clrFrom>
                    <a:srgbClr val="FEF5FF"/>
                  </a:clrFrom>
                  <a:clrTo>
                    <a:srgbClr val="FEF5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 xmlns="">
                      <a14:imgLayer r:embed="rId6">
                        <a14:imgEffect>
                          <a14:backgroundRemoval t="0" b="92453" l="0" r="98990">
                            <a14:foregroundMark x1="42424" y1="93396" x2="42424" y2="93396"/>
                            <a14:foregroundMark x1="58586" y1="93396" x2="58586" y2="93396"/>
                            <a14:foregroundMark x1="88889" y1="66038" x2="88889" y2="66038"/>
                            <a14:foregroundMark x1="92929" y1="54717" x2="92929" y2="54717"/>
                            <a14:foregroundMark x1="91919" y1="65094" x2="91919" y2="65094"/>
                            <a14:foregroundMark x1="93939" y1="31132" x2="93939" y2="31132"/>
                            <a14:foregroundMark x1="59596" y1="14151" x2="59596" y2="14151"/>
                            <a14:foregroundMark x1="60606" y1="11321" x2="60606" y2="11321"/>
                            <a14:foregroundMark x1="66667" y1="11321" x2="66667" y2="17925"/>
                            <a14:foregroundMark x1="26263" y1="48113" x2="0" y2="47170"/>
                            <a14:foregroundMark x1="0" y1="47170" x2="0" y2="47170"/>
                            <a14:foregroundMark x1="29293" y1="35849" x2="6061" y2="23585"/>
                            <a14:foregroundMark x1="6061" y1="23585" x2="0" y2="17925"/>
                            <a14:foregroundMark x1="30303" y1="30189" x2="30303" y2="3774"/>
                            <a14:foregroundMark x1="30303" y1="3774" x2="27273" y2="943"/>
                            <a14:foregroundMark x1="12121" y1="62264" x2="6061" y2="63208"/>
                            <a14:foregroundMark x1="18182" y1="76415" x2="17172" y2="80189"/>
                            <a14:foregroundMark x1="85859" y1="65094" x2="98990" y2="66981"/>
                            <a14:foregroundMark x1="83838" y1="77358" x2="92929" y2="80189"/>
                            <a14:foregroundMark x1="92929" y1="54717" x2="97980" y2="52830"/>
                            <a14:foregroundMark x1="88889" y1="47170" x2="97980" y2="48113"/>
                            <a14:foregroundMark x1="89899" y1="41509" x2="95960" y2="42453"/>
                            <a14:foregroundMark x1="13131" y1="29245" x2="29293" y2="30189"/>
                          </a14:backgroundRemoval>
                        </a14:imgEffect>
                        <a14:imgEffect>
                          <a14:sharpenSoften amount="5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07576" y="1859562"/>
                <a:ext cx="2079051" cy="2226055"/>
              </a:xfrm>
              <a:prstGeom prst="roundRect">
                <a:avLst>
                  <a:gd name="adj" fmla="val 35715"/>
                </a:avLst>
              </a:prstGeom>
            </p:spPr>
          </p:pic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EC9D0A0C-61E1-49E6-BA8B-FA485E584825}"/>
                </a:ext>
              </a:extLst>
            </p:cNvPr>
            <p:cNvSpPr txBox="1"/>
            <p:nvPr/>
          </p:nvSpPr>
          <p:spPr>
            <a:xfrm>
              <a:off x="1820846" y="1966490"/>
              <a:ext cx="7001911" cy="1857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itchFamily="18" charset="0"/>
                  <a:cs typeface="Times New Roman" pitchFamily="18" charset="0"/>
                </a:rPr>
                <a:t>Để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itchFamily="18" charset="0"/>
                  <a:cs typeface="Times New Roman" pitchFamily="18" charset="0"/>
                </a:rPr>
                <a:t>đảm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itchFamily="18" charset="0"/>
                  <a:cs typeface="Times New Roman" pitchFamily="18" charset="0"/>
                </a:rPr>
                <a:t>bảo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itchFamily="18" charset="0"/>
                  <a:cs typeface="Times New Roman" pitchFamily="18" charset="0"/>
                </a:rPr>
                <a:t> an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itchFamily="18" charset="0"/>
                  <a:cs typeface="Times New Roman" pitchFamily="18" charset="0"/>
                </a:rPr>
                <a:t>toàn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itchFamily="18" charset="0"/>
                  <a:cs typeface="Times New Roman" pitchFamily="18" charset="0"/>
                </a:rPr>
                <a:t>chúng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itchFamily="18" charset="0"/>
                  <a:cs typeface="Times New Roman" pitchFamily="18" charset="0"/>
                </a:rPr>
                <a:t> ta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itchFamily="18" charset="0"/>
                  <a:cs typeface="Times New Roman" pitchFamily="18" charset="0"/>
                </a:rPr>
                <a:t>cần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itchFamily="18" charset="0"/>
                  <a:cs typeface="Times New Roman" pitchFamily="18" charset="0"/>
                </a:rPr>
                <a:t>tuân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itchFamily="18" charset="0"/>
                  <a:cs typeface="Times New Roman" pitchFamily="18" charset="0"/>
                </a:rPr>
                <a:t>thủ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itchFamily="18" charset="0"/>
                  <a:cs typeface="Times New Roman" pitchFamily="18" charset="0"/>
                </a:rPr>
                <a:t>theo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itchFamily="18" charset="0"/>
                  <a:cs typeface="Times New Roman" pitchFamily="18" charset="0"/>
                </a:rPr>
                <a:t>biển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itchFamily="18" charset="0"/>
                  <a:cs typeface="Times New Roman" pitchFamily="18" charset="0"/>
                </a:rPr>
                <a:t>báo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itchFamily="18" charset="0"/>
                  <a:cs typeface="Times New Roman" pitchFamily="18" charset="0"/>
                </a:rPr>
                <a:t>giao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itchFamily="18" charset="0"/>
                  <a:cs typeface="Times New Roman" pitchFamily="18" charset="0"/>
                </a:rPr>
                <a:t>thông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x-none" sz="2400" dirty="0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xmlns="" val="11844829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2509" y="457201"/>
            <a:ext cx="10834255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 smtClean="0">
                <a:latin typeface="Times New Roman" pitchFamily="18" charset="0"/>
                <a:cs typeface="Times New Roman" pitchFamily="18" charset="0"/>
              </a:rPr>
              <a:t>YÊU CẦU CẦN ĐẠT:</a:t>
            </a:r>
            <a:endParaRPr lang="vi-VN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- Phân biệt được một số loại biển báo giao thông ( biển báo chỉ dẫn, biển báo cấm, biển báo nguy hiểm) qua hình ảnh.</a:t>
            </a:r>
          </a:p>
          <a:p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- Giải thích được sự cần thiết phải tuân theo quy định của các biển báo giao thông.</a:t>
            </a:r>
          </a:p>
          <a:p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- Vận dụng được trong thực tế cuộc sống khi tham gia giao thông.</a:t>
            </a:r>
          </a:p>
          <a:p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- Có ý thức thực hiện và tuyên truyền người khác tuân thủ các quy định của biển báo giao thông.</a:t>
            </a:r>
          </a:p>
          <a:p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- Năng lực giao tiếp, hợp tác, năng lực giải quyết vấn đề và sáng tạo.</a:t>
            </a:r>
          </a:p>
          <a:p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- Có ý thức tuân thủ được một số luật giao thông khi tham gia giao thông.</a:t>
            </a:r>
          </a:p>
          <a:p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- Chia sẻ với những người xung quanh cùng thực hiện.</a:t>
            </a:r>
          </a:p>
          <a:p>
            <a:endParaRPr lang="vi-VN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85194DB-9AED-409E-8ABC-5DEEF8F1661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86408"/>
          <a:stretch/>
        </p:blipFill>
        <p:spPr>
          <a:xfrm>
            <a:off x="1350066" y="1254137"/>
            <a:ext cx="1108212" cy="10858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890CC0F-B717-4466-A442-A4516191E3D4}"/>
              </a:ext>
            </a:extLst>
          </p:cNvPr>
          <p:cNvSpPr txBox="1"/>
          <p:nvPr/>
        </p:nvSpPr>
        <p:spPr>
          <a:xfrm>
            <a:off x="2153477" y="1385880"/>
            <a:ext cx="92488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Hằng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1D8B5C75-0A0D-474A-808B-A2946A61C833}"/>
              </a:ext>
            </a:extLst>
          </p:cNvPr>
          <p:cNvGrpSpPr/>
          <p:nvPr/>
        </p:nvGrpSpPr>
        <p:grpSpPr>
          <a:xfrm rot="20688847">
            <a:off x="371550" y="4189182"/>
            <a:ext cx="2043120" cy="2043120"/>
            <a:chOff x="4166543" y="3304310"/>
            <a:chExt cx="2043120" cy="2043120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xmlns="" id="{5A0C9D2D-D8A1-43F4-9167-F5F366DD52AB}"/>
                </a:ext>
              </a:extLst>
            </p:cNvPr>
            <p:cNvSpPr/>
            <p:nvPr/>
          </p:nvSpPr>
          <p:spPr>
            <a:xfrm>
              <a:off x="4166543" y="3304310"/>
              <a:ext cx="2043120" cy="204312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2050" name="Picture 2" descr="Premium Vector | Cartoon bicycle">
              <a:extLst>
                <a:ext uri="{FF2B5EF4-FFF2-40B4-BE49-F238E27FC236}">
                  <a16:creationId xmlns:a16="http://schemas.microsoft.com/office/drawing/2014/main" xmlns="" id="{C82DF804-FCF6-4748-8706-BB0DDA566CD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15735" r="3296" b="17587"/>
            <a:stretch/>
          </p:blipFill>
          <p:spPr bwMode="auto">
            <a:xfrm>
              <a:off x="4204889" y="3647925"/>
              <a:ext cx="1966427" cy="13558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3811DA0A-38E9-4FB9-84E7-63B0C7DC418F}"/>
              </a:ext>
            </a:extLst>
          </p:cNvPr>
          <p:cNvGrpSpPr/>
          <p:nvPr/>
        </p:nvGrpSpPr>
        <p:grpSpPr>
          <a:xfrm rot="814682">
            <a:off x="2500947" y="2770365"/>
            <a:ext cx="2043121" cy="2043120"/>
            <a:chOff x="4052880" y="3210616"/>
            <a:chExt cx="2043121" cy="2043120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xmlns="" id="{ACE5D3CA-65A4-412B-B621-FEB8D911A78F}"/>
                </a:ext>
              </a:extLst>
            </p:cNvPr>
            <p:cNvSpPr/>
            <p:nvPr/>
          </p:nvSpPr>
          <p:spPr>
            <a:xfrm>
              <a:off x="4052880" y="3210616"/>
              <a:ext cx="2043120" cy="204312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2052" name="Picture 4" descr="Cute cartoon moped Royalty Free Vector Image - VectorStock">
              <a:extLst>
                <a:ext uri="{FF2B5EF4-FFF2-40B4-BE49-F238E27FC236}">
                  <a16:creationId xmlns:a16="http://schemas.microsoft.com/office/drawing/2014/main" xmlns="" id="{1242F7CF-0A55-4BA0-8636-2F2F368F2CF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4080" t="12323" r="13901" b="20208"/>
            <a:stretch/>
          </p:blipFill>
          <p:spPr bwMode="auto">
            <a:xfrm>
              <a:off x="4052880" y="3496454"/>
              <a:ext cx="2043121" cy="15196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1E80F401-EBCA-43F6-AC6E-9D4F1A8A818D}"/>
              </a:ext>
            </a:extLst>
          </p:cNvPr>
          <p:cNvGrpSpPr/>
          <p:nvPr/>
        </p:nvGrpSpPr>
        <p:grpSpPr>
          <a:xfrm rot="861114">
            <a:off x="4754375" y="3925657"/>
            <a:ext cx="2068593" cy="2043120"/>
            <a:chOff x="4739390" y="4386260"/>
            <a:chExt cx="2068593" cy="2043120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xmlns="" id="{43BDF17E-58D9-497E-A53D-414582A4F65D}"/>
                </a:ext>
              </a:extLst>
            </p:cNvPr>
            <p:cNvSpPr/>
            <p:nvPr/>
          </p:nvSpPr>
          <p:spPr>
            <a:xfrm rot="20688847">
              <a:off x="4752128" y="4386260"/>
              <a:ext cx="2043120" cy="204312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2054" name="Picture 6" descr="How to Draw a Cartoon Car in 12 Steps - EasyLineDrawing">
              <a:extLst>
                <a:ext uri="{FF2B5EF4-FFF2-40B4-BE49-F238E27FC236}">
                  <a16:creationId xmlns:a16="http://schemas.microsoft.com/office/drawing/2014/main" xmlns="" id="{B29058BD-9A12-4179-A474-10BCAD7EF27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15999" b="21418"/>
            <a:stretch/>
          </p:blipFill>
          <p:spPr bwMode="auto">
            <a:xfrm rot="20553622">
              <a:off x="4739390" y="4898573"/>
              <a:ext cx="2068593" cy="9247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36273B99-4CC6-4628-98CF-EC237382F82D}"/>
              </a:ext>
            </a:extLst>
          </p:cNvPr>
          <p:cNvGrpSpPr/>
          <p:nvPr/>
        </p:nvGrpSpPr>
        <p:grpSpPr>
          <a:xfrm rot="471564">
            <a:off x="7275305" y="2851551"/>
            <a:ext cx="2043120" cy="2043120"/>
            <a:chOff x="7247597" y="2407440"/>
            <a:chExt cx="2043120" cy="2043120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xmlns="" id="{F3458AA5-F18A-4B7C-9533-8B909AC84108}"/>
                </a:ext>
              </a:extLst>
            </p:cNvPr>
            <p:cNvSpPr/>
            <p:nvPr/>
          </p:nvSpPr>
          <p:spPr>
            <a:xfrm rot="814682">
              <a:off x="7247597" y="2407440"/>
              <a:ext cx="2043120" cy="204312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2058" name="Picture 10" descr="Bus Cartoon Images, Stock Photos &amp;amp; Vectors | Shutterstock">
              <a:extLst>
                <a:ext uri="{FF2B5EF4-FFF2-40B4-BE49-F238E27FC236}">
                  <a16:creationId xmlns:a16="http://schemas.microsoft.com/office/drawing/2014/main" xmlns="" id="{2636941E-B1A7-491C-93CE-9EBB1798274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9167"/>
            <a:stretch/>
          </p:blipFill>
          <p:spPr bwMode="auto">
            <a:xfrm>
              <a:off x="7372019" y="2907319"/>
              <a:ext cx="1794275" cy="10347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F3D1EE5A-0413-4177-B4B1-53F8A8ADC6CD}"/>
              </a:ext>
            </a:extLst>
          </p:cNvPr>
          <p:cNvGrpSpPr/>
          <p:nvPr/>
        </p:nvGrpSpPr>
        <p:grpSpPr>
          <a:xfrm>
            <a:off x="9902333" y="3496454"/>
            <a:ext cx="2199982" cy="2043120"/>
            <a:chOff x="9316100" y="3443761"/>
            <a:chExt cx="2199982" cy="2043120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xmlns="" id="{DEEFE9C6-2333-47DD-93FA-0CDD7869F68F}"/>
                </a:ext>
              </a:extLst>
            </p:cNvPr>
            <p:cNvSpPr/>
            <p:nvPr/>
          </p:nvSpPr>
          <p:spPr>
            <a:xfrm rot="21549961">
              <a:off x="9394532" y="3443761"/>
              <a:ext cx="2043120" cy="204312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2060" name="Picture 12" descr="Cartoon Wooden Boat High Res Stock Images | Shutterstock">
              <a:extLst>
                <a:ext uri="{FF2B5EF4-FFF2-40B4-BE49-F238E27FC236}">
                  <a16:creationId xmlns:a16="http://schemas.microsoft.com/office/drawing/2014/main" xmlns="" id="{98C72F22-696A-4692-96C4-D5DC4345302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9690"/>
            <a:stretch/>
          </p:blipFill>
          <p:spPr bwMode="auto">
            <a:xfrm rot="229172">
              <a:off x="9316100" y="4173748"/>
              <a:ext cx="2199982" cy="9428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xmlns="" val="736098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3B6CD3FE-2246-4A54-85F4-CE0313F914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8976" y="2582451"/>
            <a:ext cx="894162" cy="99888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6795DDD-0136-4C7F-965B-5352A5B953FD}"/>
              </a:ext>
            </a:extLst>
          </p:cNvPr>
          <p:cNvSpPr txBox="1"/>
          <p:nvPr/>
        </p:nvSpPr>
        <p:spPr>
          <a:xfrm>
            <a:off x="903179" y="1782978"/>
            <a:ext cx="10677794" cy="2597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Quan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du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533773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911D65C-FF00-485C-9094-7EDB7B1D319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EF8F6"/>
              </a:clrFrom>
              <a:clrTo>
                <a:srgbClr val="DEF8F6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97816" y="299800"/>
            <a:ext cx="7496566" cy="5974421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B56EAA9D-9FE5-4B1B-B602-CE0EA24652D4}"/>
              </a:ext>
            </a:extLst>
          </p:cNvPr>
          <p:cNvGrpSpPr/>
          <p:nvPr/>
        </p:nvGrpSpPr>
        <p:grpSpPr>
          <a:xfrm>
            <a:off x="472385" y="819150"/>
            <a:ext cx="1858781" cy="685800"/>
            <a:chOff x="630256" y="2743200"/>
            <a:chExt cx="1858781" cy="685800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xmlns="" id="{570E087D-D737-4994-953E-4B4142F2501D}"/>
                </a:ext>
              </a:extLst>
            </p:cNvPr>
            <p:cNvSpPr/>
            <p:nvPr/>
          </p:nvSpPr>
          <p:spPr>
            <a:xfrm>
              <a:off x="630256" y="2743200"/>
              <a:ext cx="1858781" cy="6858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CBE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9FEFDE69-46FE-44E4-BD47-2DA050FC9E2C}"/>
                </a:ext>
              </a:extLst>
            </p:cNvPr>
            <p:cNvSpPr txBox="1"/>
            <p:nvPr/>
          </p:nvSpPr>
          <p:spPr>
            <a:xfrm>
              <a:off x="712690" y="2805440"/>
              <a:ext cx="163378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Máy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bay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25EBF994-2856-4F9A-807D-3BCA13AA88C2}"/>
              </a:ext>
            </a:extLst>
          </p:cNvPr>
          <p:cNvGrpSpPr/>
          <p:nvPr/>
        </p:nvGrpSpPr>
        <p:grpSpPr>
          <a:xfrm>
            <a:off x="9861666" y="819150"/>
            <a:ext cx="1858781" cy="685800"/>
            <a:chOff x="630256" y="2743200"/>
            <a:chExt cx="1858781" cy="685800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xmlns="" id="{1955CC77-4169-4A2D-B0AA-D9BB0D12B001}"/>
                </a:ext>
              </a:extLst>
            </p:cNvPr>
            <p:cNvSpPr/>
            <p:nvPr/>
          </p:nvSpPr>
          <p:spPr>
            <a:xfrm>
              <a:off x="630256" y="2743200"/>
              <a:ext cx="1858781" cy="6858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CBE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B23A7E61-5F80-4B37-8276-24D97C310E40}"/>
                </a:ext>
              </a:extLst>
            </p:cNvPr>
            <p:cNvSpPr txBox="1"/>
            <p:nvPr/>
          </p:nvSpPr>
          <p:spPr>
            <a:xfrm>
              <a:off x="1093690" y="2805440"/>
              <a:ext cx="90281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Ô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tô</a:t>
              </a:r>
              <a:endParaRPr lang="en-US" sz="3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909B0CB5-47D4-405E-ACE5-D1BC08B6C3D6}"/>
              </a:ext>
            </a:extLst>
          </p:cNvPr>
          <p:cNvGrpSpPr/>
          <p:nvPr/>
        </p:nvGrpSpPr>
        <p:grpSpPr>
          <a:xfrm>
            <a:off x="472385" y="3752850"/>
            <a:ext cx="1858781" cy="685800"/>
            <a:chOff x="630256" y="2743200"/>
            <a:chExt cx="1858781" cy="685800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xmlns="" id="{0C128B11-6990-434C-9D44-760D906AAE8D}"/>
                </a:ext>
              </a:extLst>
            </p:cNvPr>
            <p:cNvSpPr/>
            <p:nvPr/>
          </p:nvSpPr>
          <p:spPr>
            <a:xfrm>
              <a:off x="630256" y="2743200"/>
              <a:ext cx="1858781" cy="6858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CBE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D4308683-2265-488C-B501-E28DA2D63D84}"/>
                </a:ext>
              </a:extLst>
            </p:cNvPr>
            <p:cNvSpPr txBox="1"/>
            <p:nvPr/>
          </p:nvSpPr>
          <p:spPr>
            <a:xfrm>
              <a:off x="712690" y="2805440"/>
              <a:ext cx="151836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Tàu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hỏa</a:t>
              </a:r>
              <a:endParaRPr lang="en-US" sz="3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DFCF465A-7EB1-425D-956A-00E114EAEEB9}"/>
              </a:ext>
            </a:extLst>
          </p:cNvPr>
          <p:cNvGrpSpPr/>
          <p:nvPr/>
        </p:nvGrpSpPr>
        <p:grpSpPr>
          <a:xfrm>
            <a:off x="9860834" y="3714065"/>
            <a:ext cx="1858781" cy="685800"/>
            <a:chOff x="630256" y="2743200"/>
            <a:chExt cx="1858781" cy="685800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xmlns="" id="{58927EBF-9D01-4EF0-A41F-64A1A39B4B8D}"/>
                </a:ext>
              </a:extLst>
            </p:cNvPr>
            <p:cNvSpPr/>
            <p:nvPr/>
          </p:nvSpPr>
          <p:spPr>
            <a:xfrm>
              <a:off x="630256" y="2743200"/>
              <a:ext cx="1858781" cy="6858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CBE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2C49E17C-B98B-4C3D-A6A9-6F43ACC241D7}"/>
                </a:ext>
              </a:extLst>
            </p:cNvPr>
            <p:cNvSpPr txBox="1"/>
            <p:nvPr/>
          </p:nvSpPr>
          <p:spPr>
            <a:xfrm>
              <a:off x="674590" y="2805440"/>
              <a:ext cx="165462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Tàu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thủy</a:t>
              </a:r>
              <a:endParaRPr lang="en-US" sz="3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0439ADD4-D8D9-4EDC-8106-449E90315E89}"/>
              </a:ext>
            </a:extLst>
          </p:cNvPr>
          <p:cNvSpPr txBox="1"/>
          <p:nvPr/>
        </p:nvSpPr>
        <p:spPr>
          <a:xfrm>
            <a:off x="365263" y="1797902"/>
            <a:ext cx="186942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ctr">
              <a:lnSpc>
                <a:spcPct val="150000"/>
              </a:lnSpc>
              <a:buFont typeface="Wingdings" panose="05000000000000000000" pitchFamily="2" charset="2"/>
              <a:buChar char="è"/>
            </a:pP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Đường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hàng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không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BA1B1357-A7BB-4D9D-BE96-AD823BC2E72A}"/>
              </a:ext>
            </a:extLst>
          </p:cNvPr>
          <p:cNvSpPr txBox="1"/>
          <p:nvPr/>
        </p:nvSpPr>
        <p:spPr>
          <a:xfrm>
            <a:off x="9795307" y="1562549"/>
            <a:ext cx="201850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ctr">
              <a:lnSpc>
                <a:spcPct val="150000"/>
              </a:lnSpc>
              <a:buFont typeface="Wingdings" panose="05000000000000000000" pitchFamily="2" charset="2"/>
              <a:buChar char="è"/>
            </a:pP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Đường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bộ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Wingdings" panose="05000000000000000000" pitchFamily="2" charset="2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85B66061-845E-439A-9EA6-6A93F5517AC6}"/>
              </a:ext>
            </a:extLst>
          </p:cNvPr>
          <p:cNvSpPr txBox="1"/>
          <p:nvPr/>
        </p:nvSpPr>
        <p:spPr>
          <a:xfrm>
            <a:off x="269383" y="4598777"/>
            <a:ext cx="205697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ctr">
              <a:lnSpc>
                <a:spcPct val="150000"/>
              </a:lnSpc>
              <a:buFont typeface="Wingdings" panose="05000000000000000000" pitchFamily="2" charset="2"/>
              <a:buChar char="è"/>
            </a:pP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Đường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sắt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Wingdings" panose="05000000000000000000" pitchFamily="2" charset="2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86943240-819D-4928-8268-0D70FF39A9DE}"/>
              </a:ext>
            </a:extLst>
          </p:cNvPr>
          <p:cNvSpPr txBox="1"/>
          <p:nvPr/>
        </p:nvSpPr>
        <p:spPr>
          <a:xfrm>
            <a:off x="9641511" y="4598776"/>
            <a:ext cx="229742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ctr">
              <a:lnSpc>
                <a:spcPct val="150000"/>
              </a:lnSpc>
              <a:buFont typeface="Wingdings" panose="05000000000000000000" pitchFamily="2" charset="2"/>
              <a:buChar char="è"/>
            </a:pP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Đường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thủy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Wingdings" panose="05000000000000000000" pitchFamily="2" charset="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448402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3B6CD3FE-2246-4A54-85F4-CE0313F914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2826" y="393068"/>
            <a:ext cx="894162" cy="99888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6795DDD-0136-4C7F-965B-5352A5B953FD}"/>
              </a:ext>
            </a:extLst>
          </p:cNvPr>
          <p:cNvSpPr txBox="1"/>
          <p:nvPr/>
        </p:nvSpPr>
        <p:spPr>
          <a:xfrm>
            <a:off x="1608029" y="239926"/>
            <a:ext cx="801222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Quan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DD4AEFC7-E367-4DDC-BA21-2A5BCDB96221}"/>
              </a:ext>
            </a:extLst>
          </p:cNvPr>
          <p:cNvGrpSpPr/>
          <p:nvPr/>
        </p:nvGrpSpPr>
        <p:grpSpPr>
          <a:xfrm>
            <a:off x="-80454" y="1694089"/>
            <a:ext cx="5800725" cy="4514850"/>
            <a:chOff x="2990623" y="1766661"/>
            <a:chExt cx="5800725" cy="451485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11F02602-7EBC-4E31-A6DF-FB49EAE23E7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clrChange>
                <a:clrFrom>
                  <a:srgbClr val="EAF6F4"/>
                </a:clrFrom>
                <a:clrTo>
                  <a:srgbClr val="EAF6F4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 xmlns="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4370"/>
            <a:stretch/>
          </p:blipFill>
          <p:spPr>
            <a:xfrm>
              <a:off x="3244083" y="1766661"/>
              <a:ext cx="5547265" cy="451485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054FDB0F-8A28-4568-AE7B-F38FDB3C9B08}"/>
                </a:ext>
              </a:extLst>
            </p:cNvPr>
            <p:cNvSpPr/>
            <p:nvPr/>
          </p:nvSpPr>
          <p:spPr>
            <a:xfrm>
              <a:off x="2990623" y="5633811"/>
              <a:ext cx="581025" cy="6477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0D8F9BD5-6CDE-4845-8618-756C9F36B9C9}"/>
              </a:ext>
            </a:extLst>
          </p:cNvPr>
          <p:cNvGrpSpPr/>
          <p:nvPr/>
        </p:nvGrpSpPr>
        <p:grpSpPr>
          <a:xfrm>
            <a:off x="5990091" y="2640337"/>
            <a:ext cx="1858781" cy="685800"/>
            <a:chOff x="630256" y="2743200"/>
            <a:chExt cx="1858781" cy="685800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xmlns="" id="{3D497917-00BC-4309-B6BE-6945AB0F76B9}"/>
                </a:ext>
              </a:extLst>
            </p:cNvPr>
            <p:cNvSpPr/>
            <p:nvPr/>
          </p:nvSpPr>
          <p:spPr>
            <a:xfrm>
              <a:off x="630256" y="2743200"/>
              <a:ext cx="1858781" cy="6858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CBE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7CC90353-A1E0-4F1A-A79E-8C45D0172C3D}"/>
                </a:ext>
              </a:extLst>
            </p:cNvPr>
            <p:cNvSpPr txBox="1"/>
            <p:nvPr/>
          </p:nvSpPr>
          <p:spPr>
            <a:xfrm>
              <a:off x="712690" y="2805440"/>
              <a:ext cx="163378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Máy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bay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DD1F6DC7-EBD8-4C27-894E-56059022F08D}"/>
              </a:ext>
            </a:extLst>
          </p:cNvPr>
          <p:cNvGrpSpPr/>
          <p:nvPr/>
        </p:nvGrpSpPr>
        <p:grpSpPr>
          <a:xfrm>
            <a:off x="8112565" y="2640337"/>
            <a:ext cx="1858781" cy="685800"/>
            <a:chOff x="630256" y="2743200"/>
            <a:chExt cx="1858781" cy="685800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xmlns="" id="{71FE2FD4-D00B-40B7-895F-6E6FD4C9D6C8}"/>
                </a:ext>
              </a:extLst>
            </p:cNvPr>
            <p:cNvSpPr/>
            <p:nvPr/>
          </p:nvSpPr>
          <p:spPr>
            <a:xfrm>
              <a:off x="630256" y="2743200"/>
              <a:ext cx="1858781" cy="6858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CBE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B801D750-6526-4FE7-89EC-B93D53A3FDF7}"/>
                </a:ext>
              </a:extLst>
            </p:cNvPr>
            <p:cNvSpPr txBox="1"/>
            <p:nvPr/>
          </p:nvSpPr>
          <p:spPr>
            <a:xfrm>
              <a:off x="1093690" y="2805440"/>
              <a:ext cx="90281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Ô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tô</a:t>
              </a:r>
              <a:endParaRPr lang="en-US" sz="3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AE6792FE-993F-483B-9AA3-D47B777F5C10}"/>
              </a:ext>
            </a:extLst>
          </p:cNvPr>
          <p:cNvGrpSpPr/>
          <p:nvPr/>
        </p:nvGrpSpPr>
        <p:grpSpPr>
          <a:xfrm>
            <a:off x="10235039" y="2598015"/>
            <a:ext cx="1858781" cy="685800"/>
            <a:chOff x="630256" y="2743200"/>
            <a:chExt cx="1858781" cy="685800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xmlns="" id="{C9F7FB7B-7543-4280-BB99-729736D5E63B}"/>
                </a:ext>
              </a:extLst>
            </p:cNvPr>
            <p:cNvSpPr/>
            <p:nvPr/>
          </p:nvSpPr>
          <p:spPr>
            <a:xfrm>
              <a:off x="630256" y="2743200"/>
              <a:ext cx="1858781" cy="6858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CBE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B4B693BA-54C5-4C84-B9B9-92F66D9DA6F1}"/>
                </a:ext>
              </a:extLst>
            </p:cNvPr>
            <p:cNvSpPr txBox="1"/>
            <p:nvPr/>
          </p:nvSpPr>
          <p:spPr>
            <a:xfrm>
              <a:off x="674590" y="2805440"/>
              <a:ext cx="165462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Tàu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thủy</a:t>
              </a:r>
              <a:endParaRPr lang="en-US" sz="3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1D9FC014-F6BF-481D-8984-7C42CFF4AB74}"/>
              </a:ext>
            </a:extLst>
          </p:cNvPr>
          <p:cNvSpPr txBox="1"/>
          <p:nvPr/>
        </p:nvSpPr>
        <p:spPr>
          <a:xfrm>
            <a:off x="6604305" y="3602012"/>
            <a:ext cx="4498347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è"/>
            </a:pP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Giúp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con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người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di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chuyển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.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è"/>
            </a:pP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Vận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chuyển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hàng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hóa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757307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E84E742-03E2-4BB5-97FE-CAC7BE27CF54}"/>
              </a:ext>
            </a:extLst>
          </p:cNvPr>
          <p:cNvSpPr txBox="1"/>
          <p:nvPr/>
        </p:nvSpPr>
        <p:spPr>
          <a:xfrm>
            <a:off x="1264171" y="1478906"/>
            <a:ext cx="10927829" cy="13051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sắt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01679683-87B1-4148-A199-5F927FC6CD4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1944" y="2131488"/>
            <a:ext cx="907027" cy="914401"/>
          </a:xfrm>
          <a:prstGeom prst="rect">
            <a:avLst/>
          </a:prstGeom>
        </p:spPr>
      </p:pic>
      <p:pic>
        <p:nvPicPr>
          <p:cNvPr id="3076" name="Picture 4" descr="Cartoon Transportation Vector Stock Vector - Illustration of airplane,  graphic: 9060936">
            <a:extLst>
              <a:ext uri="{FF2B5EF4-FFF2-40B4-BE49-F238E27FC236}">
                <a16:creationId xmlns:a16="http://schemas.microsoft.com/office/drawing/2014/main" xmlns="" id="{30D6D47F-3A8F-4FFE-9BB5-39243660EC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1723" t="51945" b="28198"/>
          <a:stretch/>
        </p:blipFill>
        <p:spPr bwMode="auto">
          <a:xfrm>
            <a:off x="9577020" y="0"/>
            <a:ext cx="2614980" cy="1836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artoon Transportation Vector Stock Vector - Illustration of airplane,  graphic: 9060936">
            <a:extLst>
              <a:ext uri="{FF2B5EF4-FFF2-40B4-BE49-F238E27FC236}">
                <a16:creationId xmlns:a16="http://schemas.microsoft.com/office/drawing/2014/main" xmlns="" id="{8B9DBF50-F565-4479-ACF1-637C7DAF3F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11" t="22431" r="37862" b="54237"/>
          <a:stretch/>
        </p:blipFill>
        <p:spPr bwMode="auto">
          <a:xfrm>
            <a:off x="2833024" y="2903352"/>
            <a:ext cx="2453156" cy="215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Transport cartoon style stock illustration. Illustration of isolated -  16649199">
            <a:extLst>
              <a:ext uri="{FF2B5EF4-FFF2-40B4-BE49-F238E27FC236}">
                <a16:creationId xmlns:a16="http://schemas.microsoft.com/office/drawing/2014/main" xmlns="" id="{1CB7DB80-A001-44F7-9E52-7F4C7C21A7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7410" b="62356"/>
          <a:stretch/>
        </p:blipFill>
        <p:spPr bwMode="auto">
          <a:xfrm>
            <a:off x="-358514" y="4275628"/>
            <a:ext cx="3245370" cy="1964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Premium Vector | Funny cartoon vehicles and cars set">
            <a:extLst>
              <a:ext uri="{FF2B5EF4-FFF2-40B4-BE49-F238E27FC236}">
                <a16:creationId xmlns:a16="http://schemas.microsoft.com/office/drawing/2014/main" xmlns="" id="{96CD89C4-BFB3-490B-A5A0-4A7A23BE0D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5572" t="60060" b="2705"/>
          <a:stretch/>
        </p:blipFill>
        <p:spPr bwMode="auto">
          <a:xfrm>
            <a:off x="8585382" y="3810024"/>
            <a:ext cx="3401986" cy="2502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Set cartoon transport transportation theme Vector Image">
            <a:extLst>
              <a:ext uri="{FF2B5EF4-FFF2-40B4-BE49-F238E27FC236}">
                <a16:creationId xmlns:a16="http://schemas.microsoft.com/office/drawing/2014/main" xmlns="" id="{78392474-2493-4F1C-B854-E63D37717A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528" t="6105" r="52046" b="74864"/>
          <a:stretch/>
        </p:blipFill>
        <p:spPr bwMode="auto">
          <a:xfrm rot="356376">
            <a:off x="5394797" y="4513114"/>
            <a:ext cx="2427956" cy="2225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8686903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D1093434-CEDA-4F70-AD65-FDDA1487C10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38000"/>
                    </a14:imgEffect>
                  </a14:imgLayer>
                </a14:imgProps>
              </a:ext>
            </a:extLst>
          </a:blip>
          <a:srcRect t="5419"/>
          <a:stretch/>
        </p:blipFill>
        <p:spPr>
          <a:xfrm>
            <a:off x="1968114" y="1460608"/>
            <a:ext cx="1166813" cy="91440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4EDE5A2-A059-4464-B83C-B7115711DD3C}"/>
              </a:ext>
            </a:extLst>
          </p:cNvPr>
          <p:cNvSpPr txBox="1"/>
          <p:nvPr/>
        </p:nvSpPr>
        <p:spPr>
          <a:xfrm>
            <a:off x="3555472" y="1114890"/>
            <a:ext cx="8384498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6B1303A4-8493-47C0-8A07-0E49368027BF}"/>
              </a:ext>
            </a:extLst>
          </p:cNvPr>
          <p:cNvGrpSpPr/>
          <p:nvPr/>
        </p:nvGrpSpPr>
        <p:grpSpPr>
          <a:xfrm>
            <a:off x="2551520" y="3429000"/>
            <a:ext cx="7525062" cy="3049592"/>
            <a:chOff x="407577" y="1147175"/>
            <a:chExt cx="9157338" cy="438531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5DAC7AD6-FC6D-4ABA-BD5E-FCC675CA74C6}"/>
                </a:ext>
              </a:extLst>
            </p:cNvPr>
            <p:cNvGrpSpPr/>
            <p:nvPr/>
          </p:nvGrpSpPr>
          <p:grpSpPr>
            <a:xfrm>
              <a:off x="407577" y="1147175"/>
              <a:ext cx="9157338" cy="4385310"/>
              <a:chOff x="407576" y="1147175"/>
              <a:chExt cx="10983022" cy="4385310"/>
            </a:xfrm>
          </p:grpSpPr>
          <p:sp>
            <p:nvSpPr>
              <p:cNvPr id="9" name="Cloud 8">
                <a:extLst>
                  <a:ext uri="{FF2B5EF4-FFF2-40B4-BE49-F238E27FC236}">
                    <a16:creationId xmlns:a16="http://schemas.microsoft.com/office/drawing/2014/main" xmlns="" id="{6CFC68D5-9AB2-406A-98A5-5F4458BD576B}"/>
                  </a:ext>
                </a:extLst>
              </p:cNvPr>
              <p:cNvSpPr/>
              <p:nvPr/>
            </p:nvSpPr>
            <p:spPr>
              <a:xfrm>
                <a:off x="1066800" y="1147175"/>
                <a:ext cx="10058400" cy="4206970"/>
              </a:xfrm>
              <a:prstGeom prst="cloud">
                <a:avLst/>
              </a:prstGeom>
              <a:solidFill>
                <a:srgbClr val="6CD0F5"/>
              </a:solidFill>
              <a:ln w="38100">
                <a:solidFill>
                  <a:srgbClr val="6CD0F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" name="Cloud 9">
                <a:extLst>
                  <a:ext uri="{FF2B5EF4-FFF2-40B4-BE49-F238E27FC236}">
                    <a16:creationId xmlns:a16="http://schemas.microsoft.com/office/drawing/2014/main" xmlns="" id="{01FC582D-66BA-4FAF-B8AF-E180CCA63788}"/>
                  </a:ext>
                </a:extLst>
              </p:cNvPr>
              <p:cNvSpPr/>
              <p:nvPr/>
            </p:nvSpPr>
            <p:spPr>
              <a:xfrm>
                <a:off x="1332197" y="1325515"/>
                <a:ext cx="10058401" cy="4206970"/>
              </a:xfrm>
              <a:prstGeom prst="cloud">
                <a:avLst/>
              </a:prstGeom>
              <a:solidFill>
                <a:schemeClr val="bg1"/>
              </a:solidFill>
              <a:ln w="38100">
                <a:solidFill>
                  <a:srgbClr val="6CD0F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>
                  <a:latin typeface="Times New Roman" pitchFamily="18" charset="0"/>
                  <a:cs typeface="Times New Roman" pitchFamily="18" charset="0"/>
                </a:endParaRPr>
              </a:p>
            </p:txBody>
          </p:sp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xmlns="" id="{6E006DF4-AA2F-4346-95F1-C963E9A9A9F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clrChange>
                  <a:clrFrom>
                    <a:srgbClr val="FEF5FF"/>
                  </a:clrFrom>
                  <a:clrTo>
                    <a:srgbClr val="FEF5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 xmlns="">
                      <a14:imgLayer r:embed="rId6">
                        <a14:imgEffect>
                          <a14:backgroundRemoval t="0" b="92453" l="0" r="98990">
                            <a14:foregroundMark x1="42424" y1="93396" x2="42424" y2="93396"/>
                            <a14:foregroundMark x1="58586" y1="93396" x2="58586" y2="93396"/>
                            <a14:foregroundMark x1="88889" y1="66038" x2="88889" y2="66038"/>
                            <a14:foregroundMark x1="92929" y1="54717" x2="92929" y2="54717"/>
                            <a14:foregroundMark x1="91919" y1="65094" x2="91919" y2="65094"/>
                            <a14:foregroundMark x1="93939" y1="31132" x2="93939" y2="31132"/>
                            <a14:foregroundMark x1="59596" y1="14151" x2="59596" y2="14151"/>
                            <a14:foregroundMark x1="60606" y1="11321" x2="60606" y2="11321"/>
                            <a14:foregroundMark x1="66667" y1="11321" x2="66667" y2="17925"/>
                            <a14:foregroundMark x1="26263" y1="48113" x2="0" y2="47170"/>
                            <a14:foregroundMark x1="0" y1="47170" x2="0" y2="47170"/>
                            <a14:foregroundMark x1="29293" y1="35849" x2="6061" y2="23585"/>
                            <a14:foregroundMark x1="6061" y1="23585" x2="0" y2="17925"/>
                            <a14:foregroundMark x1="30303" y1="30189" x2="30303" y2="3774"/>
                            <a14:foregroundMark x1="30303" y1="3774" x2="27273" y2="943"/>
                            <a14:foregroundMark x1="12121" y1="62264" x2="6061" y2="63208"/>
                            <a14:foregroundMark x1="18182" y1="76415" x2="17172" y2="80189"/>
                            <a14:foregroundMark x1="85859" y1="65094" x2="98990" y2="66981"/>
                            <a14:foregroundMark x1="83838" y1="77358" x2="92929" y2="80189"/>
                            <a14:foregroundMark x1="92929" y1="54717" x2="97980" y2="52830"/>
                            <a14:foregroundMark x1="88889" y1="47170" x2="97980" y2="48113"/>
                            <a14:foregroundMark x1="89899" y1="41509" x2="95960" y2="42453"/>
                            <a14:foregroundMark x1="13131" y1="29245" x2="29293" y2="30189"/>
                          </a14:backgroundRemoval>
                        </a14:imgEffect>
                        <a14:imgEffect>
                          <a14:sharpenSoften amount="5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07576" y="1859562"/>
                <a:ext cx="2079051" cy="2226055"/>
              </a:xfrm>
              <a:prstGeom prst="roundRect">
                <a:avLst>
                  <a:gd name="adj" fmla="val 35715"/>
                </a:avLst>
              </a:prstGeom>
            </p:spPr>
          </p:pic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ACAE9BC4-1C5F-4BC8-ABA2-6F69EA3B1C1F}"/>
                </a:ext>
              </a:extLst>
            </p:cNvPr>
            <p:cNvSpPr txBox="1"/>
            <p:nvPr/>
          </p:nvSpPr>
          <p:spPr>
            <a:xfrm>
              <a:off x="2141032" y="1918311"/>
              <a:ext cx="7001911" cy="30538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2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itchFamily="18" charset="0"/>
                  <a:cs typeface="Times New Roman" pitchFamily="18" charset="0"/>
                </a:rPr>
                <a:t>Mỗi</a:t>
              </a:r>
              <a:r>
                <a:rPr lang="en-US" sz="22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itchFamily="18" charset="0"/>
                  <a:cs typeface="Times New Roman" pitchFamily="18" charset="0"/>
                </a:rPr>
                <a:t>phương</a:t>
              </a:r>
              <a:r>
                <a:rPr lang="en-US" sz="22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itchFamily="18" charset="0"/>
                  <a:cs typeface="Times New Roman" pitchFamily="18" charset="0"/>
                </a:rPr>
                <a:t>tiện</a:t>
              </a:r>
              <a:r>
                <a:rPr lang="en-US" sz="22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itchFamily="18" charset="0"/>
                  <a:cs typeface="Times New Roman" pitchFamily="18" charset="0"/>
                </a:rPr>
                <a:t>thường</a:t>
              </a:r>
              <a:r>
                <a:rPr lang="en-US" sz="22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itchFamily="18" charset="0"/>
                  <a:cs typeface="Times New Roman" pitchFamily="18" charset="0"/>
                </a:rPr>
                <a:t>chỉ</a:t>
              </a:r>
              <a:r>
                <a:rPr lang="en-US" sz="22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itchFamily="18" charset="0"/>
                  <a:cs typeface="Times New Roman" pitchFamily="18" charset="0"/>
                </a:rPr>
                <a:t>đi</a:t>
              </a:r>
              <a:r>
                <a:rPr lang="en-US" sz="22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itchFamily="18" charset="0"/>
                  <a:cs typeface="Times New Roman" pitchFamily="18" charset="0"/>
                </a:rPr>
                <a:t>trên</a:t>
              </a:r>
              <a:r>
                <a:rPr lang="en-US" sz="22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22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itchFamily="18" charset="0"/>
                  <a:cs typeface="Times New Roman" pitchFamily="18" charset="0"/>
                </a:rPr>
                <a:t>loại</a:t>
              </a:r>
              <a:r>
                <a:rPr lang="en-US" sz="22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itchFamily="18" charset="0"/>
                  <a:cs typeface="Times New Roman" pitchFamily="18" charset="0"/>
                </a:rPr>
                <a:t>đường</a:t>
              </a:r>
              <a:r>
                <a:rPr lang="en-US" sz="22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itchFamily="18" charset="0"/>
                  <a:cs typeface="Times New Roman" pitchFamily="18" charset="0"/>
                </a:rPr>
                <a:t>giao</a:t>
              </a:r>
              <a:r>
                <a:rPr lang="en-US" sz="22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itchFamily="18" charset="0"/>
                  <a:cs typeface="Times New Roman" pitchFamily="18" charset="0"/>
                </a:rPr>
                <a:t>thông</a:t>
              </a:r>
              <a:r>
                <a:rPr lang="en-US" sz="22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22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itchFamily="18" charset="0"/>
                  <a:cs typeface="Times New Roman" pitchFamily="18" charset="0"/>
                </a:rPr>
                <a:t>Phương</a:t>
              </a:r>
              <a:r>
                <a:rPr lang="en-US" sz="22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itchFamily="18" charset="0"/>
                  <a:cs typeface="Times New Roman" pitchFamily="18" charset="0"/>
                </a:rPr>
                <a:t>tiện</a:t>
              </a:r>
              <a:r>
                <a:rPr lang="en-US" sz="22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itchFamily="18" charset="0"/>
                  <a:cs typeface="Times New Roman" pitchFamily="18" charset="0"/>
                </a:rPr>
                <a:t>giao</a:t>
              </a:r>
              <a:r>
                <a:rPr lang="en-US" sz="22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itchFamily="18" charset="0"/>
                  <a:cs typeface="Times New Roman" pitchFamily="18" charset="0"/>
                </a:rPr>
                <a:t>thông</a:t>
              </a:r>
              <a:r>
                <a:rPr lang="en-US" sz="22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itchFamily="18" charset="0"/>
                  <a:cs typeface="Times New Roman" pitchFamily="18" charset="0"/>
                </a:rPr>
                <a:t>giúp</a:t>
              </a:r>
              <a:r>
                <a:rPr lang="en-US" sz="22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itchFamily="18" charset="0"/>
                  <a:cs typeface="Times New Roman" pitchFamily="18" charset="0"/>
                </a:rPr>
                <a:t> con </a:t>
              </a:r>
              <a:r>
                <a:rPr lang="en-US" sz="22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itchFamily="18" charset="0"/>
                  <a:cs typeface="Times New Roman" pitchFamily="18" charset="0"/>
                </a:rPr>
                <a:t>người</a:t>
              </a:r>
              <a:r>
                <a:rPr lang="en-US" sz="22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itchFamily="18" charset="0"/>
                  <a:cs typeface="Times New Roman" pitchFamily="18" charset="0"/>
                </a:rPr>
                <a:t> di </a:t>
              </a:r>
              <a:r>
                <a:rPr lang="en-US" sz="22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itchFamily="18" charset="0"/>
                  <a:cs typeface="Times New Roman" pitchFamily="18" charset="0"/>
                </a:rPr>
                <a:t>chuyển</a:t>
              </a:r>
              <a:r>
                <a:rPr lang="en-US" sz="22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itchFamily="18" charset="0"/>
                  <a:cs typeface="Times New Roman" pitchFamily="18" charset="0"/>
                </a:rPr>
                <a:t>nhanh</a:t>
              </a:r>
              <a:r>
                <a:rPr lang="en-US" sz="22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itchFamily="18" charset="0"/>
                  <a:cs typeface="Times New Roman" pitchFamily="18" charset="0"/>
                </a:rPr>
                <a:t>hơn</a:t>
              </a:r>
              <a:r>
                <a:rPr lang="en-US" sz="22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22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itchFamily="18" charset="0"/>
                  <a:cs typeface="Times New Roman" pitchFamily="18" charset="0"/>
                </a:rPr>
                <a:t>vận</a:t>
              </a:r>
              <a:r>
                <a:rPr lang="en-US" sz="22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itchFamily="18" charset="0"/>
                  <a:cs typeface="Times New Roman" pitchFamily="18" charset="0"/>
                </a:rPr>
                <a:t>chuyển</a:t>
              </a:r>
              <a:r>
                <a:rPr lang="en-US" sz="22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itchFamily="18" charset="0"/>
                  <a:cs typeface="Times New Roman" pitchFamily="18" charset="0"/>
                </a:rPr>
                <a:t>hàng</a:t>
              </a:r>
              <a:r>
                <a:rPr lang="en-US" sz="22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itchFamily="18" charset="0"/>
                  <a:cs typeface="Times New Roman" pitchFamily="18" charset="0"/>
                </a:rPr>
                <a:t>hóa</a:t>
              </a:r>
              <a:r>
                <a:rPr lang="en-US" sz="22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itchFamily="18" charset="0"/>
                  <a:cs typeface="Times New Roman" pitchFamily="18" charset="0"/>
                </a:rPr>
                <a:t>đi</a:t>
              </a:r>
              <a:r>
                <a:rPr lang="en-US" sz="22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itchFamily="18" charset="0"/>
                  <a:cs typeface="Times New Roman" pitchFamily="18" charset="0"/>
                </a:rPr>
                <a:t>khắp</a:t>
              </a:r>
              <a:r>
                <a:rPr lang="en-US" sz="22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itchFamily="18" charset="0"/>
                  <a:cs typeface="Times New Roman" pitchFamily="18" charset="0"/>
                </a:rPr>
                <a:t>nơi</a:t>
              </a:r>
              <a:r>
                <a:rPr lang="en-US" sz="22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x-none" sz="2200" dirty="0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671E5C69-6430-49FC-B450-FFB3C9602D1B}"/>
              </a:ext>
            </a:extLst>
          </p:cNvPr>
          <p:cNvSpPr txBox="1"/>
          <p:nvPr/>
        </p:nvSpPr>
        <p:spPr>
          <a:xfrm>
            <a:off x="404498" y="2370758"/>
            <a:ext cx="1190218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</a:t>
            </a:r>
            <a:endParaRPr lang="x-none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580952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3B6CD3FE-2246-4A54-85F4-CE0313F914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8837" y="225755"/>
            <a:ext cx="894162" cy="99888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6795DDD-0136-4C7F-965B-5352A5B953FD}"/>
              </a:ext>
            </a:extLst>
          </p:cNvPr>
          <p:cNvSpPr txBox="1"/>
          <p:nvPr/>
        </p:nvSpPr>
        <p:spPr>
          <a:xfrm>
            <a:off x="1382864" y="72615"/>
            <a:ext cx="8510644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100" name="Picture 4" descr="Biển số P.103abc Cấm xe ôtô | Liên hệ nhà sản xuất giá rẻ nhất Hà Nội Châu  Hưng 247">
            <a:extLst>
              <a:ext uri="{FF2B5EF4-FFF2-40B4-BE49-F238E27FC236}">
                <a16:creationId xmlns:a16="http://schemas.microsoft.com/office/drawing/2014/main" xmlns="" id="{E9305781-8671-4281-AB5E-DF0AC819AC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28214" y="1649941"/>
            <a:ext cx="2880922" cy="2880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771AFF5-BA23-4E83-AEC7-0BE2A5184723}"/>
              </a:ext>
            </a:extLst>
          </p:cNvPr>
          <p:cNvSpPr txBox="1"/>
          <p:nvPr/>
        </p:nvSpPr>
        <p:spPr>
          <a:xfrm>
            <a:off x="1800463" y="4946449"/>
            <a:ext cx="24384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CẤM XE ĐẠP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D124CB68-2270-4B19-9F08-88F159F0F156}"/>
              </a:ext>
            </a:extLst>
          </p:cNvPr>
          <p:cNvSpPr txBox="1"/>
          <p:nvPr/>
        </p:nvSpPr>
        <p:spPr>
          <a:xfrm>
            <a:off x="8224381" y="4946449"/>
            <a:ext cx="26003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CẤM XE Ô TÔ</a:t>
            </a:r>
          </a:p>
        </p:txBody>
      </p:sp>
      <p:pic>
        <p:nvPicPr>
          <p:cNvPr id="4112" name="Picture 16" descr="Biển báo cấm xe đạp, biển báo hiệu giao thông - PNG">
            <a:extLst>
              <a:ext uri="{FF2B5EF4-FFF2-40B4-BE49-F238E27FC236}">
                <a16:creationId xmlns:a16="http://schemas.microsoft.com/office/drawing/2014/main" xmlns="" id="{FEB62E4B-52E8-463F-BF51-B444D467ED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230"/>
          <a:stretch/>
        </p:blipFill>
        <p:spPr bwMode="auto">
          <a:xfrm>
            <a:off x="1427835" y="1702270"/>
            <a:ext cx="2880922" cy="2919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600779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1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13.Hoatdonggiaothong[20210613094834173].mdb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642</TotalTime>
  <Words>738</Words>
  <Application>Microsoft Office PowerPoint</Application>
  <PresentationFormat>Custom</PresentationFormat>
  <Paragraphs>102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Windows 7</cp:lastModifiedBy>
  <cp:revision>149</cp:revision>
  <dcterms:created xsi:type="dcterms:W3CDTF">2021-06-02T02:35:09Z</dcterms:created>
  <dcterms:modified xsi:type="dcterms:W3CDTF">2022-12-04T14:18:11Z</dcterms:modified>
</cp:coreProperties>
</file>