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0" r:id="rId3"/>
    <p:sldId id="258" r:id="rId4"/>
    <p:sldId id="308" r:id="rId5"/>
    <p:sldId id="310" r:id="rId6"/>
    <p:sldId id="261" r:id="rId7"/>
    <p:sldId id="315" r:id="rId8"/>
    <p:sldId id="311" r:id="rId9"/>
    <p:sldId id="303" r:id="rId10"/>
    <p:sldId id="312" r:id="rId11"/>
    <p:sldId id="298" r:id="rId12"/>
    <p:sldId id="316" r:id="rId13"/>
    <p:sldId id="313" r:id="rId14"/>
    <p:sldId id="317" r:id="rId15"/>
    <p:sldId id="318" r:id="rId16"/>
    <p:sldId id="305" r:id="rId17"/>
    <p:sldId id="268" r:id="rId18"/>
    <p:sldId id="319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117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62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tags" Target="../tags/tag4.xml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26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246" y="3067168"/>
            <a:ext cx="866155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MANG VỀ YÊU THƯƠNG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360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</a:t>
            </a: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lẫm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chẫm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nhãn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r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(Minh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46955" y="2763303"/>
            <a:ext cx="1323751" cy="11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08305" y="2775102"/>
            <a:ext cx="1575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88261" y="3568728"/>
            <a:ext cx="1394636" cy="14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3051" y="5301831"/>
            <a:ext cx="8373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70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67523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770241" y="565589"/>
            <a:ext cx="8170661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7873" y="1940787"/>
            <a:ext cx="973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259340" cy="5557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5823" y="780168"/>
            <a:ext cx="5722011" cy="35701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</a:t>
            </a: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lẫm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chẫm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638" y="57491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khổ thơ đầu bạn nhỏ tả em mình như thế nào?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29790" y="2285998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99886" y="2778905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9886" y="328625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9886" y="378598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609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516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0691" y="58879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khổ thơ thứ hai và thứ ba bạn nhỏ đoán em bé từ đâu đến?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140" t="38343" r="28509" b="21735"/>
          <a:stretch/>
        </p:blipFill>
        <p:spPr>
          <a:xfrm>
            <a:off x="3368841" y="798263"/>
            <a:ext cx="5956908" cy="3315149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4170947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7804483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3104146" y="3433009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miley Face 17"/>
          <p:cNvSpPr/>
          <p:nvPr/>
        </p:nvSpPr>
        <p:spPr>
          <a:xfrm>
            <a:off x="8796359" y="3433008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579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2506" y="-9072"/>
            <a:ext cx="12384506" cy="58693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9298" y="5916775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89009" y="552402"/>
            <a:ext cx="5062870" cy="1187116"/>
            <a:chOff x="3169902" y="811026"/>
            <a:chExt cx="5919536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Nắng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biển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rộng</a:t>
              </a:r>
              <a:endPara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2509" y="1703857"/>
            <a:ext cx="5046828" cy="1187116"/>
            <a:chOff x="3169902" y="811026"/>
            <a:chExt cx="5919536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Tình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yêu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endPara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3747" y="2916164"/>
            <a:ext cx="5062869" cy="1187116"/>
            <a:chOff x="3169902" y="811026"/>
            <a:chExt cx="5919536" cy="11871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Mây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</a:t>
              </a:r>
              <a:endPara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3132391" y="68552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186467" y="1843381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3188577" y="3019667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457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88377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>
            <a:extLst>
              <a:ext uri="{FF2B5EF4-FFF2-40B4-BE49-F238E27FC236}">
                <a16:creationId xmlns:a16="http://schemas.microsoft.com/office/drawing/2014/main" xmlns="" id="{5F6D462F-AAF5-4684-8BBA-C99289825663}"/>
              </a:ext>
            </a:extLst>
          </p:cNvPr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28800" y="2489506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Bụ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bẫm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Đáng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yêu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723700" y="2418703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Bầu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bĩnh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9" y="2478466"/>
              <a:ext cx="2181725" cy="125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Dễ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mũm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mĩm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bẫm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420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Đọc đúng, rõ ràng một bài thơ ngắn. Biết ngắt hơi ở chỗ có dấu câu, chỗ ngắt nhịp thơ.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Trả lời được các câu hỏi của bài.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Hiểu nội dung của bài thơ: tình cảm yêu thương của bạn nhỏ dành cho em bé.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Rèn kĩ năng hợp tác và làm việc nhóm: Biết chia sẻ những trải nghiệm, suy nghĩ, cảm xúc có liên quan đến bài đọc.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Bồi dưỡng tình cảm yêu thương, ý thức quan tâm, chăm sóc những người thân trong gia đình.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/>
          <a:srcRect l="30620" t="44573" r="24729" b="19458"/>
          <a:stretch/>
        </p:blipFill>
        <p:spPr>
          <a:xfrm>
            <a:off x="1474361" y="1927511"/>
            <a:ext cx="9227451" cy="41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39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3442" y="912919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</a:t>
            </a: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lẫm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chẫm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nhãn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459" y="912919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y?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r"/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(Minh </a:t>
            </a:r>
            <a:r>
              <a:rPr lang="en-US" sz="28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50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MANG VỀ YÊU THƯƠNG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66856" y="198988"/>
            <a:ext cx="3217155" cy="2722208"/>
            <a:chOff x="-66856" y="198988"/>
            <a:chExt cx="3217155" cy="2722208"/>
          </a:xfrm>
        </p:grpSpPr>
        <p:pic>
          <p:nvPicPr>
            <p:cNvPr id="11" name="图片 39">
              <a:extLst>
                <a:ext uri="{FF2B5EF4-FFF2-40B4-BE49-F238E27FC236}">
                  <a16:creationId xmlns:a16="http://schemas.microsoft.com/office/drawing/2014/main" xmlns="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520997" y="945067"/>
              <a:ext cx="2041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2164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</a:t>
            </a: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lẫm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chẫm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nhãn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r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(Minh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46955" y="2763303"/>
            <a:ext cx="1323751" cy="11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08305" y="2775102"/>
            <a:ext cx="1575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88261" y="3568728"/>
            <a:ext cx="1394636" cy="14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3051" y="5301831"/>
            <a:ext cx="8373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59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8799" y="5956298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Lẫm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chẫm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dáng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vững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pic>
        <p:nvPicPr>
          <p:cNvPr id="2050" name="Picture 2" descr="Giúp bé tập đi – cột mốc quan trọng trong đời tr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906" y="1236405"/>
            <a:ext cx="7724185" cy="46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15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5341" y="1520817"/>
            <a:ext cx="6092461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</a:t>
            </a: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lẫm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chẫm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39551" y="15208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447065" y="207444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30417" y="274967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73584" y="2653984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12845" y="330330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841410" y="329099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17473" y="395568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632403" y="4669285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12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</a:t>
            </a: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lẫm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chẫm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nhãn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r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(Minh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05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0958" y="2637314"/>
            <a:ext cx="679784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06718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976</Words>
  <Application>Microsoft Office PowerPoint</Application>
  <PresentationFormat>Custom</PresentationFormat>
  <Paragraphs>160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79</cp:revision>
  <dcterms:created xsi:type="dcterms:W3CDTF">2021-06-17T09:40:01Z</dcterms:created>
  <dcterms:modified xsi:type="dcterms:W3CDTF">2022-12-04T13:48:25Z</dcterms:modified>
</cp:coreProperties>
</file>