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BC16-9674-4520-8E08-53E7431C924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F54D3-F735-4F29-A050-5C233DD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54D3-F735-4F29-A050-5C233DDDB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 b="0" i="0" u="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0877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TÀI SẢN CỦA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71" y="151855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m Yêu Trường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871" y="6262460"/>
            <a:ext cx="487363" cy="487363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589314" y="2077810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1106262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290" y="1506372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 t="38518" r="17157" b="33737"/>
          <a:stretch/>
        </p:blipFill>
        <p:spPr>
          <a:xfrm>
            <a:off x="187571" y="1875704"/>
            <a:ext cx="11828938" cy="49907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0877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TÀI SẢN CỦA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828" y="910671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004" y="1323459"/>
            <a:ext cx="1094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74747" r="7471" b="12593"/>
          <a:stretch/>
        </p:blipFill>
        <p:spPr>
          <a:xfrm>
            <a:off x="147782" y="2004884"/>
            <a:ext cx="11859139" cy="4689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0877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TÀI SẢN CỦA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228" y="90659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436" y="132180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3" t="34648" r="23981" b="49091"/>
          <a:stretch/>
        </p:blipFill>
        <p:spPr>
          <a:xfrm>
            <a:off x="5174175" y="4257718"/>
            <a:ext cx="5013534" cy="26002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34595" r="58215" b="49091"/>
          <a:stretch/>
        </p:blipFill>
        <p:spPr>
          <a:xfrm>
            <a:off x="177301" y="4257718"/>
            <a:ext cx="4911934" cy="26002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5" t="15929" r="11223" b="65289"/>
          <a:stretch/>
        </p:blipFill>
        <p:spPr>
          <a:xfrm>
            <a:off x="5174175" y="1715075"/>
            <a:ext cx="5013534" cy="25183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16978" r="47904" b="65514"/>
          <a:stretch/>
        </p:blipFill>
        <p:spPr>
          <a:xfrm>
            <a:off x="177300" y="1715389"/>
            <a:ext cx="4911935" cy="25423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966037" y="2383576"/>
            <a:ext cx="2419927" cy="3573879"/>
            <a:chOff x="10573065" y="1533235"/>
            <a:chExt cx="2503054" cy="3297383"/>
          </a:xfrm>
        </p:grpSpPr>
        <p:sp>
          <p:nvSpPr>
            <p:cNvPr id="4" name="Vertical Scroll 3"/>
            <p:cNvSpPr/>
            <p:nvPr/>
          </p:nvSpPr>
          <p:spPr>
            <a:xfrm>
              <a:off x="10573065" y="1533235"/>
              <a:ext cx="2503054" cy="3297383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90209" y="2011817"/>
              <a:ext cx="18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30877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TÀI SẢN CỦA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0" y="851032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414" y="1241972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055" y="6216745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4" t="57239" r="13000" b="25118"/>
          <a:stretch/>
        </p:blipFill>
        <p:spPr>
          <a:xfrm>
            <a:off x="1540699" y="1611304"/>
            <a:ext cx="9329717" cy="4494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0877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TÀI SẢN CỦA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86473" y="1178875"/>
            <a:ext cx="9050111" cy="2488021"/>
            <a:chOff x="3041195" y="1151165"/>
            <a:chExt cx="9050111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79327" r="69732" b="5185"/>
          <a:stretch/>
        </p:blipFill>
        <p:spPr>
          <a:xfrm>
            <a:off x="93330" y="1178875"/>
            <a:ext cx="2881905" cy="47643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0877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TÀI SẢN CỦA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413437&quot;&gt;&lt;object type=&quot;3&quot; unique_id=&quot;413438&quot;&gt;&lt;property id=&quot;20148&quot; value=&quot;5&quot;/&gt;&lt;property id=&quot;20300&quot; value=&quot;Slide 1&quot;/&gt;&lt;property id=&quot;20307&quot; value=&quot;257&quot;/&gt;&lt;/object&gt;&lt;object type=&quot;3&quot; unique_id=&quot;413439&quot;&gt;&lt;property id=&quot;20148&quot; value=&quot;5&quot;/&gt;&lt;property id=&quot;20300&quot; value=&quot;Slide 2&quot;/&gt;&lt;property id=&quot;20307&quot; value=&quot;258&quot;/&gt;&lt;/object&gt;&lt;object type=&quot;3&quot; unique_id=&quot;413440&quot;&gt;&lt;property id=&quot;20148&quot; value=&quot;5&quot;/&gt;&lt;property id=&quot;20300&quot; value=&quot;Slide 3&quot;/&gt;&lt;property id=&quot;20307&quot; value=&quot;259&quot;/&gt;&lt;/object&gt;&lt;object type=&quot;3&quot; unique_id=&quot;413441&quot;&gt;&lt;property id=&quot;20148&quot; value=&quot;5&quot;/&gt;&lt;property id=&quot;20300&quot; value=&quot;Slide 4&quot;/&gt;&lt;property id=&quot;20307&quot; value=&quot;260&quot;/&gt;&lt;/object&gt;&lt;object type=&quot;3&quot; unique_id=&quot;413442&quot;&gt;&lt;property id=&quot;20148&quot; value=&quot;5&quot;/&gt;&lt;property id=&quot;20300&quot; value=&quot;Slide 5&quot;/&gt;&lt;property id=&quot;20307&quot; value=&quot;261&quot;/&gt;&lt;/object&gt;&lt;object type=&quot;3&quot; unique_id=&quot;413443&quot;&gt;&lt;property id=&quot;20148&quot; value=&quot;5&quot;/&gt;&lt;property id=&quot;20300&quot; value=&quot;Slide 6&quot;/&gt;&lt;property id=&quot;20307&quot; value=&quot;262&quot;/&gt;&lt;/object&gt;&lt;/object&gt;&lt;object type=&quot;8&quot; unique_id=&quot;413451&quot;&gt;&lt;/object&gt;&lt;/object&gt;&lt;/database&gt;"/>
  <p:tag name="MMPROD_NEXTUNIQUEID" val="10012"/>
  <p:tag name="SECTOMILLISECCONVERTED" val="1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143</TotalTime>
  <Words>223</Words>
  <Application>Microsoft Office PowerPoint</Application>
  <PresentationFormat>Custom</PresentationFormat>
  <Paragraphs>30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</cp:revision>
  <dcterms:created xsi:type="dcterms:W3CDTF">2020-08-21T06:37:37Z</dcterms:created>
  <dcterms:modified xsi:type="dcterms:W3CDTF">2020-11-28T11:14:21Z</dcterms:modified>
</cp:coreProperties>
</file>