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96" r:id="rId4"/>
    <p:sldId id="297" r:id="rId6"/>
    <p:sldId id="281" r:id="rId7"/>
    <p:sldId id="289" r:id="rId8"/>
    <p:sldId id="293" r:id="rId9"/>
    <p:sldId id="294" r:id="rId10"/>
    <p:sldId id="298" r:id="rId11"/>
    <p:sldId id="283" r:id="rId12"/>
    <p:sldId id="285" r:id="rId13"/>
    <p:sldId id="284" r:id="rId14"/>
    <p:sldId id="292" r:id="rId15"/>
    <p:sldId id="288" r:id="rId16"/>
    <p:sldId id="260" r:id="rId17"/>
    <p:sldId id="257" r:id="rId18"/>
    <p:sldId id="258" r:id="rId19"/>
    <p:sldId id="299" r:id="rId20"/>
    <p:sldId id="259" r:id="rId21"/>
    <p:sldId id="31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  <a:endParaRPr lang="en-US" sz="9600" b="1" kern="0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" y="51684"/>
            <a:ext cx="11914310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  <a:endParaRPr lang="en-US" sz="2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88054" y="569370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  <a:endParaRPr lang="en-US" sz="2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760" y="2111375"/>
            <a:ext cx="4785360" cy="15462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DÆn dß</a:t>
            </a:r>
            <a:endParaRPr lang="en-US" sz="8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610" y="3786505"/>
            <a:ext cx="6062980" cy="104648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--------------</a:t>
            </a:r>
            <a:endParaRPr lang="en-US" sz="8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1875" y="1750695"/>
            <a:ext cx="10156825" cy="855113"/>
            <a:chOff x="1352283" y="1519706"/>
            <a:chExt cx="6395798" cy="855174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ươc</a:t>
              </a:r>
              <a:endParaRPr lang="en-US" sz="4800" b="1" dirty="0" err="1" smtClean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4663" y="1519706"/>
              <a:ext cx="1385923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lượt</a:t>
              </a:r>
              <a:endParaRPr lang="en-US" sz="4800" b="1" dirty="0" err="1" smtClean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ươt</a:t>
              </a:r>
              <a:endPara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l­ít</a:t>
              </a:r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v¸n</a:t>
              </a:r>
              <a:endPara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bước</a:t>
              </a:r>
              <a:endPara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Presentation</Application>
  <PresentationFormat>Widescreen</PresentationFormat>
  <Paragraphs>173</Paragraphs>
  <Slides>19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Tahoma</vt:lpstr>
      <vt:lpstr>Microsoft YaHei</vt:lpstr>
      <vt:lpstr>Times New Roman</vt:lpstr>
      <vt:lpstr>Chivo Light</vt:lpstr>
      <vt:lpstr>Segoe Print</vt:lpstr>
      <vt:lpstr>Times New Roman</vt:lpstr>
      <vt:lpstr>.VnAvant</vt:lpstr>
      <vt:lpstr>.VnAvantH</vt:lpstr>
      <vt:lpstr>Verdana</vt:lpstr>
      <vt:lpstr>VNI-Brush</vt:lpstr>
      <vt:lpstr>Arial Unicode MS</vt:lpstr>
      <vt:lpstr>Calibri Light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DÆn dß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ngoc</cp:lastModifiedBy>
  <cp:revision>70</cp:revision>
  <dcterms:created xsi:type="dcterms:W3CDTF">2020-08-13T09:32:00Z</dcterms:created>
  <dcterms:modified xsi:type="dcterms:W3CDTF">2020-09-02T10:38:26Z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