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 id="2147483693" r:id="rId5"/>
  </p:sldMasterIdLst>
  <p:notesMasterIdLst>
    <p:notesMasterId r:id="rId7"/>
  </p:notesMasterIdLst>
  <p:sldIdLst>
    <p:sldId id="296" r:id="rId6"/>
    <p:sldId id="297" r:id="rId8"/>
    <p:sldId id="281" r:id="rId9"/>
    <p:sldId id="289" r:id="rId10"/>
    <p:sldId id="293" r:id="rId11"/>
    <p:sldId id="294" r:id="rId12"/>
    <p:sldId id="298" r:id="rId13"/>
    <p:sldId id="283" r:id="rId14"/>
    <p:sldId id="285" r:id="rId15"/>
    <p:sldId id="284" r:id="rId16"/>
    <p:sldId id="292" r:id="rId17"/>
    <p:sldId id="288" r:id="rId18"/>
    <p:sldId id="260" r:id="rId19"/>
    <p:sldId id="257" r:id="rId20"/>
    <p:sldId id="258" r:id="rId21"/>
    <p:sldId id="299" r:id="rId22"/>
    <p:sldId id="259" r:id="rId23"/>
    <p:sldId id="3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76D1223-53C8-4F6E-A0EE-C7ADC22EE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5F3456-2B02-4FC3-9B3D-9B550E85FD3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76D1223-53C8-4F6E-A0EE-C7ADC22EE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76D1223-53C8-4F6E-A0EE-C7ADC22EE3B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5F3456-2B02-4FC3-9B3D-9B550E85FD3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1.jpe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6" Type="http://schemas.openxmlformats.org/officeDocument/2006/relationships/theme" Target="../theme/theme3.xml"/><Relationship Id="rId15" Type="http://schemas.openxmlformats.org/officeDocument/2006/relationships/image" Target="../media/image1.jpeg"/><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2" Type="http://schemas.openxmlformats.org/officeDocument/2006/relationships/theme" Target="../theme/theme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lướt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ván</a:t>
            </a:r>
            <a:endParaRPr lang="en-US" sz="7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2555817" y="0"/>
            <a:ext cx="6879166" cy="5105065"/>
          </a:xfrm>
          <a:prstGeom prst="rect">
            <a:avLst/>
          </a:prstGeom>
        </p:spPr>
      </p:pic>
      <p:sp>
        <p:nvSpPr>
          <p:cNvPr id="8" name="TextBox 7"/>
          <p:cNvSpPr txBox="1"/>
          <p:nvPr/>
        </p:nvSpPr>
        <p:spPr>
          <a:xfrm>
            <a:off x="4234311" y="5296237"/>
            <a:ext cx="1543886"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ươt</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184003" y="3935631"/>
            <a:ext cx="3282237" cy="2052220"/>
          </a:xfrm>
          <a:prstGeom prst="rect">
            <a:avLst/>
          </a:prstGeom>
        </p:spPr>
      </p:pic>
      <p:pic>
        <p:nvPicPr>
          <p:cNvPr id="15" name="Picture 14"/>
          <p:cNvPicPr>
            <a:picLocks noChangeAspect="1"/>
          </p:cNvPicPr>
          <p:nvPr/>
        </p:nvPicPr>
        <p:blipFill>
          <a:blip r:embed="rId2"/>
          <a:stretch>
            <a:fillRect/>
          </a:stretch>
        </p:blipFill>
        <p:spPr>
          <a:xfrm>
            <a:off x="8829053" y="3908992"/>
            <a:ext cx="3113797" cy="2078858"/>
          </a:xfrm>
          <a:prstGeom prst="rect">
            <a:avLst/>
          </a:prstGeom>
        </p:spPr>
      </p:pic>
      <p:pic>
        <p:nvPicPr>
          <p:cNvPr id="16" name="Picture 15"/>
          <p:cNvPicPr>
            <a:picLocks noChangeAspect="1"/>
          </p:cNvPicPr>
          <p:nvPr/>
        </p:nvPicPr>
        <p:blipFill>
          <a:blip r:embed="rId3"/>
          <a:stretch>
            <a:fillRect/>
          </a:stretch>
        </p:blipFill>
        <p:spPr>
          <a:xfrm>
            <a:off x="4523727" y="4081693"/>
            <a:ext cx="2495985" cy="1946535"/>
          </a:xfrm>
          <a:prstGeom prst="rect">
            <a:avLst/>
          </a:prstGeom>
        </p:spPr>
      </p:pic>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lướt</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ươt</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dược</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endParaRPr lang="en-US" sz="4800" b="1" dirty="0">
                <a:solidFill>
                  <a:schemeClr val="tx1"/>
                </a:solidFill>
                <a:latin typeface=".VnAvant" panose="020B7200000000000000" pitchFamily="34" charset="0"/>
              </a:endParaRP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gridCol w="2009251"/>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911863" cy="923330"/>
              <a:chOff x="5133532" y="2295939"/>
              <a:chExt cx="1911863"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501509"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endParaRPr lang="en-US" sz="9600" b="1" kern="0" dirty="0">
              <a:solidFill>
                <a:srgbClr val="FF0000"/>
              </a:solidFill>
              <a:latin typeface=".VnAvantH" panose="020B7200000000000000"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endParaRPr lang="en-US" sz="2800" b="1" dirty="0">
              <a:solidFill>
                <a:schemeClr val="tx1"/>
              </a:solidFill>
              <a:latin typeface=".VnAvant" panose="020B7200000000000000" pitchFamily="34" charset="0"/>
            </a:endParaRPr>
          </a:p>
        </p:txBody>
      </p:sp>
      <p:grpSp>
        <p:nvGrpSpPr>
          <p:cNvPr id="6" name="Group 5"/>
          <p:cNvGrpSpPr/>
          <p:nvPr/>
        </p:nvGrpSpPr>
        <p:grpSpPr>
          <a:xfrm>
            <a:off x="578992" y="1984511"/>
            <a:ext cx="11613008" cy="2835735"/>
            <a:chOff x="357809" y="2027813"/>
            <a:chExt cx="11613008" cy="2835735"/>
          </a:xfrm>
        </p:grpSpPr>
        <p:pic>
          <p:nvPicPr>
            <p:cNvPr id="7" name="Picture 6"/>
            <p:cNvPicPr>
              <a:picLocks noChangeAspect="1"/>
            </p:cNvPicPr>
            <p:nvPr/>
          </p:nvPicPr>
          <p:blipFill>
            <a:blip r:embed="rId1"/>
            <a:stretch>
              <a:fillRect/>
            </a:stretch>
          </p:blipFill>
          <p:spPr>
            <a:xfrm>
              <a:off x="357809" y="2027813"/>
              <a:ext cx="11613008" cy="2835735"/>
            </a:xfrm>
            <a:prstGeom prst="rect">
              <a:avLst/>
            </a:prstGeom>
          </p:spPr>
        </p:pic>
        <p:sp>
          <p:nvSpPr>
            <p:cNvPr id="9" name="TextBox 8"/>
            <p:cNvSpPr txBox="1"/>
            <p:nvPr/>
          </p:nvSpPr>
          <p:spPr>
            <a:xfrm>
              <a:off x="659292" y="2663687"/>
              <a:ext cx="2040250" cy="923330"/>
            </a:xfrm>
            <a:prstGeom prst="rect">
              <a:avLst/>
            </a:prstGeom>
            <a:noFill/>
          </p:spPr>
          <p:txBody>
            <a:bodyPr wrap="square" rtlCol="0">
              <a:spAutoFit/>
            </a:bodyPr>
            <a:lstStyle/>
            <a:p>
              <a:r>
                <a:rPr lang="vi-VN" sz="5400" b="1" dirty="0" smtClean="0">
                  <a:latin typeface="HP001 4 hàng" panose="020B0603050302020204" pitchFamily="34" charset="0"/>
                </a:rPr>
                <a:t>ươc             </a:t>
              </a:r>
              <a:endParaRPr lang="en-US" sz="5400" b="1" dirty="0">
                <a:latin typeface="HP001 4 hàng" panose="020B0603050302020204" pitchFamily="34" charset="0"/>
              </a:endParaRPr>
            </a:p>
          </p:txBody>
        </p:sp>
        <p:sp>
          <p:nvSpPr>
            <p:cNvPr id="11" name="TextBox 10"/>
            <p:cNvSpPr txBox="1"/>
            <p:nvPr/>
          </p:nvSpPr>
          <p:spPr>
            <a:xfrm>
              <a:off x="593031" y="3751660"/>
              <a:ext cx="4300941" cy="923330"/>
            </a:xfrm>
            <a:prstGeom prst="rect">
              <a:avLst/>
            </a:prstGeom>
            <a:noFill/>
          </p:spPr>
          <p:txBody>
            <a:bodyPr wrap="square" rtlCol="0">
              <a:spAutoFit/>
            </a:bodyPr>
            <a:lstStyle/>
            <a:p>
              <a:r>
                <a:rPr lang="vi-VN" sz="5400" b="1" dirty="0" smtClean="0">
                  <a:latin typeface="HP001 4 hàng" panose="020B0603050302020204" pitchFamily="34" charset="0"/>
                </a:rPr>
                <a:t>thước kẻ             </a:t>
              </a:r>
              <a:endParaRPr lang="en-US" sz="5400" b="1" dirty="0">
                <a:latin typeface="HP001 4 hàng" panose="020B0603050302020204" pitchFamily="34" charset="0"/>
              </a:endParaRPr>
            </a:p>
          </p:txBody>
        </p:sp>
        <p:sp>
          <p:nvSpPr>
            <p:cNvPr id="12" name="TextBox 11"/>
            <p:cNvSpPr txBox="1"/>
            <p:nvPr/>
          </p:nvSpPr>
          <p:spPr>
            <a:xfrm>
              <a:off x="4868214" y="3738023"/>
              <a:ext cx="4303648" cy="923330"/>
            </a:xfrm>
            <a:prstGeom prst="rect">
              <a:avLst/>
            </a:prstGeom>
            <a:noFill/>
          </p:spPr>
          <p:txBody>
            <a:bodyPr wrap="square" rtlCol="0">
              <a:spAutoFit/>
            </a:bodyPr>
            <a:lstStyle/>
            <a:p>
              <a:r>
                <a:rPr lang="vi-VN" sz="5400" b="1" dirty="0" smtClean="0">
                  <a:latin typeface="HP001 4 hàng" panose="020B0603050302020204" pitchFamily="34" charset="0"/>
                </a:rPr>
                <a:t>lướt ván</a:t>
              </a:r>
              <a:endParaRPr lang="en-US" sz="5400" b="1" dirty="0">
                <a:latin typeface="HP001 4 hàng" panose="020B0603050302020204" pitchFamily="34" charset="0"/>
              </a:endParaRPr>
            </a:p>
          </p:txBody>
        </p:sp>
        <p:sp>
          <p:nvSpPr>
            <p:cNvPr id="13" name="TextBox 12"/>
            <p:cNvSpPr txBox="1"/>
            <p:nvPr/>
          </p:nvSpPr>
          <p:spPr>
            <a:xfrm>
              <a:off x="2699542" y="2658904"/>
              <a:ext cx="2052762" cy="923330"/>
            </a:xfrm>
            <a:prstGeom prst="rect">
              <a:avLst/>
            </a:prstGeom>
            <a:noFill/>
          </p:spPr>
          <p:txBody>
            <a:bodyPr wrap="square" rtlCol="0">
              <a:spAutoFit/>
            </a:bodyPr>
            <a:lstStyle/>
            <a:p>
              <a:r>
                <a:rPr lang="vi-VN" sz="5400" b="1" dirty="0" smtClean="0">
                  <a:latin typeface="HP001 4 hàng" panose="020B0603050302020204" pitchFamily="34" charset="0"/>
                </a:rPr>
                <a:t>ươnt             </a:t>
              </a:r>
              <a:endParaRPr lang="en-US" sz="5400" b="1" dirty="0">
                <a:latin typeface="HP001 4 hàng" panose="020B06030503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4552" y="-495203"/>
            <a:ext cx="9017938" cy="4539169"/>
            <a:chOff x="1091978" y="135864"/>
            <a:chExt cx="9384608" cy="5065131"/>
          </a:xfrm>
        </p:grpSpPr>
        <p:pic>
          <p:nvPicPr>
            <p:cNvPr id="7" name="Picture 6"/>
            <p:cNvPicPr>
              <a:picLocks noChangeAspect="1"/>
            </p:cNvPicPr>
            <p:nvPr/>
          </p:nvPicPr>
          <p:blipFill>
            <a:blip r:embed="rId1"/>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endParaRPr lang="en-US" sz="2800" b="1" dirty="0">
                <a:solidFill>
                  <a:schemeClr val="tx1"/>
                </a:solidFill>
                <a:latin typeface=".VnAvant" panose="020B7200000000000000" pitchFamily="34" charset="0"/>
              </a:endParaRPr>
            </a:p>
          </p:txBody>
        </p:sp>
      </p:grpSp>
      <p:sp>
        <p:nvSpPr>
          <p:cNvPr id="6" name="TextBox 5"/>
          <p:cNvSpPr txBox="1"/>
          <p:nvPr/>
        </p:nvSpPr>
        <p:spPr>
          <a:xfrm>
            <a:off x="193183" y="4043966"/>
            <a:ext cx="11797048" cy="2862322"/>
          </a:xfrm>
          <a:prstGeom prst="rect">
            <a:avLst/>
          </a:prstGeom>
          <a:noFill/>
        </p:spPr>
        <p:txBody>
          <a:bodyPr wrap="square" rtlCol="0">
            <a:spAutoFit/>
          </a:bodyPr>
          <a:lstStyle/>
          <a:p>
            <a:pPr algn="just"/>
            <a:r>
              <a:rPr lang="vi-VN" sz="3600" b="1" dirty="0" smtClean="0">
                <a:latin typeface="+mj-lt"/>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hát</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a:t>
            </a:r>
            <a:r>
              <a:rPr lang="vi-VN" sz="3600" b="1" dirty="0" smtClean="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600" b="1" dirty="0" smtClean="0">
                <a:latin typeface="+mj-lt"/>
                <a:cs typeface="Times New Roman" panose="02020603050405020304" pitchFamily="18" charset="0"/>
              </a:rPr>
              <a:t> .</a:t>
            </a:r>
            <a:endParaRPr lang="en-US" sz="3600" b="1" dirty="0">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endParaRPr lang="en-US" sz="2800" b="1" dirty="0">
                <a:solidFill>
                  <a:schemeClr val="tx1"/>
                </a:solidFill>
                <a:latin typeface=".VnAvant" panose="020B7200000000000000" pitchFamily="34" charset="0"/>
              </a:endParaRP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71:</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ươc</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ươt</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trẻ</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vuốt</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cưỡi</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endParaRPr lang="en-US" sz="2800" b="1" dirty="0">
                <a:solidFill>
                  <a:schemeClr val="tx1"/>
                </a:solidFill>
                <a:latin typeface=".VnAvant" panose="020B7200000000000000" pitchFamily="34" charset="0"/>
              </a:endParaRP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Đ</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endParaRPr lang="en-US" sz="4800" b="1" dirty="0">
                <a:solidFill>
                  <a:schemeClr val="tx1"/>
                </a:solidFill>
                <a:latin typeface=".VnAvant" panose="020B7200000000000000" pitchFamily="34" charset="0"/>
              </a:endParaRP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gridCol w="2382592"/>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2560320"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2291889" y="0"/>
            <a:ext cx="7736835" cy="5377100"/>
          </a:xfrm>
          <a:prstGeom prst="rect">
            <a:avLst/>
          </a:prstGeom>
        </p:spPr>
      </p:pic>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36986" y="547551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3269356"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dược</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sĩ</a:t>
            </a:r>
            <a:endParaRPr lang="en-US" sz="7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1558343" y="-13238"/>
            <a:ext cx="7180707" cy="5535129"/>
          </a:xfrm>
          <a:prstGeom prst="rect">
            <a:avLst/>
          </a:prstGeom>
        </p:spPr>
      </p:pic>
      <p:sp>
        <p:nvSpPr>
          <p:cNvPr id="7" name="TextBox 6"/>
          <p:cNvSpPr txBox="1"/>
          <p:nvPr/>
        </p:nvSpPr>
        <p:spPr>
          <a:xfrm>
            <a:off x="4665386" y="5237726"/>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ươc</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803</Words>
  <Application>WPS Presentation</Application>
  <PresentationFormat>Widescreen</PresentationFormat>
  <Paragraphs>160</Paragraphs>
  <Slides>18</Slides>
  <Notes>5</Notes>
  <HiddenSlides>0</HiddenSlides>
  <MMClips>1</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18</vt:i4>
      </vt:variant>
    </vt:vector>
  </HeadingPairs>
  <TitlesOfParts>
    <vt:vector size="38" baseType="lpstr">
      <vt:lpstr>Arial</vt:lpstr>
      <vt:lpstr>SimSun</vt:lpstr>
      <vt:lpstr>Wingdings</vt:lpstr>
      <vt:lpstr>Tahoma</vt:lpstr>
      <vt:lpstr>Microsoft YaHei</vt:lpstr>
      <vt:lpstr>Times New Roman</vt:lpstr>
      <vt:lpstr>Chivo Light</vt:lpstr>
      <vt:lpstr>Segoe Print</vt:lpstr>
      <vt:lpstr>Times New Roman</vt:lpstr>
      <vt:lpstr>.VnAvant</vt:lpstr>
      <vt:lpstr>.VnAvantH</vt:lpstr>
      <vt:lpstr>HP001 4 hàng</vt:lpstr>
      <vt:lpstr>Arial</vt:lpstr>
      <vt:lpstr>Calibri</vt:lpstr>
      <vt:lpstr>Arial Unicode MS</vt:lpstr>
      <vt:lpstr>Calibri Light</vt:lpstr>
      <vt:lpstr>Office Theme</vt:lpstr>
      <vt:lpstr>1_Office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ngoc</cp:lastModifiedBy>
  <cp:revision>49</cp:revision>
  <dcterms:created xsi:type="dcterms:W3CDTF">2020-08-13T09:32:00Z</dcterms:created>
  <dcterms:modified xsi:type="dcterms:W3CDTF">2020-08-24T14:07:57Z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