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71" r:id="rId4"/>
    <p:sldId id="257" r:id="rId5"/>
    <p:sldId id="258" r:id="rId6"/>
    <p:sldId id="263" r:id="rId7"/>
    <p:sldId id="264" r:id="rId8"/>
    <p:sldId id="265" r:id="rId9"/>
    <p:sldId id="260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506B-0346-44B7-BA28-463078966D9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CE18-A062-45C9-A35D-670137A2688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506B-0346-44B7-BA28-463078966D9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CE18-A062-45C9-A35D-670137A2688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506B-0346-44B7-BA28-463078966D9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CE18-A062-45C9-A35D-670137A2688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506B-0346-44B7-BA28-463078966D9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CE18-A062-45C9-A35D-670137A2688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506B-0346-44B7-BA28-463078966D9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CE18-A062-45C9-A35D-670137A2688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506B-0346-44B7-BA28-463078966D9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CE18-A062-45C9-A35D-670137A2688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506B-0346-44B7-BA28-463078966D9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CE18-A062-45C9-A35D-670137A2688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506B-0346-44B7-BA28-463078966D9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CE18-A062-45C9-A35D-670137A2688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506B-0346-44B7-BA28-463078966D9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CE18-A062-45C9-A35D-670137A2688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506B-0346-44B7-BA28-463078966D9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CE18-A062-45C9-A35D-670137A2688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506B-0346-44B7-BA28-463078966D9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CE18-A062-45C9-A35D-670137A2688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image" Target="../media/image5.png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2506B-0346-44B7-BA28-463078966D9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FCE18-A062-45C9-A35D-670137A2688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28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42770" y="2686191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7992887" cy="5616624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" y="1100137"/>
            <a:ext cx="7667625" cy="4657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2348880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Bài</a:t>
            </a:r>
            <a:r>
              <a:rPr lang="en-US" sz="4400" dirty="0" smtClean="0"/>
              <a:t> 69: </a:t>
            </a:r>
            <a:r>
              <a:rPr lang="en-US" sz="4400" dirty="0" err="1" smtClean="0"/>
              <a:t>ươi</a:t>
            </a:r>
            <a:r>
              <a:rPr lang="en-US" sz="4400" dirty="0" smtClean="0"/>
              <a:t> </a:t>
            </a:r>
            <a:r>
              <a:rPr lang="en-US" sz="4400" dirty="0" err="1" smtClean="0"/>
              <a:t>ươu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654" y="5080814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7920880" cy="4536503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s 2"/>
          <p:cNvSpPr/>
          <p:nvPr/>
        </p:nvSpPr>
        <p:spPr>
          <a:xfrm>
            <a:off x="2426335" y="1626235"/>
            <a:ext cx="1528445" cy="720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.VnAvant" panose="020B7200000000000000" charset="0"/>
                <a:cs typeface=".VnAvant" panose="020B7200000000000000" charset="0"/>
              </a:rPr>
              <a:t>ng</a:t>
            </a:r>
            <a:endParaRPr lang="en-US" sz="2800">
              <a:latin typeface=".VnAvant" panose="020B7200000000000000" charset="0"/>
              <a:cs typeface=".VnAvant" panose="020B7200000000000000" charset="0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3955415" y="1626235"/>
            <a:ext cx="1273175" cy="720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.VnAvant" panose="020B7200000000000000" charset="0"/>
                <a:cs typeface=".VnAvant" panose="020B7200000000000000" charset="0"/>
              </a:rPr>
              <a:t>­¬u</a:t>
            </a:r>
            <a:endParaRPr lang="en-US" sz="2800">
              <a:latin typeface=".VnAvant" panose="020B7200000000000000" charset="0"/>
              <a:cs typeface=".VnAvant" panose="020B7200000000000000" charset="0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2426335" y="2346325"/>
            <a:ext cx="2801620" cy="720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.VnAvant" panose="020B7200000000000000" charset="0"/>
                <a:cs typeface=".VnAvant" panose="020B7200000000000000" charset="0"/>
              </a:rPr>
              <a:t>ng­êi</a:t>
            </a:r>
            <a:endParaRPr lang="en-US" sz="2800">
              <a:latin typeface=".VnAvant" panose="020B7200000000000000" charset="0"/>
              <a:cs typeface=".VnAvant" panose="020B7200000000000000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064260" y="3932555"/>
            <a:ext cx="74161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.VnAvant" panose="020B7200000000000000" charset="0"/>
                <a:cs typeface=".VnAvant" panose="020B7200000000000000" charset="0"/>
              </a:rPr>
              <a:t>b­ëi          c­êi        l­íi        m­êi</a:t>
            </a:r>
            <a:endParaRPr lang="en-US" sz="2800">
              <a:latin typeface=".VnAvant" panose="020B7200000000000000" charset="0"/>
              <a:cs typeface=".VnAvant" panose="020B7200000000000000" charset="0"/>
            </a:endParaRPr>
          </a:p>
          <a:p>
            <a:r>
              <a:rPr lang="en-US" sz="2800">
                <a:latin typeface=".VnAvant" panose="020B7200000000000000" charset="0"/>
                <a:cs typeface=".VnAvant" panose="020B7200000000000000" charset="0"/>
              </a:rPr>
              <a:t>b­íu        h­¬u       kh­íu      r­îu</a:t>
            </a:r>
            <a:endParaRPr lang="en-US" sz="2800">
              <a:latin typeface=".VnAvant" panose="020B7200000000000000" charset="0"/>
              <a:cs typeface=".VnAvant" panose="020B7200000000000000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426335" y="986155"/>
            <a:ext cx="42945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.VnAvant" panose="020B7200000000000000" charset="0"/>
                <a:cs typeface=".VnAvant" panose="020B7200000000000000" charset="0"/>
              </a:rPr>
              <a:t>­¬i         ­¬u</a:t>
            </a:r>
            <a:endParaRPr lang="en-US" sz="2800">
              <a:latin typeface=".VnAvant" panose="020B7200000000000000" charset="0"/>
              <a:cs typeface=".VnAvant" panose="020B7200000000000000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7272808" cy="4824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7824" y="5733256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7344816" cy="4968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5856" y="5733256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34" y="404664"/>
            <a:ext cx="7762297" cy="4989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760" y="5733256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bươu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7776864" cy="4608512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704856" cy="5256584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</Words>
  <Application>WPS Presentation</Application>
  <PresentationFormat>On-screen Show (4:3)</PresentationFormat>
  <Paragraphs>25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Segoe UI</vt:lpstr>
      <vt:lpstr>Times New Roman</vt:lpstr>
      <vt:lpstr>Tahoma</vt:lpstr>
      <vt:lpstr>.VnAvant</vt:lpstr>
      <vt:lpstr>VNI-Avo</vt:lpstr>
      <vt:lpstr>Office Theme</vt:lpstr>
      <vt:lpstr>Bạn nhỏ 16x9</vt:lpstr>
      <vt:lpstr>    CHÀO MỪNG CÁC EM ĐẾN VỚI TIẾT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ngoc</cp:lastModifiedBy>
  <cp:revision>5</cp:revision>
  <dcterms:created xsi:type="dcterms:W3CDTF">2020-08-22T02:39:00Z</dcterms:created>
  <dcterms:modified xsi:type="dcterms:W3CDTF">2020-09-01T14:08:13Z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