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5"/>
  </p:notesMasterIdLst>
  <p:sldIdLst>
    <p:sldId id="367" r:id="rId3"/>
    <p:sldId id="341" r:id="rId4"/>
    <p:sldId id="349" r:id="rId5"/>
    <p:sldId id="356" r:id="rId6"/>
    <p:sldId id="335" r:id="rId7"/>
    <p:sldId id="360" r:id="rId8"/>
    <p:sldId id="361" r:id="rId9"/>
    <p:sldId id="362" r:id="rId10"/>
    <p:sldId id="363" r:id="rId11"/>
    <p:sldId id="364" r:id="rId12"/>
    <p:sldId id="365" r:id="rId13"/>
    <p:sldId id="359" r:id="rId14"/>
  </p:sldIdLst>
  <p:sldSz cx="9144000" cy="6858000" type="screen4x3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2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1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2020/12/8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0" i="0" u="none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b="0" i="0" u="none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GIF"/><Relationship Id="rId4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45" y="449580"/>
            <a:ext cx="9648825" cy="556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2066926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7474"/>
            <a:ext cx="6191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6" y="3124200"/>
            <a:ext cx="521493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102894"/>
            <a:ext cx="235267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372225" y="421481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042275" y="42171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3074"/>
            <a:ext cx="1852612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8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3286125"/>
            <a:ext cx="23193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4629152"/>
            <a:ext cx="2319337" cy="93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995193" y="3467100"/>
          <a:ext cx="786607" cy="7143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86607"/>
              </a:tblGrid>
              <a:tr h="7143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42818" y="475297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051843" y="4810126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051843" y="3381375"/>
          <a:ext cx="682625" cy="7334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7334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95474"/>
            <a:ext cx="5581649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85725"/>
            <a:ext cx="309562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503872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2371725"/>
            <a:ext cx="1133475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2362199"/>
            <a:ext cx="2057400" cy="1200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800475"/>
            <a:ext cx="8899526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448300"/>
            <a:ext cx="8899525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124824" y="58150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8000999" y="4114800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8240713" y="26289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675"/>
            <a:ext cx="1571624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91440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8174"/>
            <a:ext cx="9144000" cy="155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078788" y="2921794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8154988" y="4881562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709738"/>
            <a:ext cx="2157413" cy="96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636"/>
            <a:ext cx="2209800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81475"/>
            <a:ext cx="22097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5233988"/>
            <a:ext cx="2205037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5233988"/>
            <a:ext cx="2205036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4181475"/>
            <a:ext cx="2205037" cy="63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4" y="3205161"/>
            <a:ext cx="2205037" cy="68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3195636"/>
            <a:ext cx="2171699" cy="69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631" y="4181475"/>
            <a:ext cx="2171699" cy="70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5233988"/>
            <a:ext cx="2171698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763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+ 1 = 2</a:t>
            </a: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6881810" y="3205161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+ 5 = 6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763" y="4181474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+ 1 = 3</a:t>
            </a:r>
          </a:p>
        </p:txBody>
      </p:sp>
      <p:sp>
        <p:nvSpPr>
          <p:cNvPr id="22" name="Text Box 15"/>
          <p:cNvSpPr txBox="1">
            <a:spLocks noChangeArrowheads="1"/>
          </p:cNvSpPr>
          <p:nvPr/>
        </p:nvSpPr>
        <p:spPr bwMode="auto">
          <a:xfrm>
            <a:off x="7144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3 + 1 = 4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6934200" y="5261194"/>
            <a:ext cx="215264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4 + 2 = 6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705225" y="4171950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705225" y="3220132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+ 2 = 3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705223" y="5233988"/>
            <a:ext cx="2205037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 + 4 = 5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6934200" y="4213115"/>
            <a:ext cx="217169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600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2 + 3 =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667000"/>
            <a:ext cx="3181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1" y="2667000"/>
            <a:ext cx="985838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3257550"/>
            <a:ext cx="22764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5619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6535738" y="3367087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7570787" y="3352799"/>
          <a:ext cx="62547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2547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5225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875"/>
            <a:ext cx="18526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2713"/>
            <a:ext cx="733425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" y="3205161"/>
            <a:ext cx="4848225" cy="2586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019550"/>
            <a:ext cx="2438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8108950" y="4067175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7021513" y="4076700"/>
          <a:ext cx="682625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68262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436390&quot;&gt;&lt;object type=&quot;3&quot; unique_id=&quot;436391&quot;&gt;&lt;property id=&quot;20148&quot; value=&quot;5&quot;/&gt;&lt;property id=&quot;20300&quot; value=&quot;Slide 1&quot;/&gt;&lt;property id=&quot;20307&quot; value=&quot;367&quot;/&gt;&lt;/object&gt;&lt;object type=&quot;3&quot; unique_id=&quot;436392&quot;&gt;&lt;property id=&quot;20148&quot; value=&quot;5&quot;/&gt;&lt;property id=&quot;20300&quot; value=&quot;Slide 2&quot;/&gt;&lt;property id=&quot;20307&quot; value=&quot;341&quot;/&gt;&lt;/object&gt;&lt;object type=&quot;3&quot; unique_id=&quot;436393&quot;&gt;&lt;property id=&quot;20148&quot; value=&quot;5&quot;/&gt;&lt;property id=&quot;20300&quot; value=&quot;Slide 3&quot;/&gt;&lt;property id=&quot;20307&quot; value=&quot;349&quot;/&gt;&lt;/object&gt;&lt;object type=&quot;3&quot; unique_id=&quot;436394&quot;&gt;&lt;property id=&quot;20148&quot; value=&quot;5&quot;/&gt;&lt;property id=&quot;20300&quot; value=&quot;Slide 4&quot;/&gt;&lt;property id=&quot;20307&quot; value=&quot;356&quot;/&gt;&lt;/object&gt;&lt;object type=&quot;3&quot; unique_id=&quot;436395&quot;&gt;&lt;property id=&quot;20148&quot; value=&quot;5&quot;/&gt;&lt;property id=&quot;20300&quot; value=&quot;Slide 5&quot;/&gt;&lt;property id=&quot;20307&quot; value=&quot;335&quot;/&gt;&lt;/object&gt;&lt;object type=&quot;3&quot; unique_id=&quot;436396&quot;&gt;&lt;property id=&quot;20148&quot; value=&quot;5&quot;/&gt;&lt;property id=&quot;20300&quot; value=&quot;Slide 6&quot;/&gt;&lt;property id=&quot;20307&quot; value=&quot;360&quot;/&gt;&lt;/object&gt;&lt;object type=&quot;3&quot; unique_id=&quot;436397&quot;&gt;&lt;property id=&quot;20148&quot; value=&quot;5&quot;/&gt;&lt;property id=&quot;20300&quot; value=&quot;Slide 7&quot;/&gt;&lt;property id=&quot;20307&quot; value=&quot;361&quot;/&gt;&lt;/object&gt;&lt;object type=&quot;3&quot; unique_id=&quot;436398&quot;&gt;&lt;property id=&quot;20148&quot; value=&quot;5&quot;/&gt;&lt;property id=&quot;20300&quot; value=&quot;Slide 8&quot;/&gt;&lt;property id=&quot;20307&quot; value=&quot;362&quot;/&gt;&lt;/object&gt;&lt;object type=&quot;3&quot; unique_id=&quot;436399&quot;&gt;&lt;property id=&quot;20148&quot; value=&quot;5&quot;/&gt;&lt;property id=&quot;20300&quot; value=&quot;Slide 9&quot;/&gt;&lt;property id=&quot;20307&quot; value=&quot;363&quot;/&gt;&lt;/object&gt;&lt;object type=&quot;3&quot; unique_id=&quot;436400&quot;&gt;&lt;property id=&quot;20148&quot; value=&quot;5&quot;/&gt;&lt;property id=&quot;20300&quot; value=&quot;Slide 10&quot;/&gt;&lt;property id=&quot;20307&quot; value=&quot;364&quot;/&gt;&lt;/object&gt;&lt;object type=&quot;3&quot; unique_id=&quot;436401&quot;&gt;&lt;property id=&quot;20148&quot; value=&quot;5&quot;/&gt;&lt;property id=&quot;20300&quot; value=&quot;Slide 11&quot;/&gt;&lt;property id=&quot;20307&quot; value=&quot;365&quot;/&gt;&lt;/object&gt;&lt;object type=&quot;3&quot; unique_id=&quot;436402&quot;&gt;&lt;property id=&quot;20148&quot; value=&quot;5&quot;/&gt;&lt;property id=&quot;20300&quot; value=&quot;Slide 12&quot;/&gt;&lt;property id=&quot;20307&quot; value=&quot;359&quot;/&gt;&lt;/object&gt;&lt;/object&gt;&lt;object type=&quot;8&quot; unique_id=&quot;436416&quot;&gt;&lt;/object&gt;&lt;/object&gt;&lt;/database&gt;"/>
  <p:tag name="MMPROD_NEXTUNIQUEID" val="10011"/>
  <p:tag name="SECTOMILLISECCONVERTED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0</TotalTime>
  <Words>97</Words>
  <Application>Microsoft Office PowerPoint</Application>
  <PresentationFormat>On-screen Show (4:3)</PresentationFormat>
  <Paragraphs>34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Trek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Windows User</cp:lastModifiedBy>
  <cp:revision>228</cp:revision>
  <dcterms:created xsi:type="dcterms:W3CDTF">2020-08-07T01:41:00Z</dcterms:created>
  <dcterms:modified xsi:type="dcterms:W3CDTF">2020-12-08T13:39:31Z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